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0"/>
  </p:notesMasterIdLst>
  <p:sldIdLst>
    <p:sldId id="300" r:id="rId2"/>
    <p:sldId id="257" r:id="rId3"/>
    <p:sldId id="258" r:id="rId4"/>
    <p:sldId id="259" r:id="rId5"/>
    <p:sldId id="260" r:id="rId6"/>
    <p:sldId id="261" r:id="rId7"/>
    <p:sldId id="262" r:id="rId8"/>
    <p:sldId id="263" r:id="rId9"/>
    <p:sldId id="264" r:id="rId10"/>
    <p:sldId id="265" r:id="rId11"/>
    <p:sldId id="266" r:id="rId12"/>
    <p:sldId id="272" r:id="rId13"/>
    <p:sldId id="301" r:id="rId14"/>
    <p:sldId id="269" r:id="rId15"/>
    <p:sldId id="270" r:id="rId16"/>
    <p:sldId id="273" r:id="rId17"/>
    <p:sldId id="274" r:id="rId18"/>
    <p:sldId id="275" r:id="rId19"/>
    <p:sldId id="302" r:id="rId20"/>
    <p:sldId id="276" r:id="rId21"/>
    <p:sldId id="277" r:id="rId22"/>
    <p:sldId id="278" r:id="rId23"/>
    <p:sldId id="279" r:id="rId24"/>
    <p:sldId id="280" r:id="rId25"/>
    <p:sldId id="281" r:id="rId26"/>
    <p:sldId id="282" r:id="rId27"/>
    <p:sldId id="283" r:id="rId28"/>
    <p:sldId id="284" r:id="rId29"/>
  </p:sldIdLst>
  <p:sldSz cx="10083800" cy="7556500"/>
  <p:notesSz cx="100838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68" autoAdjust="0"/>
  </p:normalViewPr>
  <p:slideViewPr>
    <p:cSldViewPr>
      <p:cViewPr varScale="1">
        <p:scale>
          <a:sx n="56" d="100"/>
          <a:sy n="56" d="100"/>
        </p:scale>
        <p:origin x="-160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7825"/>
          </a:xfrm>
          <a:prstGeom prst="rect">
            <a:avLst/>
          </a:prstGeom>
        </p:spPr>
        <p:txBody>
          <a:bodyPr vert="horz" lIns="91440" tIns="45720" rIns="91440" bIns="45720" rtlCol="0"/>
          <a:lstStyle>
            <a:lvl1pPr algn="r">
              <a:defRPr sz="1200"/>
            </a:lvl1pPr>
          </a:lstStyle>
          <a:p>
            <a:fld id="{BB0BA0A8-25CE-47F3-B7D4-9767B5EA0D88}" type="datetimeFigureOut">
              <a:rPr lang="en-US" smtClean="0"/>
              <a:pPr/>
              <a:t>12/8/2019</a:t>
            </a:fld>
            <a:endParaRPr lang="en-US"/>
          </a:p>
        </p:txBody>
      </p:sp>
      <p:sp>
        <p:nvSpPr>
          <p:cNvPr id="4" name="Slide Image Placeholder 3"/>
          <p:cNvSpPr>
            <a:spLocks noGrp="1" noRot="1" noChangeAspect="1"/>
          </p:cNvSpPr>
          <p:nvPr>
            <p:ph type="sldImg" idx="2"/>
          </p:nvPr>
        </p:nvSpPr>
        <p:spPr>
          <a:xfrm>
            <a:off x="3151188" y="566738"/>
            <a:ext cx="3781425"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589338"/>
            <a:ext cx="8067675" cy="34004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77088"/>
            <a:ext cx="4370388"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77088"/>
            <a:ext cx="4370388" cy="377825"/>
          </a:xfrm>
          <a:prstGeom prst="rect">
            <a:avLst/>
          </a:prstGeom>
        </p:spPr>
        <p:txBody>
          <a:bodyPr vert="horz" lIns="91440" tIns="45720" rIns="91440" bIns="45720" rtlCol="0" anchor="b"/>
          <a:lstStyle>
            <a:lvl1pPr algn="r">
              <a:defRPr sz="1200"/>
            </a:lvl1pPr>
          </a:lstStyle>
          <a:p>
            <a:fld id="{2C8CE10E-5CF9-47FF-908F-4939F8037B3A}" type="slidenum">
              <a:rPr lang="en-US" smtClean="0"/>
              <a:pPr/>
              <a:t>‹#›</a:t>
            </a:fld>
            <a:endParaRPr lang="en-US"/>
          </a:p>
        </p:txBody>
      </p:sp>
    </p:spTree>
    <p:extLst>
      <p:ext uri="{BB962C8B-B14F-4D97-AF65-F5344CB8AC3E}">
        <p14:creationId xmlns:p14="http://schemas.microsoft.com/office/powerpoint/2010/main" val="43427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uses</a:t>
            </a:r>
            <a:r>
              <a:rPr lang="en-US" baseline="0" dirty="0" smtClean="0"/>
              <a:t> similarity measures (distance function) to find nearest cases to the new case.</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want to visualize the data referring to weight(Y) and height(X) measurements of individuals(red for male and blue for female). Suppose we have new measurement green dot, we want to predict whether this individual is male or female. If we have k=1, the nearest neighbor to this is red dot, so it is male.</a:t>
            </a:r>
          </a:p>
          <a:p>
            <a:r>
              <a:rPr lang="en-US" baseline="0" dirty="0" smtClean="0"/>
              <a:t>If we have k=5, we consider 5 nearest neighbors to this point, 3 red and 2 blue, 3&gt;2 so majority class is male. K should be taken as odd to avoid ties.</a:t>
            </a:r>
          </a:p>
          <a:p>
            <a:r>
              <a:rPr lang="en-US" baseline="0" dirty="0" smtClean="0"/>
              <a:t>If we have k=6, we can have 3 red and 3 blue, in that case, a class is chosen at random to avoid ties.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5 features/dimensions/descriptors/attributes/predictors</a:t>
            </a:r>
            <a:r>
              <a:rPr lang="en-US" baseline="0" dirty="0" smtClean="0"/>
              <a:t> along with class/category representing instances of dummy data.</a:t>
            </a:r>
          </a:p>
          <a:p>
            <a:r>
              <a:rPr lang="en-US" baseline="0" dirty="0" smtClean="0"/>
              <a:t>Find </a:t>
            </a:r>
            <a:r>
              <a:rPr lang="en-US" baseline="0" dirty="0" err="1" smtClean="0"/>
              <a:t>eculidean</a:t>
            </a:r>
            <a:r>
              <a:rPr lang="en-US" baseline="0" dirty="0" smtClean="0"/>
              <a:t> distance of the instance query and all instances based on the </a:t>
            </a:r>
            <a:r>
              <a:rPr lang="en-US" baseline="0" dirty="0" err="1" smtClean="0"/>
              <a:t>correpodning</a:t>
            </a:r>
            <a:r>
              <a:rPr lang="en-US" baseline="0" dirty="0" smtClean="0"/>
              <a:t> dimensions</a:t>
            </a:r>
          </a:p>
          <a:p>
            <a:r>
              <a:rPr lang="en-US" baseline="0" dirty="0" err="1" smtClean="0"/>
              <a:t>Sqr</a:t>
            </a:r>
            <a:r>
              <a:rPr lang="en-US" baseline="0" dirty="0" smtClean="0"/>
              <a:t>(  (</a:t>
            </a:r>
            <a:r>
              <a:rPr lang="en-US" baseline="0" dirty="0" smtClean="0"/>
              <a:t>0.65-0.35)^</a:t>
            </a:r>
            <a:r>
              <a:rPr lang="en-US" baseline="0" dirty="0" smtClean="0"/>
              <a:t>2 + (0.78-0.91)^2 + (0.21-0.86)^2 + (0.29-0.42)^2 + (0.58-0.71)^2 )</a:t>
            </a:r>
          </a:p>
          <a:p>
            <a:r>
              <a:rPr lang="en-US" baseline="0" dirty="0" err="1" smtClean="0"/>
              <a:t>Simlarly</a:t>
            </a:r>
            <a:r>
              <a:rPr lang="en-US" baseline="0" dirty="0" smtClean="0"/>
              <a:t> with other instances.</a:t>
            </a:r>
          </a:p>
          <a:p>
            <a:r>
              <a:rPr lang="en-US" baseline="0" dirty="0" smtClean="0"/>
              <a:t>Sort the cities(class) in ascending order based on distances. If we have 5NN, then find the mode of the 5 nearest cities.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15</a:t>
            </a:fld>
            <a:endParaRPr lang="en-US"/>
          </a:p>
        </p:txBody>
      </p:sp>
    </p:spTree>
    <p:extLst>
      <p:ext uri="{BB962C8B-B14F-4D97-AF65-F5344CB8AC3E}">
        <p14:creationId xmlns:p14="http://schemas.microsoft.com/office/powerpoint/2010/main" val="116893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house price index</a:t>
            </a:r>
            <a:r>
              <a:rPr lang="en-US" sz="1200" b="0" i="0" kern="1200" dirty="0" smtClean="0">
                <a:solidFill>
                  <a:schemeClr val="tx1"/>
                </a:solidFill>
                <a:effectLst/>
                <a:latin typeface="+mn-lt"/>
                <a:ea typeface="+mn-ea"/>
                <a:cs typeface="+mn-cs"/>
              </a:rPr>
              <a:t> (HPI) measures the </a:t>
            </a:r>
            <a:r>
              <a:rPr lang="en-US" sz="1200" b="1" i="0" kern="1200" dirty="0" smtClean="0">
                <a:solidFill>
                  <a:schemeClr val="tx1"/>
                </a:solidFill>
                <a:effectLst/>
                <a:latin typeface="+mn-lt"/>
                <a:ea typeface="+mn-ea"/>
                <a:cs typeface="+mn-cs"/>
              </a:rPr>
              <a:t>price</a:t>
            </a:r>
            <a:r>
              <a:rPr lang="en-US" sz="1200" b="0" i="0" kern="1200" dirty="0" smtClean="0">
                <a:solidFill>
                  <a:schemeClr val="tx1"/>
                </a:solidFill>
                <a:effectLst/>
                <a:latin typeface="+mn-lt"/>
                <a:ea typeface="+mn-ea"/>
                <a:cs typeface="+mn-cs"/>
              </a:rPr>
              <a:t> changes of residential </a:t>
            </a:r>
            <a:r>
              <a:rPr lang="en-US" sz="1200" b="1" i="0" kern="1200" dirty="0" smtClean="0">
                <a:solidFill>
                  <a:schemeClr val="tx1"/>
                </a:solidFill>
                <a:effectLst/>
                <a:latin typeface="+mn-lt"/>
                <a:ea typeface="+mn-ea"/>
                <a:cs typeface="+mn-cs"/>
              </a:rPr>
              <a:t>housing</a:t>
            </a:r>
            <a:r>
              <a:rPr lang="en-US" sz="1200" b="0" i="0" kern="1200" dirty="0" smtClean="0">
                <a:solidFill>
                  <a:schemeClr val="tx1"/>
                </a:solidFill>
                <a:effectLst/>
                <a:latin typeface="+mn-lt"/>
                <a:ea typeface="+mn-ea"/>
                <a:cs typeface="+mn-cs"/>
              </a:rPr>
              <a:t> as a percentage change from some specific start date (which has HPI of 100).</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17</a:t>
            </a:fld>
            <a:endParaRPr lang="en-US"/>
          </a:p>
        </p:txBody>
      </p:sp>
    </p:spTree>
    <p:extLst>
      <p:ext uri="{BB962C8B-B14F-4D97-AF65-F5344CB8AC3E}">
        <p14:creationId xmlns:p14="http://schemas.microsoft.com/office/powerpoint/2010/main" val="246604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=0.05*9.35=0.467</a:t>
            </a:r>
          </a:p>
          <a:p>
            <a:r>
              <a:rPr lang="en-US" dirty="0" smtClean="0"/>
              <a:t>There are 3 sunny values against</a:t>
            </a:r>
            <a:r>
              <a:rPr lang="en-US" baseline="0" dirty="0" smtClean="0"/>
              <a:t> false, and two true values against true.. So averaged them to get a single value</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28</a:t>
            </a:fld>
            <a:endParaRPr lang="en-US"/>
          </a:p>
        </p:txBody>
      </p:sp>
    </p:spTree>
    <p:extLst>
      <p:ext uri="{BB962C8B-B14F-4D97-AF65-F5344CB8AC3E}">
        <p14:creationId xmlns:p14="http://schemas.microsoft.com/office/powerpoint/2010/main" val="179926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a point and set</a:t>
            </a:r>
            <a:r>
              <a:rPr lang="en-US" baseline="0" dirty="0" smtClean="0"/>
              <a:t> of points. We find distance between this point and all other points. Suppose we choose 5 nearest neighbors. So the point is assigned to class that is most common among the 5 neighbors.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want to visualize the data referring to weight(Y) and height(X) measurements of individuals(red for male and blue for female). Suppose we have new measurement green dot, we want to predict whether this individual is male or female. If we have k=1, the nearest neighbor to this is red dot, so it is male.</a:t>
            </a:r>
          </a:p>
          <a:p>
            <a:r>
              <a:rPr lang="en-US" baseline="0" dirty="0" smtClean="0"/>
              <a:t>If we have k=5, we consider 5 nearest neighbors to this point, 3 red and 2 blue, 3&gt;2 so majority class is male. K should be taken as odd to avoid ties.</a:t>
            </a:r>
          </a:p>
          <a:p>
            <a:r>
              <a:rPr lang="en-US" baseline="0" dirty="0" smtClean="0"/>
              <a:t>If we have k=6, we can have 3 red and 3 blue, in that case, a class is chosen at random to avoid ties.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Continuous variable or numerical variable</a:t>
            </a:r>
            <a:r>
              <a:rPr lang="en-US" dirty="0" smtClean="0"/>
              <a:t>.</a:t>
            </a:r>
            <a:endParaRPr lang="en-US" dirty="0" smtClean="0"/>
          </a:p>
          <a:p>
            <a:r>
              <a:rPr lang="en-US" dirty="0" smtClean="0"/>
              <a:t>Difference</a:t>
            </a:r>
            <a:r>
              <a:rPr lang="en-US" baseline="0" dirty="0" smtClean="0"/>
              <a:t> distance measures but Euclidean is the most common one.</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two </a:t>
            </a:r>
            <a:r>
              <a:rPr lang="en-US" baseline="0" dirty="0" err="1" smtClean="0"/>
              <a:t>categores</a:t>
            </a:r>
            <a:r>
              <a:rPr lang="en-US" baseline="0" dirty="0" smtClean="0"/>
              <a:t>(</a:t>
            </a:r>
            <a:r>
              <a:rPr lang="en-US" baseline="0" dirty="0" err="1" smtClean="0"/>
              <a:t>x,y</a:t>
            </a:r>
            <a:r>
              <a:rPr lang="en-US" baseline="0" dirty="0" smtClean="0"/>
              <a:t>) are same then d=0, if they are different then D=1, we need to standardize our data to get better results.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6</a:t>
            </a:fld>
            <a:endParaRPr lang="en-US"/>
          </a:p>
        </p:txBody>
      </p:sp>
    </p:spTree>
    <p:extLst>
      <p:ext uri="{BB962C8B-B14F-4D97-AF65-F5344CB8AC3E}">
        <p14:creationId xmlns:p14="http://schemas.microsoft.com/office/powerpoint/2010/main" val="219494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Choosing the </a:t>
            </a:r>
            <a:r>
              <a:rPr lang="en-US" dirty="0" err="1" smtClean="0"/>
              <a:t>vlaue</a:t>
            </a:r>
            <a:r>
              <a:rPr lang="en-US" dirty="0" smtClean="0"/>
              <a:t> of k is</a:t>
            </a:r>
            <a:r>
              <a:rPr lang="en-US" baseline="0" dirty="0" smtClean="0"/>
              <a:t> a problem.</a:t>
            </a:r>
          </a:p>
          <a:p>
            <a:r>
              <a:rPr lang="en-US" dirty="0" smtClean="0"/>
              <a:t>Inspectin</a:t>
            </a:r>
            <a:r>
              <a:rPr lang="en-US" baseline="0" dirty="0" smtClean="0"/>
              <a:t>g data means visualizing the data like </a:t>
            </a:r>
            <a:r>
              <a:rPr lang="en-US" baseline="0" dirty="0" smtClean="0"/>
              <a:t>graph/diagram. </a:t>
            </a:r>
            <a:r>
              <a:rPr lang="en-US" baseline="0" dirty="0" smtClean="0"/>
              <a:t>In general, a large value of k will give precise </a:t>
            </a:r>
            <a:r>
              <a:rPr lang="en-US" baseline="0" dirty="0" err="1" smtClean="0"/>
              <a:t>results,but</a:t>
            </a:r>
            <a:r>
              <a:rPr lang="en-US" baseline="0" dirty="0" smtClean="0"/>
              <a:t> no guarantee</a:t>
            </a:r>
          </a:p>
          <a:p>
            <a:r>
              <a:rPr lang="en-US" baseline="0" dirty="0" smtClean="0"/>
              <a:t>We use different values of k on different </a:t>
            </a:r>
            <a:r>
              <a:rPr lang="en-US" baseline="0" dirty="0" err="1" smtClean="0"/>
              <a:t>evalution</a:t>
            </a:r>
            <a:r>
              <a:rPr lang="en-US" baseline="0" dirty="0" smtClean="0"/>
              <a:t> sets to get the best </a:t>
            </a:r>
            <a:r>
              <a:rPr lang="en-US" baseline="0" dirty="0" err="1" smtClean="0"/>
              <a:t>kvalue</a:t>
            </a:r>
            <a:endParaRPr lang="en-US" baseline="0" dirty="0" smtClean="0"/>
          </a:p>
          <a:p>
            <a:r>
              <a:rPr lang="en-US" baseline="0" dirty="0" smtClean="0"/>
              <a:t>Rule of thumb (from experience of researcher) k ranges from 3-10</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prediction</a:t>
            </a:r>
            <a:r>
              <a:rPr lang="en-US" baseline="0" dirty="0" smtClean="0"/>
              <a:t> is that the new point will be assigned to class default or non default given the age and loan data.</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2&gt;1, majority is now is Yes. So new</a:t>
            </a:r>
            <a:r>
              <a:rPr lang="en-US" baseline="0" dirty="0" smtClean="0"/>
              <a:t> case is assigned to default =Yes.</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a:t>
            </a:r>
            <a:r>
              <a:rPr lang="en-US" dirty="0" err="1" smtClean="0"/>
              <a:t>standardizing,a</a:t>
            </a:r>
            <a:r>
              <a:rPr lang="en-US" baseline="0" dirty="0" err="1" smtClean="0"/>
              <a:t>nd</a:t>
            </a:r>
            <a:r>
              <a:rPr lang="en-US" baseline="0" dirty="0" smtClean="0"/>
              <a:t> using 1NN,</a:t>
            </a:r>
            <a:r>
              <a:rPr lang="en-US" dirty="0" smtClean="0"/>
              <a:t> the class was yes. After</a:t>
            </a:r>
            <a:r>
              <a:rPr lang="en-US" baseline="0" dirty="0" smtClean="0"/>
              <a:t> standardizing, accord to 1NN, the predicted class is no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=(33-20)/(60-20)=</a:t>
            </a:r>
            <a:r>
              <a:rPr lang="en-US" dirty="0" smtClean="0"/>
              <a:t>0.325</a:t>
            </a:r>
            <a:endParaRPr lang="en-US" dirty="0" smtClean="0"/>
          </a:p>
          <a:p>
            <a:r>
              <a:rPr lang="en-US" dirty="0" smtClean="0"/>
              <a:t>=(48-20)/(60-20)=</a:t>
            </a:r>
            <a:r>
              <a:rPr lang="en-US" dirty="0" smtClean="0"/>
              <a:t>0.7</a:t>
            </a:r>
            <a:endParaRPr lang="en-US" dirty="0"/>
          </a:p>
        </p:txBody>
      </p:sp>
      <p:sp>
        <p:nvSpPr>
          <p:cNvPr id="4" name="Slide Number Placeholder 3"/>
          <p:cNvSpPr>
            <a:spLocks noGrp="1"/>
          </p:cNvSpPr>
          <p:nvPr>
            <p:ph type="sldNum" sz="quarter" idx="10"/>
          </p:nvPr>
        </p:nvSpPr>
        <p:spPr/>
        <p:txBody>
          <a:bodyPr/>
          <a:lstStyle/>
          <a:p>
            <a:fld id="{2C8CE10E-5CF9-47FF-908F-4939F8037B3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39199"/>
            <a:ext cx="1009161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Title 8"/>
          <p:cNvSpPr>
            <a:spLocks noGrp="1"/>
          </p:cNvSpPr>
          <p:nvPr>
            <p:ph type="ctrTitle"/>
          </p:nvPr>
        </p:nvSpPr>
        <p:spPr>
          <a:xfrm>
            <a:off x="756285" y="1931107"/>
            <a:ext cx="8571230" cy="2016126"/>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285" y="3979456"/>
            <a:ext cx="8571230" cy="1321896"/>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grpSp>
        <p:nvGrpSpPr>
          <p:cNvPr id="2" name="Group 1"/>
          <p:cNvGrpSpPr/>
          <p:nvPr/>
        </p:nvGrpSpPr>
        <p:grpSpPr>
          <a:xfrm>
            <a:off x="-4151" y="5457472"/>
            <a:ext cx="10087952" cy="210683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12/8/2019</a:t>
            </a:fld>
            <a:endParaRPr lang="en-US" smtClean="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190" y="1632206"/>
            <a:ext cx="9075420" cy="483280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426" y="302613"/>
            <a:ext cx="1960154" cy="616239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190" y="302614"/>
            <a:ext cx="6974628" cy="616239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620" y="1167645"/>
            <a:ext cx="8571230" cy="2015067"/>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5881" y="3230312"/>
            <a:ext cx="5041900" cy="1603071"/>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4010450" y="3311585"/>
            <a:ext cx="201676" cy="25188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8" name="Chevron 7"/>
          <p:cNvSpPr/>
          <p:nvPr/>
        </p:nvSpPr>
        <p:spPr>
          <a:xfrm>
            <a:off x="3804874" y="3311585"/>
            <a:ext cx="201676" cy="25188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190" y="1632204"/>
            <a:ext cx="4453678" cy="4986941"/>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5932" y="1632204"/>
            <a:ext cx="4453678" cy="4986941"/>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90" y="300860"/>
            <a:ext cx="9075420" cy="1259417"/>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190" y="5961239"/>
            <a:ext cx="4455430" cy="839611"/>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2432" y="5961239"/>
            <a:ext cx="4457180" cy="839611"/>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190" y="1591399"/>
            <a:ext cx="4455430" cy="4343239"/>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2431" y="1591399"/>
            <a:ext cx="4457180" cy="4343239"/>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12/8/2019</a:t>
            </a:fld>
            <a:endParaRPr lang="en-US" smtClean="0"/>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380" y="5373511"/>
            <a:ext cx="8250736" cy="503767"/>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3837" y="5900529"/>
            <a:ext cx="4383092" cy="1007533"/>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380" y="302260"/>
            <a:ext cx="8248548" cy="5037667"/>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8421" y="7060605"/>
            <a:ext cx="2117598" cy="403013"/>
          </a:xfrm>
        </p:spPr>
        <p:txBody>
          <a:bodyPr/>
          <a:lstStyle>
            <a:extLst/>
          </a:lstStyle>
          <a:p>
            <a:fld id="{1D8BD707-D9CF-40AE-B4C6-C98DA3205C09}" type="datetimeFigureOut">
              <a:rPr lang="en-US" smtClean="0"/>
              <a:pPr/>
              <a:t>12/8/2019</a:t>
            </a:fld>
            <a:endParaRPr lang="en-US" smtClean="0"/>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525" y="5997822"/>
            <a:ext cx="7898977" cy="7142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95" y="209317"/>
            <a:ext cx="9579610" cy="4836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12/8/2019</a:t>
            </a:fld>
            <a:endParaRPr lang="en-US" smtClean="0"/>
          </a:p>
        </p:txBody>
      </p:sp>
      <p:sp>
        <p:nvSpPr>
          <p:cNvPr id="6" name="Footer Placeholder 5"/>
          <p:cNvSpPr>
            <a:spLocks noGrp="1"/>
          </p:cNvSpPr>
          <p:nvPr>
            <p:ph type="ftr" sz="quarter" idx="11"/>
          </p:nvPr>
        </p:nvSpPr>
        <p:spPr>
          <a:xfrm>
            <a:off x="4830247" y="7060605"/>
            <a:ext cx="2592279" cy="40231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52095" y="5360644"/>
            <a:ext cx="8905407" cy="619981"/>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550587" y="6550439"/>
            <a:ext cx="5448410" cy="10148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9" name="Freeform 8"/>
          <p:cNvSpPr>
            <a:spLocks/>
          </p:cNvSpPr>
          <p:nvPr/>
        </p:nvSpPr>
        <p:spPr bwMode="auto">
          <a:xfrm>
            <a:off x="535639" y="6543910"/>
            <a:ext cx="4069747" cy="102852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0" name="Right Triangle 9"/>
          <p:cNvSpPr>
            <a:spLocks/>
          </p:cNvSpPr>
          <p:nvPr/>
        </p:nvSpPr>
        <p:spPr bwMode="auto">
          <a:xfrm>
            <a:off x="-6663" y="6381103"/>
            <a:ext cx="3751996" cy="1190956"/>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1" name="Straight Connector 10"/>
          <p:cNvCxnSpPr/>
          <p:nvPr/>
        </p:nvCxnSpPr>
        <p:spPr>
          <a:xfrm>
            <a:off x="-10186" y="6377231"/>
            <a:ext cx="3755520" cy="119482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4590" y="5496522"/>
            <a:ext cx="201676" cy="25188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13" name="Chevron 12"/>
          <p:cNvSpPr/>
          <p:nvPr/>
        </p:nvSpPr>
        <p:spPr>
          <a:xfrm>
            <a:off x="9349015" y="5496522"/>
            <a:ext cx="201676" cy="25188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587" y="6550439"/>
            <a:ext cx="5448410" cy="10148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Freeform 11"/>
          <p:cNvSpPr>
            <a:spLocks/>
          </p:cNvSpPr>
          <p:nvPr/>
        </p:nvSpPr>
        <p:spPr bwMode="auto">
          <a:xfrm>
            <a:off x="535639" y="6543910"/>
            <a:ext cx="4069747" cy="102852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4" name="Right Triangle 13"/>
          <p:cNvSpPr>
            <a:spLocks/>
          </p:cNvSpPr>
          <p:nvPr/>
        </p:nvSpPr>
        <p:spPr bwMode="auto">
          <a:xfrm>
            <a:off x="-6663" y="6381103"/>
            <a:ext cx="3751996" cy="1190956"/>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5" name="Straight Connector 14"/>
          <p:cNvCxnSpPr/>
          <p:nvPr/>
        </p:nvCxnSpPr>
        <p:spPr>
          <a:xfrm>
            <a:off x="-10186" y="6377231"/>
            <a:ext cx="3755520" cy="119482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190" y="302610"/>
            <a:ext cx="9075420" cy="1259417"/>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190" y="1632204"/>
            <a:ext cx="9075420" cy="4986941"/>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8421" y="7060605"/>
            <a:ext cx="2117598" cy="40301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1D8BD707-D9CF-40AE-B4C6-C98DA3205C09}" type="datetimeFigureOut">
              <a:rPr lang="en-US" smtClean="0"/>
              <a:pPr/>
              <a:t>12/8/2019</a:t>
            </a:fld>
            <a:endParaRPr lang="en-US" smtClean="0"/>
          </a:p>
        </p:txBody>
      </p:sp>
      <p:sp>
        <p:nvSpPr>
          <p:cNvPr id="22" name="Footer Placeholder 21"/>
          <p:cNvSpPr>
            <a:spLocks noGrp="1"/>
          </p:cNvSpPr>
          <p:nvPr>
            <p:ph type="ftr" sz="quarter" idx="3"/>
          </p:nvPr>
        </p:nvSpPr>
        <p:spPr>
          <a:xfrm>
            <a:off x="4830247" y="7060605"/>
            <a:ext cx="2592279" cy="402314"/>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36019" y="7060605"/>
            <a:ext cx="403352" cy="402314"/>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ecision%20tree%20regression%20calculation.xlsx"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850900" y="2101850"/>
            <a:ext cx="8534400" cy="3812541"/>
          </a:xfrm>
        </p:spPr>
        <p:txBody>
          <a:bodyPr/>
          <a:lstStyle/>
          <a:p>
            <a:pPr algn="ctr">
              <a:buNone/>
            </a:pPr>
            <a:r>
              <a:rPr lang="en-US" sz="4800" dirty="0" smtClean="0"/>
              <a:t>Data </a:t>
            </a:r>
            <a:r>
              <a:rPr lang="en-US" sz="4800" dirty="0" smtClean="0"/>
              <a:t>Mining </a:t>
            </a:r>
          </a:p>
          <a:p>
            <a:pPr algn="ctr">
              <a:buNone/>
            </a:pPr>
            <a:endParaRPr lang="en-US" sz="4800" dirty="0" smtClean="0"/>
          </a:p>
          <a:p>
            <a:pPr algn="ctr">
              <a:buNone/>
            </a:pPr>
            <a:r>
              <a:rPr lang="en-US" sz="4800" dirty="0" smtClean="0"/>
              <a:t>Instructor: Dr. </a:t>
            </a:r>
            <a:r>
              <a:rPr lang="en-US" sz="4800" dirty="0" err="1" smtClean="0"/>
              <a:t>Atif</a:t>
            </a:r>
            <a:r>
              <a:rPr lang="en-US" sz="4800" dirty="0" smtClean="0"/>
              <a:t> Khan</a:t>
            </a:r>
            <a:endParaRPr lang="en-US" sz="4800"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spc="-25" dirty="0" smtClean="0">
                <a:latin typeface="Arial"/>
                <a:cs typeface="Arial"/>
              </a:rPr>
              <a:t>St</a:t>
            </a:r>
            <a:r>
              <a:rPr sz="3600" spc="0" dirty="0" smtClean="0">
                <a:latin typeface="Arial"/>
                <a:cs typeface="Arial"/>
              </a:rPr>
              <a:t>andard</a:t>
            </a:r>
            <a:r>
              <a:rPr sz="3600" spc="5" dirty="0" smtClean="0">
                <a:latin typeface="Arial"/>
                <a:cs typeface="Arial"/>
              </a:rPr>
              <a:t>i</a:t>
            </a:r>
            <a:r>
              <a:rPr sz="3600" spc="0" dirty="0" smtClean="0">
                <a:latin typeface="Arial"/>
                <a:cs typeface="Arial"/>
              </a:rPr>
              <a:t>zed</a:t>
            </a:r>
            <a:r>
              <a:rPr sz="3600" spc="-10" dirty="0" smtClean="0">
                <a:latin typeface="Arial"/>
                <a:cs typeface="Arial"/>
              </a:rPr>
              <a:t> </a:t>
            </a:r>
            <a:r>
              <a:rPr sz="3600" spc="5" dirty="0" smtClean="0">
                <a:latin typeface="Arial"/>
                <a:cs typeface="Arial"/>
              </a:rPr>
              <a:t>D</a:t>
            </a:r>
            <a:r>
              <a:rPr sz="3600" spc="0" dirty="0" smtClean="0">
                <a:latin typeface="Arial"/>
                <a:cs typeface="Arial"/>
              </a:rPr>
              <a:t>ista</a:t>
            </a:r>
            <a:r>
              <a:rPr sz="3600" spc="-5" dirty="0" smtClean="0">
                <a:latin typeface="Arial"/>
                <a:cs typeface="Arial"/>
              </a:rPr>
              <a:t>n</a:t>
            </a:r>
            <a:r>
              <a:rPr sz="3600" spc="0" dirty="0" smtClean="0">
                <a:latin typeface="Arial"/>
                <a:cs typeface="Arial"/>
              </a:rPr>
              <a:t>ce</a:t>
            </a:r>
            <a:endParaRPr sz="3600">
              <a:latin typeface="Arial"/>
              <a:cs typeface="Arial"/>
            </a:endParaRPr>
          </a:p>
        </p:txBody>
      </p:sp>
      <p:sp>
        <p:nvSpPr>
          <p:cNvPr id="3" name="object 3"/>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4" name="object 4"/>
          <p:cNvSpPr txBox="1"/>
          <p:nvPr/>
        </p:nvSpPr>
        <p:spPr>
          <a:xfrm>
            <a:off x="923289" y="1803145"/>
            <a:ext cx="8547735" cy="3721100"/>
          </a:xfrm>
          <a:prstGeom prst="rect">
            <a:avLst/>
          </a:prstGeom>
        </p:spPr>
        <p:txBody>
          <a:bodyPr vert="horz" wrap="square" lIns="0" tIns="0" rIns="0" bIns="0" rtlCol="0">
            <a:noAutofit/>
          </a:bodyPr>
          <a:lstStyle/>
          <a:p>
            <a:pPr marL="12700" marR="12700">
              <a:lnSpc>
                <a:spcPts val="2940"/>
              </a:lnSpc>
            </a:pPr>
            <a:r>
              <a:rPr sz="2600" spc="-20" dirty="0" smtClean="0">
                <a:latin typeface="Arial"/>
                <a:cs typeface="Arial"/>
              </a:rPr>
              <a:t>O</a:t>
            </a:r>
            <a:r>
              <a:rPr sz="2600" spc="0" dirty="0" smtClean="0">
                <a:latin typeface="Arial"/>
                <a:cs typeface="Arial"/>
              </a:rPr>
              <a:t>ne</a:t>
            </a:r>
            <a:r>
              <a:rPr sz="2600" spc="-5" dirty="0" smtClean="0">
                <a:latin typeface="Arial"/>
                <a:cs typeface="Arial"/>
              </a:rPr>
              <a:t> </a:t>
            </a:r>
            <a:r>
              <a:rPr sz="2600" spc="0" dirty="0" smtClean="0">
                <a:latin typeface="Arial"/>
                <a:cs typeface="Arial"/>
              </a:rPr>
              <a:t>m</a:t>
            </a:r>
            <a:r>
              <a:rPr sz="2600" spc="10" dirty="0" smtClean="0">
                <a:latin typeface="Arial"/>
                <a:cs typeface="Arial"/>
              </a:rPr>
              <a:t>a</a:t>
            </a:r>
            <a:r>
              <a:rPr sz="2600" spc="-10" dirty="0" smtClean="0">
                <a:latin typeface="Arial"/>
                <a:cs typeface="Arial"/>
              </a:rPr>
              <a:t>j</a:t>
            </a:r>
            <a:r>
              <a:rPr sz="2600" spc="0" dirty="0" smtClean="0">
                <a:latin typeface="Arial"/>
                <a:cs typeface="Arial"/>
              </a:rPr>
              <a:t>or drawba</a:t>
            </a:r>
            <a:r>
              <a:rPr sz="2600" spc="5" dirty="0" smtClean="0">
                <a:latin typeface="Arial"/>
                <a:cs typeface="Arial"/>
              </a:rPr>
              <a:t>c</a:t>
            </a:r>
            <a:r>
              <a:rPr sz="2600" spc="0" dirty="0" smtClean="0">
                <a:latin typeface="Arial"/>
                <a:cs typeface="Arial"/>
              </a:rPr>
              <a:t>k</a:t>
            </a:r>
            <a:r>
              <a:rPr sz="2600" spc="5" dirty="0" smtClean="0">
                <a:latin typeface="Arial"/>
                <a:cs typeface="Arial"/>
              </a:rPr>
              <a:t> </a:t>
            </a:r>
            <a:r>
              <a:rPr sz="2600" spc="0" dirty="0" smtClean="0">
                <a:latin typeface="Arial"/>
                <a:cs typeface="Arial"/>
              </a:rPr>
              <a:t>in</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10" dirty="0" smtClean="0">
                <a:latin typeface="Arial"/>
                <a:cs typeface="Arial"/>
              </a:rPr>
              <a:t>l</a:t>
            </a:r>
            <a:r>
              <a:rPr sz="2600" spc="5" dirty="0" smtClean="0">
                <a:latin typeface="Arial"/>
                <a:cs typeface="Arial"/>
              </a:rPr>
              <a:t>c</a:t>
            </a:r>
            <a:r>
              <a:rPr sz="2600" spc="0" dirty="0" smtClean="0">
                <a:latin typeface="Arial"/>
                <a:cs typeface="Arial"/>
              </a:rPr>
              <a:t>ulati</a:t>
            </a:r>
            <a:r>
              <a:rPr sz="2600" spc="-5" dirty="0" smtClean="0">
                <a:latin typeface="Arial"/>
                <a:cs typeface="Arial"/>
              </a:rPr>
              <a:t>n</a:t>
            </a:r>
            <a:r>
              <a:rPr sz="2600" spc="0" dirty="0" smtClean="0">
                <a:latin typeface="Arial"/>
                <a:cs typeface="Arial"/>
              </a:rPr>
              <a:t>g</a:t>
            </a:r>
            <a:r>
              <a:rPr sz="2600" spc="-5" dirty="0" smtClean="0">
                <a:latin typeface="Arial"/>
                <a:cs typeface="Arial"/>
              </a:rPr>
              <a:t> </a:t>
            </a:r>
            <a:r>
              <a:rPr sz="2600" spc="0" dirty="0" smtClean="0">
                <a:latin typeface="Arial"/>
                <a:cs typeface="Arial"/>
              </a:rPr>
              <a:t>di</a:t>
            </a:r>
            <a:r>
              <a:rPr sz="2600" spc="5" dirty="0" smtClean="0">
                <a:latin typeface="Arial"/>
                <a:cs typeface="Arial"/>
              </a:rPr>
              <a:t>s</a:t>
            </a:r>
            <a:r>
              <a:rPr sz="2600" spc="-15" dirty="0" smtClean="0">
                <a:latin typeface="Arial"/>
                <a:cs typeface="Arial"/>
              </a:rPr>
              <a:t>tan</a:t>
            </a:r>
            <a:r>
              <a:rPr sz="2600" spc="5" dirty="0" smtClean="0">
                <a:latin typeface="Arial"/>
                <a:cs typeface="Arial"/>
              </a:rPr>
              <a:t>c</a:t>
            </a:r>
            <a:r>
              <a:rPr sz="2600" spc="0" dirty="0" smtClean="0">
                <a:latin typeface="Arial"/>
                <a:cs typeface="Arial"/>
              </a:rPr>
              <a:t>e</a:t>
            </a:r>
            <a:r>
              <a:rPr sz="2600" spc="-5" dirty="0" smtClean="0">
                <a:latin typeface="Arial"/>
                <a:cs typeface="Arial"/>
              </a:rPr>
              <a:t> </a:t>
            </a:r>
            <a:r>
              <a:rPr sz="2600" spc="0" dirty="0" smtClean="0">
                <a:latin typeface="Arial"/>
                <a:cs typeface="Arial"/>
              </a:rPr>
              <a:t>m</a:t>
            </a:r>
            <a:r>
              <a:rPr sz="2600" spc="10" dirty="0" smtClean="0">
                <a:latin typeface="Arial"/>
                <a:cs typeface="Arial"/>
              </a:rPr>
              <a:t>e</a:t>
            </a:r>
            <a:r>
              <a:rPr sz="2600" spc="0" dirty="0" smtClean="0">
                <a:latin typeface="Arial"/>
                <a:cs typeface="Arial"/>
              </a:rPr>
              <a:t>a</a:t>
            </a:r>
            <a:r>
              <a:rPr sz="2600" spc="5" dirty="0" smtClean="0">
                <a:latin typeface="Arial"/>
                <a:cs typeface="Arial"/>
              </a:rPr>
              <a:t>s</a:t>
            </a:r>
            <a:r>
              <a:rPr sz="2600" spc="0" dirty="0" smtClean="0">
                <a:latin typeface="Arial"/>
                <a:cs typeface="Arial"/>
              </a:rPr>
              <a:t>u</a:t>
            </a:r>
            <a:r>
              <a:rPr sz="2600" spc="-10" dirty="0" smtClean="0">
                <a:latin typeface="Arial"/>
                <a:cs typeface="Arial"/>
              </a:rPr>
              <a:t>r</a:t>
            </a:r>
            <a:r>
              <a:rPr sz="2600" spc="0" dirty="0" smtClean="0">
                <a:latin typeface="Arial"/>
                <a:cs typeface="Arial"/>
              </a:rPr>
              <a:t>es di</a:t>
            </a:r>
            <a:r>
              <a:rPr sz="2600" spc="-10" dirty="0" smtClean="0">
                <a:latin typeface="Arial"/>
                <a:cs typeface="Arial"/>
              </a:rPr>
              <a:t>r</a:t>
            </a:r>
            <a:r>
              <a:rPr sz="2600" spc="0" dirty="0" smtClean="0">
                <a:latin typeface="Arial"/>
                <a:cs typeface="Arial"/>
              </a:rPr>
              <a:t>e</a:t>
            </a:r>
            <a:r>
              <a:rPr sz="2600" spc="5" dirty="0" smtClean="0">
                <a:latin typeface="Arial"/>
                <a:cs typeface="Arial"/>
              </a:rPr>
              <a:t>c</a:t>
            </a:r>
            <a:r>
              <a:rPr sz="2600" spc="0" dirty="0" smtClean="0">
                <a:latin typeface="Arial"/>
                <a:cs typeface="Arial"/>
              </a:rPr>
              <a:t>tly </a:t>
            </a:r>
            <a:r>
              <a:rPr sz="2600" spc="-10" dirty="0" smtClean="0">
                <a:latin typeface="Arial"/>
                <a:cs typeface="Arial"/>
              </a:rPr>
              <a:t>f</a:t>
            </a:r>
            <a:r>
              <a:rPr sz="2600" spc="-20" dirty="0" smtClean="0">
                <a:latin typeface="Arial"/>
                <a:cs typeface="Arial"/>
              </a:rPr>
              <a:t>r</a:t>
            </a:r>
            <a:r>
              <a:rPr sz="2600" spc="0" dirty="0" smtClean="0">
                <a:latin typeface="Arial"/>
                <a:cs typeface="Arial"/>
              </a:rPr>
              <a:t>om </a:t>
            </a:r>
            <a:r>
              <a:rPr sz="2600" spc="-10" dirty="0" smtClean="0">
                <a:latin typeface="Arial"/>
                <a:cs typeface="Arial"/>
              </a:rPr>
              <a:t>t</a:t>
            </a:r>
            <a:r>
              <a:rPr sz="2600" spc="-5" dirty="0" smtClean="0">
                <a:latin typeface="Arial"/>
                <a:cs typeface="Arial"/>
              </a:rPr>
              <a:t>h</a:t>
            </a:r>
            <a:r>
              <a:rPr sz="2600" spc="0" dirty="0" smtClean="0">
                <a:latin typeface="Arial"/>
                <a:cs typeface="Arial"/>
              </a:rPr>
              <a:t>e</a:t>
            </a:r>
            <a:r>
              <a:rPr sz="2600" spc="-5" dirty="0" smtClean="0">
                <a:latin typeface="Arial"/>
                <a:cs typeface="Arial"/>
              </a:rPr>
              <a:t> </a:t>
            </a:r>
            <a:r>
              <a:rPr sz="2600" spc="-10" dirty="0" smtClean="0">
                <a:latin typeface="Arial"/>
                <a:cs typeface="Arial"/>
              </a:rPr>
              <a:t>t</a:t>
            </a:r>
            <a:r>
              <a:rPr sz="2600" spc="-20" dirty="0" smtClean="0">
                <a:latin typeface="Arial"/>
                <a:cs typeface="Arial"/>
              </a:rPr>
              <a:t>r</a:t>
            </a:r>
            <a:r>
              <a:rPr sz="2600" spc="0" dirty="0" smtClean="0">
                <a:latin typeface="Arial"/>
                <a:cs typeface="Arial"/>
              </a:rPr>
              <a:t>aining</a:t>
            </a:r>
            <a:r>
              <a:rPr sz="2600" spc="-5" dirty="0" smtClean="0">
                <a:latin typeface="Arial"/>
                <a:cs typeface="Arial"/>
              </a:rPr>
              <a:t> </a:t>
            </a:r>
            <a:r>
              <a:rPr sz="2600" spc="5" dirty="0" smtClean="0">
                <a:latin typeface="Arial"/>
                <a:cs typeface="Arial"/>
              </a:rPr>
              <a:t>s</a:t>
            </a:r>
            <a:r>
              <a:rPr sz="2600" spc="0" dirty="0" smtClean="0">
                <a:latin typeface="Arial"/>
                <a:cs typeface="Arial"/>
              </a:rPr>
              <a:t>e</a:t>
            </a:r>
            <a:r>
              <a:rPr sz="2600" spc="-10" dirty="0" smtClean="0">
                <a:latin typeface="Arial"/>
                <a:cs typeface="Arial"/>
              </a:rPr>
              <a:t>t</a:t>
            </a:r>
            <a:r>
              <a:rPr sz="2600" spc="-5" dirty="0" smtClean="0">
                <a:latin typeface="Arial"/>
                <a:cs typeface="Arial"/>
              </a:rPr>
              <a:t> </a:t>
            </a:r>
            <a:r>
              <a:rPr sz="2600" spc="0" dirty="0" smtClean="0">
                <a:latin typeface="Arial"/>
                <a:cs typeface="Arial"/>
              </a:rPr>
              <a:t>is </a:t>
            </a:r>
            <a:r>
              <a:rPr sz="2600" spc="-10" dirty="0" smtClean="0">
                <a:latin typeface="Arial"/>
                <a:cs typeface="Arial"/>
              </a:rPr>
              <a:t>i</a:t>
            </a:r>
            <a:r>
              <a:rPr sz="2600" spc="0" dirty="0" smtClean="0">
                <a:latin typeface="Arial"/>
                <a:cs typeface="Arial"/>
              </a:rPr>
              <a:t>n</a:t>
            </a:r>
            <a:r>
              <a:rPr sz="2600" spc="-5" dirty="0" smtClean="0">
                <a:latin typeface="Arial"/>
                <a:cs typeface="Arial"/>
              </a:rPr>
              <a:t> </a:t>
            </a:r>
            <a:r>
              <a:rPr sz="2600" spc="-10" dirty="0" smtClean="0">
                <a:latin typeface="Arial"/>
                <a:cs typeface="Arial"/>
              </a:rPr>
              <a:t>t</a:t>
            </a:r>
            <a:r>
              <a:rPr sz="2600" spc="-5" dirty="0" smtClean="0">
                <a:latin typeface="Arial"/>
                <a:cs typeface="Arial"/>
              </a:rPr>
              <a:t>h</a:t>
            </a:r>
            <a:r>
              <a:rPr sz="2600" spc="0" dirty="0" smtClean="0">
                <a:latin typeface="Arial"/>
                <a:cs typeface="Arial"/>
              </a:rPr>
              <a:t>e</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5" dirty="0" smtClean="0">
                <a:latin typeface="Arial"/>
                <a:cs typeface="Arial"/>
              </a:rPr>
              <a:t>s</a:t>
            </a:r>
            <a:r>
              <a:rPr sz="2600" spc="0" dirty="0" smtClean="0">
                <a:latin typeface="Arial"/>
                <a:cs typeface="Arial"/>
              </a:rPr>
              <a:t>e</a:t>
            </a:r>
            <a:r>
              <a:rPr sz="2600" spc="-5" dirty="0" smtClean="0">
                <a:latin typeface="Arial"/>
                <a:cs typeface="Arial"/>
              </a:rPr>
              <a:t> </a:t>
            </a:r>
            <a:r>
              <a:rPr sz="2600" spc="0" dirty="0" smtClean="0">
                <a:latin typeface="Arial"/>
                <a:cs typeface="Arial"/>
              </a:rPr>
              <a:t>wh</a:t>
            </a:r>
            <a:r>
              <a:rPr sz="2600" spc="10" dirty="0" smtClean="0">
                <a:latin typeface="Arial"/>
                <a:cs typeface="Arial"/>
              </a:rPr>
              <a:t>e</a:t>
            </a:r>
            <a:r>
              <a:rPr sz="2600" spc="-10" dirty="0" smtClean="0">
                <a:latin typeface="Arial"/>
                <a:cs typeface="Arial"/>
              </a:rPr>
              <a:t>r</a:t>
            </a:r>
            <a:r>
              <a:rPr sz="2600" spc="0" dirty="0" smtClean="0">
                <a:latin typeface="Arial"/>
                <a:cs typeface="Arial"/>
              </a:rPr>
              <a:t>e</a:t>
            </a:r>
            <a:r>
              <a:rPr sz="2600" spc="-5" dirty="0" smtClean="0">
                <a:latin typeface="Arial"/>
                <a:cs typeface="Arial"/>
              </a:rPr>
              <a:t> </a:t>
            </a:r>
            <a:r>
              <a:rPr sz="2600" spc="5" dirty="0" smtClean="0">
                <a:latin typeface="Arial"/>
                <a:cs typeface="Arial"/>
              </a:rPr>
              <a:t>v</a:t>
            </a:r>
            <a:r>
              <a:rPr sz="2600" spc="0" dirty="0" smtClean="0">
                <a:latin typeface="Arial"/>
                <a:cs typeface="Arial"/>
              </a:rPr>
              <a:t>ar</a:t>
            </a:r>
            <a:r>
              <a:rPr sz="2600" spc="-10" dirty="0" smtClean="0">
                <a:latin typeface="Arial"/>
                <a:cs typeface="Arial"/>
              </a:rPr>
              <a:t>i</a:t>
            </a:r>
            <a:r>
              <a:rPr sz="2600" spc="0" dirty="0" smtClean="0">
                <a:latin typeface="Arial"/>
                <a:cs typeface="Arial"/>
              </a:rPr>
              <a:t>a</a:t>
            </a:r>
            <a:r>
              <a:rPr sz="2600" spc="10" dirty="0" smtClean="0">
                <a:latin typeface="Arial"/>
                <a:cs typeface="Arial"/>
              </a:rPr>
              <a:t>b</a:t>
            </a:r>
            <a:r>
              <a:rPr sz="2600" spc="-10" dirty="0" smtClean="0">
                <a:latin typeface="Arial"/>
                <a:cs typeface="Arial"/>
              </a:rPr>
              <a:t>l</a:t>
            </a:r>
            <a:r>
              <a:rPr sz="2600" spc="10" dirty="0" smtClean="0">
                <a:latin typeface="Arial"/>
                <a:cs typeface="Arial"/>
              </a:rPr>
              <a:t>e</a:t>
            </a:r>
            <a:r>
              <a:rPr sz="2600" spc="0" dirty="0" smtClean="0">
                <a:latin typeface="Arial"/>
                <a:cs typeface="Arial"/>
              </a:rPr>
              <a:t>s ha</a:t>
            </a:r>
            <a:r>
              <a:rPr sz="2600" spc="5" dirty="0" smtClean="0">
                <a:latin typeface="Arial"/>
                <a:cs typeface="Arial"/>
              </a:rPr>
              <a:t>v</a:t>
            </a:r>
            <a:r>
              <a:rPr sz="2600" spc="0" dirty="0" smtClean="0">
                <a:latin typeface="Arial"/>
                <a:cs typeface="Arial"/>
              </a:rPr>
              <a:t>e</a:t>
            </a:r>
            <a:r>
              <a:rPr sz="2600" spc="-5" dirty="0" smtClean="0">
                <a:latin typeface="Arial"/>
                <a:cs typeface="Arial"/>
              </a:rPr>
              <a:t> </a:t>
            </a:r>
            <a:r>
              <a:rPr sz="2600" spc="10" dirty="0" smtClean="0">
                <a:latin typeface="Arial"/>
                <a:cs typeface="Arial"/>
              </a:rPr>
              <a:t>d</a:t>
            </a:r>
            <a:r>
              <a:rPr sz="2600" spc="-10" dirty="0" smtClean="0">
                <a:latin typeface="Arial"/>
                <a:cs typeface="Arial"/>
              </a:rPr>
              <a:t>i</a:t>
            </a:r>
            <a:r>
              <a:rPr sz="2600" spc="-55" dirty="0" smtClean="0">
                <a:latin typeface="Arial"/>
                <a:cs typeface="Arial"/>
              </a:rPr>
              <a:t>f</a:t>
            </a:r>
            <a:r>
              <a:rPr sz="2600" spc="-15" dirty="0" smtClean="0">
                <a:latin typeface="Arial"/>
                <a:cs typeface="Arial"/>
              </a:rPr>
              <a:t>fe</a:t>
            </a:r>
            <a:r>
              <a:rPr sz="2600" spc="-10" dirty="0" smtClean="0">
                <a:latin typeface="Arial"/>
                <a:cs typeface="Arial"/>
              </a:rPr>
              <a:t>r</a:t>
            </a:r>
            <a:r>
              <a:rPr sz="2600" spc="0" dirty="0" smtClean="0">
                <a:latin typeface="Arial"/>
                <a:cs typeface="Arial"/>
              </a:rPr>
              <a:t>en</a:t>
            </a:r>
            <a:r>
              <a:rPr sz="2600" spc="-10" dirty="0" smtClean="0">
                <a:latin typeface="Arial"/>
                <a:cs typeface="Arial"/>
              </a:rPr>
              <a:t>t</a:t>
            </a:r>
            <a:r>
              <a:rPr sz="2600" spc="-5" dirty="0" smtClean="0">
                <a:latin typeface="Arial"/>
                <a:cs typeface="Arial"/>
              </a:rPr>
              <a:t> </a:t>
            </a:r>
            <a:r>
              <a:rPr sz="2600" spc="10" dirty="0" smtClean="0">
                <a:latin typeface="Arial"/>
                <a:cs typeface="Arial"/>
              </a:rPr>
              <a:t>m</a:t>
            </a:r>
            <a:r>
              <a:rPr sz="2600" spc="0" dirty="0" smtClean="0">
                <a:latin typeface="Arial"/>
                <a:cs typeface="Arial"/>
              </a:rPr>
              <a:t>ea</a:t>
            </a:r>
            <a:r>
              <a:rPr sz="2600" spc="5" dirty="0" smtClean="0">
                <a:latin typeface="Arial"/>
                <a:cs typeface="Arial"/>
              </a:rPr>
              <a:t>s</a:t>
            </a:r>
            <a:r>
              <a:rPr sz="2600" spc="0" dirty="0" smtClean="0">
                <a:latin typeface="Arial"/>
                <a:cs typeface="Arial"/>
              </a:rPr>
              <a:t>u</a:t>
            </a:r>
            <a:r>
              <a:rPr sz="2600" spc="-10" dirty="0" smtClean="0">
                <a:latin typeface="Arial"/>
                <a:cs typeface="Arial"/>
              </a:rPr>
              <a:t>r</a:t>
            </a:r>
            <a:r>
              <a:rPr sz="2600" spc="10" dirty="0" smtClean="0">
                <a:latin typeface="Arial"/>
                <a:cs typeface="Arial"/>
              </a:rPr>
              <a:t>e</a:t>
            </a:r>
            <a:r>
              <a:rPr sz="2600" spc="0" dirty="0" smtClean="0">
                <a:latin typeface="Arial"/>
                <a:cs typeface="Arial"/>
              </a:rPr>
              <a:t>men</a:t>
            </a:r>
            <a:r>
              <a:rPr sz="2600" spc="-10" dirty="0" smtClean="0">
                <a:latin typeface="Arial"/>
                <a:cs typeface="Arial"/>
              </a:rPr>
              <a:t>t</a:t>
            </a:r>
            <a:r>
              <a:rPr sz="2600" spc="-5" dirty="0" smtClean="0">
                <a:latin typeface="Arial"/>
                <a:cs typeface="Arial"/>
              </a:rPr>
              <a:t> </a:t>
            </a:r>
            <a:r>
              <a:rPr sz="2600" spc="5" dirty="0" smtClean="0">
                <a:latin typeface="Arial"/>
                <a:cs typeface="Arial"/>
              </a:rPr>
              <a:t>sc</a:t>
            </a:r>
            <a:r>
              <a:rPr sz="2600" spc="0" dirty="0" smtClean="0">
                <a:latin typeface="Arial"/>
                <a:cs typeface="Arial"/>
              </a:rPr>
              <a:t>ales</a:t>
            </a:r>
            <a:r>
              <a:rPr sz="2600" spc="5" dirty="0" smtClean="0">
                <a:latin typeface="Arial"/>
                <a:cs typeface="Arial"/>
              </a:rPr>
              <a:t> </a:t>
            </a:r>
            <a:r>
              <a:rPr sz="2600" spc="0" dirty="0" smtClean="0">
                <a:latin typeface="Arial"/>
                <a:cs typeface="Arial"/>
              </a:rPr>
              <a:t>or</a:t>
            </a:r>
            <a:r>
              <a:rPr sz="2600" spc="-10" dirty="0" smtClean="0">
                <a:latin typeface="Arial"/>
                <a:cs typeface="Arial"/>
              </a:rPr>
              <a:t> </a:t>
            </a:r>
            <a:r>
              <a:rPr sz="2600" spc="-15" dirty="0" smtClean="0">
                <a:latin typeface="Arial"/>
                <a:cs typeface="Arial"/>
              </a:rPr>
              <a:t>th</a:t>
            </a:r>
            <a:r>
              <a:rPr sz="2600" spc="10" dirty="0" smtClean="0">
                <a:latin typeface="Arial"/>
                <a:cs typeface="Arial"/>
              </a:rPr>
              <a:t>e</a:t>
            </a:r>
            <a:r>
              <a:rPr sz="2600" spc="-10" dirty="0" smtClean="0">
                <a:latin typeface="Arial"/>
                <a:cs typeface="Arial"/>
              </a:rPr>
              <a:t>r</a:t>
            </a:r>
            <a:r>
              <a:rPr sz="2600" spc="0" dirty="0" smtClean="0">
                <a:latin typeface="Arial"/>
                <a:cs typeface="Arial"/>
              </a:rPr>
              <a:t>e</a:t>
            </a:r>
            <a:r>
              <a:rPr sz="2600" spc="-5" dirty="0" smtClean="0">
                <a:latin typeface="Arial"/>
                <a:cs typeface="Arial"/>
              </a:rPr>
              <a:t> </a:t>
            </a:r>
            <a:r>
              <a:rPr sz="2600" spc="0" dirty="0" smtClean="0">
                <a:latin typeface="Arial"/>
                <a:cs typeface="Arial"/>
              </a:rPr>
              <a:t>is a</a:t>
            </a:r>
            <a:r>
              <a:rPr sz="2600" spc="-5" dirty="0" smtClean="0">
                <a:latin typeface="Arial"/>
                <a:cs typeface="Arial"/>
              </a:rPr>
              <a:t> </a:t>
            </a:r>
            <a:r>
              <a:rPr sz="2600" spc="0" dirty="0" smtClean="0">
                <a:latin typeface="Arial"/>
                <a:cs typeface="Arial"/>
              </a:rPr>
              <a:t>mixt</a:t>
            </a:r>
            <a:r>
              <a:rPr sz="2600" spc="10" dirty="0" smtClean="0">
                <a:latin typeface="Arial"/>
                <a:cs typeface="Arial"/>
              </a:rPr>
              <a:t>u</a:t>
            </a:r>
            <a:r>
              <a:rPr sz="2600" spc="-10" dirty="0" smtClean="0">
                <a:latin typeface="Arial"/>
                <a:cs typeface="Arial"/>
              </a:rPr>
              <a:t>r</a:t>
            </a:r>
            <a:r>
              <a:rPr sz="2600" spc="0" dirty="0" smtClean="0">
                <a:latin typeface="Arial"/>
                <a:cs typeface="Arial"/>
              </a:rPr>
              <a:t>e</a:t>
            </a:r>
            <a:r>
              <a:rPr sz="2600" spc="-5" dirty="0" smtClean="0">
                <a:latin typeface="Arial"/>
                <a:cs typeface="Arial"/>
              </a:rPr>
              <a:t> </a:t>
            </a:r>
            <a:r>
              <a:rPr sz="2600" spc="0" dirty="0" smtClean="0">
                <a:latin typeface="Arial"/>
                <a:cs typeface="Arial"/>
              </a:rPr>
              <a:t>o</a:t>
            </a:r>
            <a:r>
              <a:rPr sz="2600" spc="-10" dirty="0" smtClean="0">
                <a:latin typeface="Arial"/>
                <a:cs typeface="Arial"/>
              </a:rPr>
              <a:t>f nu</a:t>
            </a:r>
            <a:r>
              <a:rPr sz="2600" spc="10" dirty="0" smtClean="0">
                <a:latin typeface="Arial"/>
                <a:cs typeface="Arial"/>
              </a:rPr>
              <a:t>m</a:t>
            </a:r>
            <a:r>
              <a:rPr sz="2600" spc="0" dirty="0" smtClean="0">
                <a:latin typeface="Arial"/>
                <a:cs typeface="Arial"/>
              </a:rPr>
              <a:t>e</a:t>
            </a:r>
            <a:r>
              <a:rPr sz="2600" spc="-10" dirty="0" smtClean="0">
                <a:latin typeface="Arial"/>
                <a:cs typeface="Arial"/>
              </a:rPr>
              <a:t>r</a:t>
            </a:r>
            <a:r>
              <a:rPr sz="2600" spc="0" dirty="0" smtClean="0">
                <a:latin typeface="Arial"/>
                <a:cs typeface="Arial"/>
              </a:rPr>
              <a:t>i</a:t>
            </a:r>
            <a:r>
              <a:rPr sz="2600" spc="5" dirty="0" smtClean="0">
                <a:latin typeface="Arial"/>
                <a:cs typeface="Arial"/>
              </a:rPr>
              <a:t>c</a:t>
            </a:r>
            <a:r>
              <a:rPr sz="2600" spc="0" dirty="0" smtClean="0">
                <a:latin typeface="Arial"/>
                <a:cs typeface="Arial"/>
              </a:rPr>
              <a:t>al</a:t>
            </a:r>
            <a:r>
              <a:rPr sz="2600" spc="-15" dirty="0" smtClean="0">
                <a:latin typeface="Arial"/>
                <a:cs typeface="Arial"/>
              </a:rPr>
              <a:t> </a:t>
            </a:r>
            <a:r>
              <a:rPr sz="2600" spc="10" dirty="0" smtClean="0">
                <a:latin typeface="Arial"/>
                <a:cs typeface="Arial"/>
              </a:rPr>
              <a:t>a</a:t>
            </a:r>
            <a:r>
              <a:rPr sz="2600" spc="0" dirty="0" smtClean="0">
                <a:latin typeface="Arial"/>
                <a:cs typeface="Arial"/>
              </a:rPr>
              <a:t>nd</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15" dirty="0" smtClean="0">
                <a:latin typeface="Arial"/>
                <a:cs typeface="Arial"/>
              </a:rPr>
              <a:t>te</a:t>
            </a:r>
            <a:r>
              <a:rPr sz="2600" spc="10" dirty="0" smtClean="0">
                <a:latin typeface="Arial"/>
                <a:cs typeface="Arial"/>
              </a:rPr>
              <a:t>g</a:t>
            </a:r>
            <a:r>
              <a:rPr sz="2600" spc="0" dirty="0" smtClean="0">
                <a:latin typeface="Arial"/>
                <a:cs typeface="Arial"/>
              </a:rPr>
              <a:t>o</a:t>
            </a:r>
            <a:r>
              <a:rPr sz="2600" spc="-10" dirty="0" smtClean="0">
                <a:latin typeface="Arial"/>
                <a:cs typeface="Arial"/>
              </a:rPr>
              <a:t>r</a:t>
            </a:r>
            <a:r>
              <a:rPr sz="2600" spc="0" dirty="0" smtClean="0">
                <a:latin typeface="Arial"/>
                <a:cs typeface="Arial"/>
              </a:rPr>
              <a:t>ic</a:t>
            </a:r>
            <a:r>
              <a:rPr sz="2600" spc="10" dirty="0" smtClean="0">
                <a:latin typeface="Arial"/>
                <a:cs typeface="Arial"/>
              </a:rPr>
              <a:t>a</a:t>
            </a:r>
            <a:r>
              <a:rPr sz="2600" spc="0" dirty="0" smtClean="0">
                <a:latin typeface="Arial"/>
                <a:cs typeface="Arial"/>
              </a:rPr>
              <a:t>l</a:t>
            </a:r>
            <a:r>
              <a:rPr sz="2600" spc="-15" dirty="0" smtClean="0">
                <a:latin typeface="Arial"/>
                <a:cs typeface="Arial"/>
              </a:rPr>
              <a:t> </a:t>
            </a:r>
            <a:r>
              <a:rPr sz="2600" spc="5" dirty="0" smtClean="0">
                <a:latin typeface="Arial"/>
                <a:cs typeface="Arial"/>
              </a:rPr>
              <a:t>v</a:t>
            </a:r>
            <a:r>
              <a:rPr sz="2600" spc="0" dirty="0" smtClean="0">
                <a:latin typeface="Arial"/>
                <a:cs typeface="Arial"/>
              </a:rPr>
              <a:t>ar</a:t>
            </a:r>
            <a:r>
              <a:rPr sz="2600" spc="-10" dirty="0" smtClean="0">
                <a:latin typeface="Arial"/>
                <a:cs typeface="Arial"/>
              </a:rPr>
              <a:t>i</a:t>
            </a:r>
            <a:r>
              <a:rPr sz="2600" spc="10" dirty="0" smtClean="0">
                <a:latin typeface="Arial"/>
                <a:cs typeface="Arial"/>
              </a:rPr>
              <a:t>a</a:t>
            </a:r>
            <a:r>
              <a:rPr sz="2600" spc="0" dirty="0" smtClean="0">
                <a:latin typeface="Arial"/>
                <a:cs typeface="Arial"/>
              </a:rPr>
              <a:t>b</a:t>
            </a:r>
            <a:r>
              <a:rPr sz="2600" spc="-10" dirty="0" smtClean="0">
                <a:latin typeface="Arial"/>
                <a:cs typeface="Arial"/>
              </a:rPr>
              <a:t>l</a:t>
            </a:r>
            <a:r>
              <a:rPr sz="2600" spc="0" dirty="0" smtClean="0">
                <a:latin typeface="Arial"/>
                <a:cs typeface="Arial"/>
              </a:rPr>
              <a:t>e</a:t>
            </a:r>
            <a:r>
              <a:rPr sz="2600" spc="5" dirty="0" smtClean="0">
                <a:latin typeface="Arial"/>
                <a:cs typeface="Arial"/>
              </a:rPr>
              <a:t>s</a:t>
            </a:r>
            <a:r>
              <a:rPr sz="2600" spc="-10" dirty="0" smtClean="0">
                <a:latin typeface="Arial"/>
                <a:cs typeface="Arial"/>
              </a:rPr>
              <a:t>.</a:t>
            </a:r>
            <a:endParaRPr sz="2600">
              <a:latin typeface="Arial"/>
              <a:cs typeface="Arial"/>
            </a:endParaRPr>
          </a:p>
          <a:p>
            <a:pPr>
              <a:lnSpc>
                <a:spcPts val="1400"/>
              </a:lnSpc>
              <a:spcBef>
                <a:spcPts val="10"/>
              </a:spcBef>
            </a:pPr>
            <a:endParaRPr sz="1400"/>
          </a:p>
          <a:p>
            <a:pPr marL="12700" marR="78740">
              <a:lnSpc>
                <a:spcPts val="2940"/>
              </a:lnSpc>
            </a:pPr>
            <a:r>
              <a:rPr sz="2600" spc="-15" dirty="0" smtClean="0">
                <a:latin typeface="Arial"/>
                <a:cs typeface="Arial"/>
              </a:rPr>
              <a:t>F</a:t>
            </a:r>
            <a:r>
              <a:rPr sz="2600" spc="0" dirty="0" smtClean="0">
                <a:latin typeface="Arial"/>
                <a:cs typeface="Arial"/>
              </a:rPr>
              <a:t>or</a:t>
            </a:r>
            <a:r>
              <a:rPr sz="2600" spc="-10" dirty="0" smtClean="0">
                <a:latin typeface="Arial"/>
                <a:cs typeface="Arial"/>
              </a:rPr>
              <a:t> </a:t>
            </a:r>
            <a:r>
              <a:rPr sz="2600" spc="0" dirty="0" smtClean="0">
                <a:latin typeface="Arial"/>
                <a:cs typeface="Arial"/>
              </a:rPr>
              <a:t>e</a:t>
            </a:r>
            <a:r>
              <a:rPr sz="2600" spc="5" dirty="0" smtClean="0">
                <a:latin typeface="Arial"/>
                <a:cs typeface="Arial"/>
              </a:rPr>
              <a:t>x</a:t>
            </a:r>
            <a:r>
              <a:rPr sz="2600" spc="0" dirty="0" smtClean="0">
                <a:latin typeface="Arial"/>
                <a:cs typeface="Arial"/>
              </a:rPr>
              <a:t>a</a:t>
            </a:r>
            <a:r>
              <a:rPr sz="2600" spc="10" dirty="0" smtClean="0">
                <a:latin typeface="Arial"/>
                <a:cs typeface="Arial"/>
              </a:rPr>
              <a:t>m</a:t>
            </a:r>
            <a:r>
              <a:rPr sz="2600" spc="0" dirty="0" smtClean="0">
                <a:latin typeface="Arial"/>
                <a:cs typeface="Arial"/>
              </a:rPr>
              <a:t>ple</a:t>
            </a:r>
            <a:r>
              <a:rPr sz="2600" spc="-10" dirty="0" smtClean="0">
                <a:latin typeface="Arial"/>
                <a:cs typeface="Arial"/>
              </a:rPr>
              <a:t>,</a:t>
            </a:r>
            <a:r>
              <a:rPr sz="2600" spc="-5" dirty="0" smtClean="0">
                <a:latin typeface="Arial"/>
                <a:cs typeface="Arial"/>
              </a:rPr>
              <a:t> </a:t>
            </a:r>
            <a:r>
              <a:rPr sz="2600" spc="-10" dirty="0" smtClean="0">
                <a:latin typeface="Arial"/>
                <a:cs typeface="Arial"/>
              </a:rPr>
              <a:t>if</a:t>
            </a:r>
            <a:r>
              <a:rPr sz="2600" spc="-5" dirty="0" smtClean="0">
                <a:latin typeface="Arial"/>
                <a:cs typeface="Arial"/>
              </a:rPr>
              <a:t> </a:t>
            </a:r>
            <a:r>
              <a:rPr sz="2600" spc="0" dirty="0" smtClean="0">
                <a:latin typeface="Arial"/>
                <a:cs typeface="Arial"/>
              </a:rPr>
              <a:t>o</a:t>
            </a:r>
            <a:r>
              <a:rPr sz="2600" spc="10" dirty="0" smtClean="0">
                <a:latin typeface="Arial"/>
                <a:cs typeface="Arial"/>
              </a:rPr>
              <a:t>n</a:t>
            </a:r>
            <a:r>
              <a:rPr sz="2600" spc="0" dirty="0" smtClean="0">
                <a:latin typeface="Arial"/>
                <a:cs typeface="Arial"/>
              </a:rPr>
              <a:t>e</a:t>
            </a:r>
            <a:r>
              <a:rPr sz="2600" spc="-5" dirty="0" smtClean="0">
                <a:latin typeface="Arial"/>
                <a:cs typeface="Arial"/>
              </a:rPr>
              <a:t> </a:t>
            </a:r>
            <a:r>
              <a:rPr sz="2600" spc="5" dirty="0" smtClean="0">
                <a:latin typeface="Arial"/>
                <a:cs typeface="Arial"/>
              </a:rPr>
              <a:t>v</a:t>
            </a:r>
            <a:r>
              <a:rPr sz="2600" spc="0" dirty="0" smtClean="0">
                <a:latin typeface="Arial"/>
                <a:cs typeface="Arial"/>
              </a:rPr>
              <a:t>a</a:t>
            </a:r>
            <a:r>
              <a:rPr sz="2600" spc="-10" dirty="0" smtClean="0">
                <a:latin typeface="Arial"/>
                <a:cs typeface="Arial"/>
              </a:rPr>
              <a:t>r</a:t>
            </a:r>
            <a:r>
              <a:rPr sz="2600" spc="0" dirty="0" smtClean="0">
                <a:latin typeface="Arial"/>
                <a:cs typeface="Arial"/>
              </a:rPr>
              <a:t>iable</a:t>
            </a:r>
            <a:r>
              <a:rPr sz="2600" spc="-5" dirty="0" smtClean="0">
                <a:latin typeface="Arial"/>
                <a:cs typeface="Arial"/>
              </a:rPr>
              <a:t> </a:t>
            </a:r>
            <a:r>
              <a:rPr sz="2600" spc="0" dirty="0" smtClean="0">
                <a:latin typeface="Arial"/>
                <a:cs typeface="Arial"/>
              </a:rPr>
              <a:t>is</a:t>
            </a:r>
            <a:r>
              <a:rPr sz="2600" spc="-5" dirty="0" smtClean="0">
                <a:latin typeface="Arial"/>
                <a:cs typeface="Arial"/>
              </a:rPr>
              <a:t> </a:t>
            </a:r>
            <a:r>
              <a:rPr sz="2600" spc="10" dirty="0" smtClean="0">
                <a:latin typeface="Arial"/>
                <a:cs typeface="Arial"/>
              </a:rPr>
              <a:t>b</a:t>
            </a:r>
            <a:r>
              <a:rPr sz="2600" spc="0" dirty="0" smtClean="0">
                <a:latin typeface="Arial"/>
                <a:cs typeface="Arial"/>
              </a:rPr>
              <a:t>a</a:t>
            </a:r>
            <a:r>
              <a:rPr sz="2600" spc="5" dirty="0" smtClean="0">
                <a:latin typeface="Arial"/>
                <a:cs typeface="Arial"/>
              </a:rPr>
              <a:t>s</a:t>
            </a:r>
            <a:r>
              <a:rPr sz="2600" spc="0" dirty="0" smtClean="0">
                <a:latin typeface="Arial"/>
                <a:cs typeface="Arial"/>
              </a:rPr>
              <a:t>ed</a:t>
            </a:r>
            <a:r>
              <a:rPr sz="2600" spc="-5" dirty="0" smtClean="0">
                <a:latin typeface="Arial"/>
                <a:cs typeface="Arial"/>
              </a:rPr>
              <a:t> </a:t>
            </a:r>
            <a:r>
              <a:rPr sz="2600" spc="0" dirty="0" smtClean="0">
                <a:latin typeface="Arial"/>
                <a:cs typeface="Arial"/>
              </a:rPr>
              <a:t>on</a:t>
            </a:r>
            <a:r>
              <a:rPr sz="2600" spc="-5" dirty="0" smtClean="0">
                <a:latin typeface="Arial"/>
                <a:cs typeface="Arial"/>
              </a:rPr>
              <a:t> </a:t>
            </a:r>
            <a:r>
              <a:rPr sz="2600" spc="10" dirty="0" smtClean="0">
                <a:latin typeface="Arial"/>
                <a:cs typeface="Arial"/>
              </a:rPr>
              <a:t>a</a:t>
            </a:r>
            <a:r>
              <a:rPr sz="2600" spc="0" dirty="0" smtClean="0">
                <a:latin typeface="Arial"/>
                <a:cs typeface="Arial"/>
              </a:rPr>
              <a:t>nnual</a:t>
            </a:r>
            <a:r>
              <a:rPr sz="2600" spc="-5" dirty="0" smtClean="0">
                <a:latin typeface="Arial"/>
                <a:cs typeface="Arial"/>
              </a:rPr>
              <a:t> </a:t>
            </a:r>
            <a:r>
              <a:rPr sz="2600" spc="0" dirty="0" smtClean="0">
                <a:latin typeface="Arial"/>
                <a:cs typeface="Arial"/>
              </a:rPr>
              <a:t>in</a:t>
            </a:r>
            <a:r>
              <a:rPr sz="2600" spc="5" dirty="0" smtClean="0">
                <a:latin typeface="Arial"/>
                <a:cs typeface="Arial"/>
              </a:rPr>
              <a:t>c</a:t>
            </a:r>
            <a:r>
              <a:rPr sz="2600" spc="0" dirty="0" smtClean="0">
                <a:latin typeface="Arial"/>
                <a:cs typeface="Arial"/>
              </a:rPr>
              <a:t>ome</a:t>
            </a:r>
            <a:r>
              <a:rPr sz="2600" spc="-5" dirty="0" smtClean="0">
                <a:latin typeface="Arial"/>
                <a:cs typeface="Arial"/>
              </a:rPr>
              <a:t> </a:t>
            </a:r>
            <a:r>
              <a:rPr sz="2600" spc="0" dirty="0" smtClean="0">
                <a:latin typeface="Arial"/>
                <a:cs typeface="Arial"/>
              </a:rPr>
              <a:t>in dolla</a:t>
            </a:r>
            <a:r>
              <a:rPr sz="2600" spc="-10" dirty="0" smtClean="0">
                <a:latin typeface="Arial"/>
                <a:cs typeface="Arial"/>
              </a:rPr>
              <a:t>r</a:t>
            </a:r>
            <a:r>
              <a:rPr sz="2600" spc="5" dirty="0" smtClean="0">
                <a:latin typeface="Arial"/>
                <a:cs typeface="Arial"/>
              </a:rPr>
              <a:t>s</a:t>
            </a:r>
            <a:r>
              <a:rPr sz="2600" spc="-10" dirty="0" smtClean="0">
                <a:latin typeface="Arial"/>
                <a:cs typeface="Arial"/>
              </a:rPr>
              <a:t>,</a:t>
            </a:r>
            <a:r>
              <a:rPr sz="2600" spc="-5" dirty="0" smtClean="0">
                <a:latin typeface="Arial"/>
                <a:cs typeface="Arial"/>
              </a:rPr>
              <a:t> </a:t>
            </a:r>
            <a:r>
              <a:rPr sz="2600" spc="0" dirty="0" smtClean="0">
                <a:latin typeface="Arial"/>
                <a:cs typeface="Arial"/>
              </a:rPr>
              <a:t>and</a:t>
            </a:r>
            <a:r>
              <a:rPr sz="2600" spc="10" dirty="0" smtClean="0">
                <a:latin typeface="Arial"/>
                <a:cs typeface="Arial"/>
              </a:rPr>
              <a:t> </a:t>
            </a:r>
            <a:r>
              <a:rPr sz="2600" spc="-15" dirty="0" smtClean="0">
                <a:latin typeface="Arial"/>
                <a:cs typeface="Arial"/>
              </a:rPr>
              <a:t>the</a:t>
            </a:r>
            <a:r>
              <a:rPr sz="2600" spc="-5" dirty="0" smtClean="0">
                <a:latin typeface="Arial"/>
                <a:cs typeface="Arial"/>
              </a:rPr>
              <a:t> </a:t>
            </a:r>
            <a:r>
              <a:rPr sz="2600" spc="0" dirty="0" smtClean="0">
                <a:latin typeface="Arial"/>
                <a:cs typeface="Arial"/>
              </a:rPr>
              <a:t>o</a:t>
            </a:r>
            <a:r>
              <a:rPr sz="2600" spc="-15" dirty="0" smtClean="0">
                <a:latin typeface="Arial"/>
                <a:cs typeface="Arial"/>
              </a:rPr>
              <a:t>th</a:t>
            </a:r>
            <a:r>
              <a:rPr sz="2600" spc="10" dirty="0" smtClean="0">
                <a:latin typeface="Arial"/>
                <a:cs typeface="Arial"/>
              </a:rPr>
              <a:t>e</a:t>
            </a:r>
            <a:r>
              <a:rPr sz="2600" spc="0" dirty="0" smtClean="0">
                <a:latin typeface="Arial"/>
                <a:cs typeface="Arial"/>
              </a:rPr>
              <a:t>r</a:t>
            </a:r>
            <a:r>
              <a:rPr sz="2600" spc="-10" dirty="0" smtClean="0">
                <a:latin typeface="Arial"/>
                <a:cs typeface="Arial"/>
              </a:rPr>
              <a:t> </a:t>
            </a:r>
            <a:r>
              <a:rPr sz="2600" spc="0" dirty="0" smtClean="0">
                <a:latin typeface="Arial"/>
                <a:cs typeface="Arial"/>
              </a:rPr>
              <a:t>is ba</a:t>
            </a:r>
            <a:r>
              <a:rPr sz="2600" spc="5" dirty="0" smtClean="0">
                <a:latin typeface="Arial"/>
                <a:cs typeface="Arial"/>
              </a:rPr>
              <a:t>s</a:t>
            </a:r>
            <a:r>
              <a:rPr sz="2600" spc="0" dirty="0" smtClean="0">
                <a:latin typeface="Arial"/>
                <a:cs typeface="Arial"/>
              </a:rPr>
              <a:t>ed</a:t>
            </a:r>
            <a:r>
              <a:rPr sz="2600" spc="-5" dirty="0" smtClean="0">
                <a:latin typeface="Arial"/>
                <a:cs typeface="Arial"/>
              </a:rPr>
              <a:t> </a:t>
            </a:r>
            <a:r>
              <a:rPr sz="2600" spc="0" dirty="0" smtClean="0">
                <a:latin typeface="Arial"/>
                <a:cs typeface="Arial"/>
              </a:rPr>
              <a:t>on</a:t>
            </a:r>
            <a:r>
              <a:rPr sz="2600" spc="-5" dirty="0" smtClean="0">
                <a:latin typeface="Arial"/>
                <a:cs typeface="Arial"/>
              </a:rPr>
              <a:t> </a:t>
            </a:r>
            <a:r>
              <a:rPr sz="2600" spc="10" dirty="0" smtClean="0">
                <a:latin typeface="Arial"/>
                <a:cs typeface="Arial"/>
              </a:rPr>
              <a:t>a</a:t>
            </a:r>
            <a:r>
              <a:rPr sz="2600" spc="0" dirty="0" smtClean="0">
                <a:latin typeface="Arial"/>
                <a:cs typeface="Arial"/>
              </a:rPr>
              <a:t>ge</a:t>
            </a:r>
            <a:r>
              <a:rPr sz="2600" spc="-5" dirty="0" smtClean="0">
                <a:latin typeface="Arial"/>
                <a:cs typeface="Arial"/>
              </a:rPr>
              <a:t> </a:t>
            </a:r>
            <a:r>
              <a:rPr sz="2600" spc="0" dirty="0" smtClean="0">
                <a:latin typeface="Arial"/>
                <a:cs typeface="Arial"/>
              </a:rPr>
              <a:t>in</a:t>
            </a:r>
            <a:r>
              <a:rPr sz="2600" spc="-5" dirty="0" smtClean="0">
                <a:latin typeface="Arial"/>
                <a:cs typeface="Arial"/>
              </a:rPr>
              <a:t> </a:t>
            </a:r>
            <a:r>
              <a:rPr sz="2600" spc="5" dirty="0" smtClean="0">
                <a:latin typeface="Arial"/>
                <a:cs typeface="Arial"/>
              </a:rPr>
              <a:t>y</a:t>
            </a:r>
            <a:r>
              <a:rPr sz="2600" spc="0" dirty="0" smtClean="0">
                <a:latin typeface="Arial"/>
                <a:cs typeface="Arial"/>
              </a:rPr>
              <a:t>ea</a:t>
            </a:r>
            <a:r>
              <a:rPr sz="2600" spc="-10" dirty="0" smtClean="0">
                <a:latin typeface="Arial"/>
                <a:cs typeface="Arial"/>
              </a:rPr>
              <a:t>r</a:t>
            </a:r>
            <a:r>
              <a:rPr sz="2600" spc="0" dirty="0" smtClean="0">
                <a:latin typeface="Arial"/>
                <a:cs typeface="Arial"/>
              </a:rPr>
              <a:t>s</a:t>
            </a:r>
            <a:r>
              <a:rPr sz="2600" spc="5" dirty="0" smtClean="0">
                <a:latin typeface="Arial"/>
                <a:cs typeface="Arial"/>
              </a:rPr>
              <a:t> </a:t>
            </a:r>
            <a:r>
              <a:rPr sz="2600" spc="-15" dirty="0" smtClean="0">
                <a:latin typeface="Arial"/>
                <a:cs typeface="Arial"/>
              </a:rPr>
              <a:t>th</a:t>
            </a:r>
            <a:r>
              <a:rPr sz="2600" spc="10" dirty="0" smtClean="0">
                <a:latin typeface="Arial"/>
                <a:cs typeface="Arial"/>
              </a:rPr>
              <a:t>e</a:t>
            </a:r>
            <a:r>
              <a:rPr sz="2600" spc="0" dirty="0" smtClean="0">
                <a:latin typeface="Arial"/>
                <a:cs typeface="Arial"/>
              </a:rPr>
              <a:t>n in</a:t>
            </a:r>
            <a:r>
              <a:rPr sz="2600" spc="5" dirty="0" smtClean="0">
                <a:latin typeface="Arial"/>
                <a:cs typeface="Arial"/>
              </a:rPr>
              <a:t>c</a:t>
            </a:r>
            <a:r>
              <a:rPr sz="2600" spc="0" dirty="0" smtClean="0">
                <a:latin typeface="Arial"/>
                <a:cs typeface="Arial"/>
              </a:rPr>
              <a:t>ome</a:t>
            </a:r>
            <a:r>
              <a:rPr sz="2600" spc="-5" dirty="0" smtClean="0">
                <a:latin typeface="Arial"/>
                <a:cs typeface="Arial"/>
              </a:rPr>
              <a:t> </a:t>
            </a:r>
            <a:r>
              <a:rPr sz="2600" spc="10" dirty="0" smtClean="0">
                <a:latin typeface="Arial"/>
                <a:cs typeface="Arial"/>
              </a:rPr>
              <a:t>w</a:t>
            </a:r>
            <a:r>
              <a:rPr sz="2600" spc="-10" dirty="0" smtClean="0">
                <a:latin typeface="Arial"/>
                <a:cs typeface="Arial"/>
              </a:rPr>
              <a:t>i</a:t>
            </a:r>
            <a:r>
              <a:rPr sz="2600" spc="0" dirty="0" smtClean="0">
                <a:latin typeface="Arial"/>
                <a:cs typeface="Arial"/>
              </a:rPr>
              <a:t>ll</a:t>
            </a:r>
            <a:r>
              <a:rPr sz="2600" spc="-15" dirty="0" smtClean="0">
                <a:latin typeface="Arial"/>
                <a:cs typeface="Arial"/>
              </a:rPr>
              <a:t> </a:t>
            </a:r>
            <a:r>
              <a:rPr sz="2600" spc="10" dirty="0" smtClean="0">
                <a:latin typeface="Arial"/>
                <a:cs typeface="Arial"/>
              </a:rPr>
              <a:t>h</a:t>
            </a:r>
            <a:r>
              <a:rPr sz="2600" spc="0" dirty="0" smtClean="0">
                <a:latin typeface="Arial"/>
                <a:cs typeface="Arial"/>
              </a:rPr>
              <a:t>a</a:t>
            </a:r>
            <a:r>
              <a:rPr sz="2600" spc="5" dirty="0" smtClean="0">
                <a:latin typeface="Arial"/>
                <a:cs typeface="Arial"/>
              </a:rPr>
              <a:t>v</a:t>
            </a:r>
            <a:r>
              <a:rPr sz="2600" spc="0" dirty="0" smtClean="0">
                <a:latin typeface="Arial"/>
                <a:cs typeface="Arial"/>
              </a:rPr>
              <a:t>e</a:t>
            </a:r>
            <a:r>
              <a:rPr sz="2600" spc="-5" dirty="0" smtClean="0">
                <a:latin typeface="Arial"/>
                <a:cs typeface="Arial"/>
              </a:rPr>
              <a:t> </a:t>
            </a:r>
            <a:r>
              <a:rPr sz="2600" spc="0" dirty="0" smtClean="0">
                <a:latin typeface="Arial"/>
                <a:cs typeface="Arial"/>
              </a:rPr>
              <a:t>a</a:t>
            </a:r>
            <a:r>
              <a:rPr sz="2600" spc="-5" dirty="0" smtClean="0">
                <a:latin typeface="Arial"/>
                <a:cs typeface="Arial"/>
              </a:rPr>
              <a:t> </a:t>
            </a:r>
            <a:r>
              <a:rPr sz="2600" spc="0" dirty="0" smtClean="0">
                <a:latin typeface="Arial"/>
                <a:cs typeface="Arial"/>
              </a:rPr>
              <a:t>m</a:t>
            </a:r>
            <a:r>
              <a:rPr sz="2600" spc="10" dirty="0" smtClean="0">
                <a:latin typeface="Arial"/>
                <a:cs typeface="Arial"/>
              </a:rPr>
              <a:t>u</a:t>
            </a:r>
            <a:r>
              <a:rPr sz="2600" spc="0" dirty="0" smtClean="0">
                <a:latin typeface="Arial"/>
                <a:cs typeface="Arial"/>
              </a:rPr>
              <a:t>ch</a:t>
            </a:r>
            <a:r>
              <a:rPr sz="2600" spc="-5" dirty="0" smtClean="0">
                <a:latin typeface="Arial"/>
                <a:cs typeface="Arial"/>
              </a:rPr>
              <a:t> </a:t>
            </a:r>
            <a:r>
              <a:rPr sz="2600" spc="10" dirty="0" smtClean="0">
                <a:latin typeface="Arial"/>
                <a:cs typeface="Arial"/>
              </a:rPr>
              <a:t>h</a:t>
            </a:r>
            <a:r>
              <a:rPr sz="2600" spc="-10" dirty="0" smtClean="0">
                <a:latin typeface="Arial"/>
                <a:cs typeface="Arial"/>
              </a:rPr>
              <a:t>i</a:t>
            </a:r>
            <a:r>
              <a:rPr sz="2600" spc="0" dirty="0" smtClean="0">
                <a:latin typeface="Arial"/>
                <a:cs typeface="Arial"/>
              </a:rPr>
              <a:t>g</a:t>
            </a:r>
            <a:r>
              <a:rPr sz="2600" spc="10" dirty="0" smtClean="0">
                <a:latin typeface="Arial"/>
                <a:cs typeface="Arial"/>
              </a:rPr>
              <a:t>h</a:t>
            </a:r>
            <a:r>
              <a:rPr sz="2600" spc="0" dirty="0" smtClean="0">
                <a:latin typeface="Arial"/>
                <a:cs typeface="Arial"/>
              </a:rPr>
              <a:t>er</a:t>
            </a:r>
            <a:r>
              <a:rPr sz="2600" spc="-10" dirty="0" smtClean="0">
                <a:latin typeface="Arial"/>
                <a:cs typeface="Arial"/>
              </a:rPr>
              <a:t> </a:t>
            </a:r>
            <a:r>
              <a:rPr sz="2600" spc="0" dirty="0" smtClean="0">
                <a:latin typeface="Arial"/>
                <a:cs typeface="Arial"/>
              </a:rPr>
              <a:t>infl</a:t>
            </a:r>
            <a:r>
              <a:rPr sz="2600" spc="-5" dirty="0" smtClean="0">
                <a:latin typeface="Arial"/>
                <a:cs typeface="Arial"/>
              </a:rPr>
              <a:t>u</a:t>
            </a:r>
            <a:r>
              <a:rPr sz="2600" spc="0" dirty="0" smtClean="0">
                <a:latin typeface="Arial"/>
                <a:cs typeface="Arial"/>
              </a:rPr>
              <a:t>en</a:t>
            </a:r>
            <a:r>
              <a:rPr sz="2600" spc="5" dirty="0" smtClean="0">
                <a:latin typeface="Arial"/>
                <a:cs typeface="Arial"/>
              </a:rPr>
              <a:t>c</a:t>
            </a:r>
            <a:r>
              <a:rPr sz="2600" spc="0" dirty="0" smtClean="0">
                <a:latin typeface="Arial"/>
                <a:cs typeface="Arial"/>
              </a:rPr>
              <a:t>e</a:t>
            </a:r>
            <a:r>
              <a:rPr sz="2600" spc="-5" dirty="0" smtClean="0">
                <a:latin typeface="Arial"/>
                <a:cs typeface="Arial"/>
              </a:rPr>
              <a:t> </a:t>
            </a:r>
            <a:r>
              <a:rPr sz="2600" spc="0" dirty="0" smtClean="0">
                <a:latin typeface="Arial"/>
                <a:cs typeface="Arial"/>
              </a:rPr>
              <a:t>on</a:t>
            </a:r>
            <a:r>
              <a:rPr sz="2600" spc="10" dirty="0" smtClean="0">
                <a:latin typeface="Arial"/>
                <a:cs typeface="Arial"/>
              </a:rPr>
              <a:t> </a:t>
            </a:r>
            <a:r>
              <a:rPr sz="2600" spc="-15" dirty="0" smtClean="0">
                <a:latin typeface="Arial"/>
                <a:cs typeface="Arial"/>
              </a:rPr>
              <a:t>the</a:t>
            </a:r>
            <a:r>
              <a:rPr sz="2600" spc="-5" dirty="0" smtClean="0">
                <a:latin typeface="Arial"/>
                <a:cs typeface="Arial"/>
              </a:rPr>
              <a:t> </a:t>
            </a:r>
            <a:r>
              <a:rPr sz="2600" spc="0" dirty="0" smtClean="0">
                <a:latin typeface="Arial"/>
                <a:cs typeface="Arial"/>
              </a:rPr>
              <a:t>di</a:t>
            </a:r>
            <a:r>
              <a:rPr sz="2600" spc="5" dirty="0" smtClean="0">
                <a:latin typeface="Arial"/>
                <a:cs typeface="Arial"/>
              </a:rPr>
              <a:t>s</a:t>
            </a:r>
            <a:r>
              <a:rPr sz="2600" spc="-15" dirty="0" smtClean="0">
                <a:latin typeface="Arial"/>
                <a:cs typeface="Arial"/>
              </a:rPr>
              <a:t>tan</a:t>
            </a:r>
            <a:r>
              <a:rPr sz="2600" spc="5" dirty="0" smtClean="0">
                <a:latin typeface="Arial"/>
                <a:cs typeface="Arial"/>
              </a:rPr>
              <a:t>c</a:t>
            </a:r>
            <a:r>
              <a:rPr sz="2600" spc="0" dirty="0" smtClean="0">
                <a:latin typeface="Arial"/>
                <a:cs typeface="Arial"/>
              </a:rPr>
              <a:t>e </a:t>
            </a:r>
            <a:r>
              <a:rPr sz="2600" spc="5" dirty="0" smtClean="0">
                <a:latin typeface="Arial"/>
                <a:cs typeface="Arial"/>
              </a:rPr>
              <a:t>c</a:t>
            </a:r>
            <a:r>
              <a:rPr sz="2600" spc="0" dirty="0" smtClean="0">
                <a:latin typeface="Arial"/>
                <a:cs typeface="Arial"/>
              </a:rPr>
              <a:t>alc</a:t>
            </a:r>
            <a:r>
              <a:rPr sz="2600" spc="10" dirty="0" smtClean="0">
                <a:latin typeface="Arial"/>
                <a:cs typeface="Arial"/>
              </a:rPr>
              <a:t>u</a:t>
            </a:r>
            <a:r>
              <a:rPr sz="2600" spc="-10" dirty="0" smtClean="0">
                <a:latin typeface="Arial"/>
                <a:cs typeface="Arial"/>
              </a:rPr>
              <a:t>l</a:t>
            </a:r>
            <a:r>
              <a:rPr sz="2600" spc="0" dirty="0" smtClean="0">
                <a:latin typeface="Arial"/>
                <a:cs typeface="Arial"/>
              </a:rPr>
              <a:t>a</a:t>
            </a:r>
            <a:r>
              <a:rPr sz="2600" spc="-10" dirty="0" smtClean="0">
                <a:latin typeface="Arial"/>
                <a:cs typeface="Arial"/>
              </a:rPr>
              <a:t>t</a:t>
            </a:r>
            <a:r>
              <a:rPr sz="2600" spc="-5" dirty="0" smtClean="0">
                <a:latin typeface="Arial"/>
                <a:cs typeface="Arial"/>
              </a:rPr>
              <a:t>e</a:t>
            </a:r>
            <a:r>
              <a:rPr sz="2600" spc="0" dirty="0" smtClean="0">
                <a:latin typeface="Arial"/>
                <a:cs typeface="Arial"/>
              </a:rPr>
              <a:t>d</a:t>
            </a:r>
            <a:r>
              <a:rPr sz="2600" spc="-10" dirty="0" smtClean="0">
                <a:latin typeface="Arial"/>
                <a:cs typeface="Arial"/>
              </a:rPr>
              <a:t>.</a:t>
            </a:r>
            <a:endParaRPr sz="2600">
              <a:latin typeface="Arial"/>
              <a:cs typeface="Arial"/>
            </a:endParaRPr>
          </a:p>
          <a:p>
            <a:pPr>
              <a:lnSpc>
                <a:spcPts val="1100"/>
              </a:lnSpc>
              <a:spcBef>
                <a:spcPts val="72"/>
              </a:spcBef>
            </a:pPr>
            <a:endParaRPr sz="1100"/>
          </a:p>
          <a:p>
            <a:pPr marL="12700">
              <a:lnSpc>
                <a:spcPct val="100000"/>
              </a:lnSpc>
            </a:pPr>
            <a:r>
              <a:rPr sz="2600" spc="-20" dirty="0" smtClean="0">
                <a:latin typeface="Arial"/>
                <a:cs typeface="Arial"/>
              </a:rPr>
              <a:t>O</a:t>
            </a:r>
            <a:r>
              <a:rPr sz="2600" spc="0" dirty="0" smtClean="0">
                <a:latin typeface="Arial"/>
                <a:cs typeface="Arial"/>
              </a:rPr>
              <a:t>ne</a:t>
            </a:r>
            <a:r>
              <a:rPr sz="2600" spc="-5" dirty="0" smtClean="0">
                <a:latin typeface="Arial"/>
                <a:cs typeface="Arial"/>
              </a:rPr>
              <a:t> </a:t>
            </a:r>
            <a:r>
              <a:rPr sz="2600" spc="5" dirty="0" smtClean="0">
                <a:latin typeface="Arial"/>
                <a:cs typeface="Arial"/>
              </a:rPr>
              <a:t>s</a:t>
            </a:r>
            <a:r>
              <a:rPr sz="2600" spc="0" dirty="0" smtClean="0">
                <a:latin typeface="Arial"/>
                <a:cs typeface="Arial"/>
              </a:rPr>
              <a:t>oluti</a:t>
            </a:r>
            <a:r>
              <a:rPr sz="2600" spc="-5" dirty="0" smtClean="0">
                <a:latin typeface="Arial"/>
                <a:cs typeface="Arial"/>
              </a:rPr>
              <a:t>o</a:t>
            </a:r>
            <a:r>
              <a:rPr sz="2600" spc="0" dirty="0" smtClean="0">
                <a:latin typeface="Arial"/>
                <a:cs typeface="Arial"/>
              </a:rPr>
              <a:t>n</a:t>
            </a:r>
            <a:r>
              <a:rPr sz="2600" spc="-5" dirty="0" smtClean="0">
                <a:latin typeface="Arial"/>
                <a:cs typeface="Arial"/>
              </a:rPr>
              <a:t> </a:t>
            </a:r>
            <a:r>
              <a:rPr sz="2600" spc="0" dirty="0" smtClean="0">
                <a:latin typeface="Arial"/>
                <a:cs typeface="Arial"/>
              </a:rPr>
              <a:t>is</a:t>
            </a:r>
            <a:r>
              <a:rPr sz="2600" spc="-5" dirty="0" smtClean="0">
                <a:latin typeface="Arial"/>
                <a:cs typeface="Arial"/>
              </a:rPr>
              <a:t> </a:t>
            </a:r>
            <a:r>
              <a:rPr sz="2600" spc="-15" dirty="0" smtClean="0">
                <a:latin typeface="Arial"/>
                <a:cs typeface="Arial"/>
              </a:rPr>
              <a:t>to</a:t>
            </a:r>
            <a:r>
              <a:rPr sz="2600" spc="5" dirty="0" smtClean="0">
                <a:latin typeface="Arial"/>
                <a:cs typeface="Arial"/>
              </a:rPr>
              <a:t> </a:t>
            </a:r>
            <a:r>
              <a:rPr sz="2600" spc="-10" dirty="0" smtClean="0">
                <a:latin typeface="Arial"/>
                <a:cs typeface="Arial"/>
              </a:rPr>
              <a:t>st</a:t>
            </a:r>
            <a:r>
              <a:rPr sz="2600" spc="-5" dirty="0" smtClean="0">
                <a:latin typeface="Arial"/>
                <a:cs typeface="Arial"/>
              </a:rPr>
              <a:t>a</a:t>
            </a:r>
            <a:r>
              <a:rPr sz="2600" spc="0" dirty="0" smtClean="0">
                <a:latin typeface="Arial"/>
                <a:cs typeface="Arial"/>
              </a:rPr>
              <a:t>ndard</a:t>
            </a:r>
            <a:r>
              <a:rPr sz="2600" spc="-10" dirty="0" smtClean="0">
                <a:latin typeface="Arial"/>
                <a:cs typeface="Arial"/>
              </a:rPr>
              <a:t>i</a:t>
            </a:r>
            <a:r>
              <a:rPr sz="2600" spc="5" dirty="0" smtClean="0">
                <a:latin typeface="Arial"/>
                <a:cs typeface="Arial"/>
              </a:rPr>
              <a:t>z</a:t>
            </a:r>
            <a:r>
              <a:rPr sz="2600" spc="0" dirty="0" smtClean="0">
                <a:latin typeface="Arial"/>
                <a:cs typeface="Arial"/>
              </a:rPr>
              <a:t>e</a:t>
            </a:r>
            <a:r>
              <a:rPr sz="2600" spc="-5" dirty="0" smtClean="0">
                <a:latin typeface="Arial"/>
                <a:cs typeface="Arial"/>
              </a:rPr>
              <a:t> </a:t>
            </a:r>
            <a:r>
              <a:rPr sz="2600" spc="-10" dirty="0" smtClean="0">
                <a:latin typeface="Arial"/>
                <a:cs typeface="Arial"/>
              </a:rPr>
              <a:t>t</a:t>
            </a:r>
            <a:r>
              <a:rPr sz="2600" spc="-5" dirty="0" smtClean="0">
                <a:latin typeface="Arial"/>
                <a:cs typeface="Arial"/>
              </a:rPr>
              <a:t>h</a:t>
            </a:r>
            <a:r>
              <a:rPr sz="2600" spc="0" dirty="0" smtClean="0">
                <a:latin typeface="Arial"/>
                <a:cs typeface="Arial"/>
              </a:rPr>
              <a:t>e</a:t>
            </a:r>
            <a:r>
              <a:rPr sz="2600" spc="-5" dirty="0" smtClean="0">
                <a:latin typeface="Arial"/>
                <a:cs typeface="Arial"/>
              </a:rPr>
              <a:t> </a:t>
            </a:r>
            <a:r>
              <a:rPr sz="2600" spc="-10" dirty="0" smtClean="0">
                <a:latin typeface="Arial"/>
                <a:cs typeface="Arial"/>
              </a:rPr>
              <a:t>t</a:t>
            </a:r>
            <a:r>
              <a:rPr sz="2600" spc="-20" dirty="0" smtClean="0">
                <a:latin typeface="Arial"/>
                <a:cs typeface="Arial"/>
              </a:rPr>
              <a:t>r</a:t>
            </a:r>
            <a:r>
              <a:rPr sz="2600" spc="0" dirty="0" smtClean="0">
                <a:latin typeface="Arial"/>
                <a:cs typeface="Arial"/>
              </a:rPr>
              <a:t>aining</a:t>
            </a:r>
            <a:r>
              <a:rPr sz="2600" spc="-5" dirty="0" smtClean="0">
                <a:latin typeface="Arial"/>
                <a:cs typeface="Arial"/>
              </a:rPr>
              <a:t> </a:t>
            </a:r>
            <a:r>
              <a:rPr sz="2600" spc="5" dirty="0" smtClean="0">
                <a:latin typeface="Arial"/>
                <a:cs typeface="Arial"/>
              </a:rPr>
              <a:t>s</a:t>
            </a:r>
            <a:r>
              <a:rPr sz="2600" spc="0" dirty="0" smtClean="0">
                <a:latin typeface="Arial"/>
                <a:cs typeface="Arial"/>
              </a:rPr>
              <a:t>e</a:t>
            </a:r>
            <a:r>
              <a:rPr sz="2600" spc="-10" dirty="0" smtClean="0">
                <a:latin typeface="Arial"/>
                <a:cs typeface="Arial"/>
              </a:rPr>
              <a:t>t</a:t>
            </a:r>
            <a:endParaRPr sz="2600">
              <a:latin typeface="Arial"/>
              <a:cs typeface="Arial"/>
            </a:endParaRPr>
          </a:p>
        </p:txBody>
      </p:sp>
      <p:sp>
        <p:nvSpPr>
          <p:cNvPr id="5" name="object 5"/>
          <p:cNvSpPr txBox="1"/>
          <p:nvPr/>
        </p:nvSpPr>
        <p:spPr>
          <a:xfrm>
            <a:off x="599440" y="3558540"/>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6" name="object 6"/>
          <p:cNvSpPr txBox="1"/>
          <p:nvPr/>
        </p:nvSpPr>
        <p:spPr>
          <a:xfrm>
            <a:off x="599440" y="523112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spc="-25" dirty="0" smtClean="0">
                <a:latin typeface="Arial"/>
                <a:cs typeface="Arial"/>
              </a:rPr>
              <a:t>St</a:t>
            </a:r>
            <a:r>
              <a:rPr sz="3600" spc="0" dirty="0" smtClean="0">
                <a:latin typeface="Arial"/>
                <a:cs typeface="Arial"/>
              </a:rPr>
              <a:t>andard</a:t>
            </a:r>
            <a:r>
              <a:rPr sz="3600" spc="5" dirty="0" smtClean="0">
                <a:latin typeface="Arial"/>
                <a:cs typeface="Arial"/>
              </a:rPr>
              <a:t>i</a:t>
            </a:r>
            <a:r>
              <a:rPr sz="3600" spc="0" dirty="0" smtClean="0">
                <a:latin typeface="Arial"/>
                <a:cs typeface="Arial"/>
              </a:rPr>
              <a:t>zed</a:t>
            </a:r>
            <a:r>
              <a:rPr sz="3600" spc="-10" dirty="0" smtClean="0">
                <a:latin typeface="Arial"/>
                <a:cs typeface="Arial"/>
              </a:rPr>
              <a:t> </a:t>
            </a:r>
            <a:r>
              <a:rPr sz="3600" spc="5" dirty="0" smtClean="0">
                <a:latin typeface="Arial"/>
                <a:cs typeface="Arial"/>
              </a:rPr>
              <a:t>D</a:t>
            </a:r>
            <a:r>
              <a:rPr sz="3600" spc="0" dirty="0" smtClean="0">
                <a:latin typeface="Arial"/>
                <a:cs typeface="Arial"/>
              </a:rPr>
              <a:t>ista</a:t>
            </a:r>
            <a:r>
              <a:rPr sz="3600" spc="-5" dirty="0" smtClean="0">
                <a:latin typeface="Arial"/>
                <a:cs typeface="Arial"/>
              </a:rPr>
              <a:t>n</a:t>
            </a:r>
            <a:r>
              <a:rPr sz="3600" spc="0" dirty="0" smtClean="0">
                <a:latin typeface="Arial"/>
                <a:cs typeface="Arial"/>
              </a:rPr>
              <a:t>ce</a:t>
            </a:r>
            <a:endParaRPr sz="3600">
              <a:latin typeface="Arial"/>
              <a:cs typeface="Arial"/>
            </a:endParaRPr>
          </a:p>
        </p:txBody>
      </p:sp>
      <p:sp>
        <p:nvSpPr>
          <p:cNvPr id="3" name="object 3"/>
          <p:cNvSpPr txBox="1"/>
          <p:nvPr/>
        </p:nvSpPr>
        <p:spPr>
          <a:xfrm>
            <a:off x="923289" y="1803145"/>
            <a:ext cx="8446770" cy="1121410"/>
          </a:xfrm>
          <a:prstGeom prst="rect">
            <a:avLst/>
          </a:prstGeom>
        </p:spPr>
        <p:txBody>
          <a:bodyPr vert="horz" wrap="square" lIns="0" tIns="0" rIns="0" bIns="0" rtlCol="0">
            <a:noAutofit/>
          </a:bodyPr>
          <a:lstStyle/>
          <a:p>
            <a:pPr marL="12700" marR="12700">
              <a:lnSpc>
                <a:spcPts val="2940"/>
              </a:lnSpc>
            </a:pPr>
            <a:r>
              <a:rPr sz="2600" spc="10" dirty="0" smtClean="0">
                <a:latin typeface="Arial"/>
                <a:cs typeface="Arial"/>
              </a:rPr>
              <a:t>U</a:t>
            </a:r>
            <a:r>
              <a:rPr sz="2600" spc="0" dirty="0" smtClean="0">
                <a:latin typeface="Arial"/>
                <a:cs typeface="Arial"/>
              </a:rPr>
              <a:t>sing</a:t>
            </a:r>
            <a:r>
              <a:rPr sz="2600" spc="-5" dirty="0" smtClean="0">
                <a:latin typeface="Arial"/>
                <a:cs typeface="Arial"/>
              </a:rPr>
              <a:t> </a:t>
            </a:r>
            <a:r>
              <a:rPr sz="2600" spc="-15" dirty="0" smtClean="0">
                <a:latin typeface="Arial"/>
                <a:cs typeface="Arial"/>
              </a:rPr>
              <a:t>the</a:t>
            </a:r>
            <a:r>
              <a:rPr sz="2600" spc="10" dirty="0" smtClean="0">
                <a:latin typeface="Arial"/>
                <a:cs typeface="Arial"/>
              </a:rPr>
              <a:t> </a:t>
            </a:r>
            <a:r>
              <a:rPr sz="2600" spc="5" dirty="0" smtClean="0">
                <a:latin typeface="Arial"/>
                <a:cs typeface="Arial"/>
              </a:rPr>
              <a:t>s</a:t>
            </a:r>
            <a:r>
              <a:rPr sz="2600" spc="-15" dirty="0" smtClean="0">
                <a:latin typeface="Arial"/>
                <a:cs typeface="Arial"/>
              </a:rPr>
              <a:t>tandard</a:t>
            </a:r>
            <a:r>
              <a:rPr sz="2600" spc="-10" dirty="0" smtClean="0">
                <a:latin typeface="Arial"/>
                <a:cs typeface="Arial"/>
              </a:rPr>
              <a:t>i</a:t>
            </a:r>
            <a:r>
              <a:rPr sz="2600" spc="5" dirty="0" smtClean="0">
                <a:latin typeface="Arial"/>
                <a:cs typeface="Arial"/>
              </a:rPr>
              <a:t>z</a:t>
            </a:r>
            <a:r>
              <a:rPr sz="2600" spc="0" dirty="0" smtClean="0">
                <a:latin typeface="Arial"/>
                <a:cs typeface="Arial"/>
              </a:rPr>
              <a:t>ed</a:t>
            </a:r>
            <a:r>
              <a:rPr sz="2600" spc="10" dirty="0" smtClean="0">
                <a:latin typeface="Arial"/>
                <a:cs typeface="Arial"/>
              </a:rPr>
              <a:t> </a:t>
            </a:r>
            <a:r>
              <a:rPr sz="2600" spc="0" dirty="0" smtClean="0">
                <a:latin typeface="Arial"/>
                <a:cs typeface="Arial"/>
              </a:rPr>
              <a:t>d</a:t>
            </a:r>
            <a:r>
              <a:rPr sz="2600" spc="-10" dirty="0" smtClean="0">
                <a:latin typeface="Arial"/>
                <a:cs typeface="Arial"/>
              </a:rPr>
              <a:t>i</a:t>
            </a:r>
            <a:r>
              <a:rPr sz="2600" spc="5" dirty="0" smtClean="0">
                <a:latin typeface="Arial"/>
                <a:cs typeface="Arial"/>
              </a:rPr>
              <a:t>s</a:t>
            </a:r>
            <a:r>
              <a:rPr sz="2600" spc="-15" dirty="0" smtClean="0">
                <a:latin typeface="Arial"/>
                <a:cs typeface="Arial"/>
              </a:rPr>
              <a:t>ta</a:t>
            </a:r>
            <a:r>
              <a:rPr sz="2600" spc="10" dirty="0" smtClean="0">
                <a:latin typeface="Arial"/>
                <a:cs typeface="Arial"/>
              </a:rPr>
              <a:t>n</a:t>
            </a:r>
            <a:r>
              <a:rPr sz="2600" spc="0" dirty="0" smtClean="0">
                <a:latin typeface="Arial"/>
                <a:cs typeface="Arial"/>
              </a:rPr>
              <a:t>ce</a:t>
            </a:r>
            <a:r>
              <a:rPr sz="2600" spc="10" dirty="0" smtClean="0">
                <a:latin typeface="Arial"/>
                <a:cs typeface="Arial"/>
              </a:rPr>
              <a:t> </a:t>
            </a:r>
            <a:r>
              <a:rPr sz="2600" spc="0" dirty="0" smtClean="0">
                <a:latin typeface="Arial"/>
                <a:cs typeface="Arial"/>
              </a:rPr>
              <a:t>on</a:t>
            </a:r>
            <a:r>
              <a:rPr sz="2600" spc="-5" dirty="0" smtClean="0">
                <a:latin typeface="Arial"/>
                <a:cs typeface="Arial"/>
              </a:rPr>
              <a:t> </a:t>
            </a:r>
            <a:r>
              <a:rPr sz="2600" spc="-15" dirty="0" smtClean="0">
                <a:latin typeface="Arial"/>
                <a:cs typeface="Arial"/>
              </a:rPr>
              <a:t>the</a:t>
            </a:r>
            <a:r>
              <a:rPr sz="2600" spc="10" dirty="0" smtClean="0">
                <a:latin typeface="Arial"/>
                <a:cs typeface="Arial"/>
              </a:rPr>
              <a:t> </a:t>
            </a:r>
            <a:r>
              <a:rPr sz="2600" spc="0" dirty="0" smtClean="0">
                <a:latin typeface="Arial"/>
                <a:cs typeface="Arial"/>
              </a:rPr>
              <a:t>sa</a:t>
            </a:r>
            <a:r>
              <a:rPr sz="2600" spc="10" dirty="0" smtClean="0">
                <a:latin typeface="Arial"/>
                <a:cs typeface="Arial"/>
              </a:rPr>
              <a:t>m</a:t>
            </a:r>
            <a:r>
              <a:rPr sz="2600" spc="0" dirty="0" smtClean="0">
                <a:latin typeface="Arial"/>
                <a:cs typeface="Arial"/>
              </a:rPr>
              <a:t>e</a:t>
            </a:r>
            <a:r>
              <a:rPr sz="2600" spc="-5" dirty="0" smtClean="0">
                <a:latin typeface="Arial"/>
                <a:cs typeface="Arial"/>
              </a:rPr>
              <a:t> </a:t>
            </a:r>
            <a:r>
              <a:rPr sz="2600" spc="-10" dirty="0" smtClean="0">
                <a:latin typeface="Arial"/>
                <a:cs typeface="Arial"/>
              </a:rPr>
              <a:t>t</a:t>
            </a:r>
            <a:r>
              <a:rPr sz="2600" spc="-20" dirty="0" smtClean="0">
                <a:latin typeface="Arial"/>
                <a:cs typeface="Arial"/>
              </a:rPr>
              <a:t>r</a:t>
            </a:r>
            <a:r>
              <a:rPr sz="2600" spc="0" dirty="0" smtClean="0">
                <a:latin typeface="Arial"/>
                <a:cs typeface="Arial"/>
              </a:rPr>
              <a:t>aining</a:t>
            </a:r>
            <a:r>
              <a:rPr sz="2600" spc="-5" dirty="0" smtClean="0">
                <a:latin typeface="Arial"/>
                <a:cs typeface="Arial"/>
              </a:rPr>
              <a:t> </a:t>
            </a:r>
            <a:r>
              <a:rPr sz="2600" spc="5" dirty="0" smtClean="0">
                <a:latin typeface="Arial"/>
                <a:cs typeface="Arial"/>
              </a:rPr>
              <a:t>s</a:t>
            </a:r>
            <a:r>
              <a:rPr sz="2600" spc="0" dirty="0" smtClean="0">
                <a:latin typeface="Arial"/>
                <a:cs typeface="Arial"/>
              </a:rPr>
              <a:t>e</a:t>
            </a:r>
            <a:r>
              <a:rPr sz="2600" spc="-10" dirty="0" smtClean="0">
                <a:latin typeface="Arial"/>
                <a:cs typeface="Arial"/>
              </a:rPr>
              <a:t>t, the</a:t>
            </a:r>
            <a:r>
              <a:rPr sz="2600" spc="-5" dirty="0" smtClean="0">
                <a:latin typeface="Arial"/>
                <a:cs typeface="Arial"/>
              </a:rPr>
              <a:t> </a:t>
            </a:r>
            <a:r>
              <a:rPr sz="2600" spc="10" dirty="0" smtClean="0">
                <a:latin typeface="Arial"/>
                <a:cs typeface="Arial"/>
              </a:rPr>
              <a:t>u</a:t>
            </a:r>
            <a:r>
              <a:rPr sz="2600" spc="0" dirty="0" smtClean="0">
                <a:latin typeface="Arial"/>
                <a:cs typeface="Arial"/>
              </a:rPr>
              <a:t>n</a:t>
            </a:r>
            <a:r>
              <a:rPr sz="2600" spc="5" dirty="0" smtClean="0">
                <a:latin typeface="Arial"/>
                <a:cs typeface="Arial"/>
              </a:rPr>
              <a:t>k</a:t>
            </a:r>
            <a:r>
              <a:rPr sz="2600" spc="0" dirty="0" smtClean="0">
                <a:latin typeface="Arial"/>
                <a:cs typeface="Arial"/>
              </a:rPr>
              <a:t>nown</a:t>
            </a:r>
            <a:r>
              <a:rPr sz="2600" spc="5" dirty="0" smtClean="0">
                <a:latin typeface="Arial"/>
                <a:cs typeface="Arial"/>
              </a:rPr>
              <a:t> </a:t>
            </a:r>
            <a:r>
              <a:rPr sz="2600" spc="0" dirty="0" smtClean="0">
                <a:latin typeface="Arial"/>
                <a:cs typeface="Arial"/>
              </a:rPr>
              <a:t>c</a:t>
            </a:r>
            <a:r>
              <a:rPr sz="2600" spc="10" dirty="0" smtClean="0">
                <a:latin typeface="Arial"/>
                <a:cs typeface="Arial"/>
              </a:rPr>
              <a:t>a</a:t>
            </a:r>
            <a:r>
              <a:rPr sz="2600" spc="0" dirty="0" smtClean="0">
                <a:latin typeface="Arial"/>
                <a:cs typeface="Arial"/>
              </a:rPr>
              <a:t>se</a:t>
            </a:r>
            <a:r>
              <a:rPr sz="2600" spc="10" dirty="0" smtClean="0">
                <a:latin typeface="Arial"/>
                <a:cs typeface="Arial"/>
              </a:rPr>
              <a:t> </a:t>
            </a:r>
            <a:r>
              <a:rPr sz="2600" spc="-10" dirty="0" smtClean="0">
                <a:latin typeface="Arial"/>
                <a:cs typeface="Arial"/>
              </a:rPr>
              <a:t>r</a:t>
            </a:r>
            <a:r>
              <a:rPr sz="2600" spc="0" dirty="0" smtClean="0">
                <a:latin typeface="Arial"/>
                <a:cs typeface="Arial"/>
              </a:rPr>
              <a:t>e</a:t>
            </a:r>
            <a:r>
              <a:rPr sz="2600" spc="-15" dirty="0" smtClean="0">
                <a:latin typeface="Arial"/>
                <a:cs typeface="Arial"/>
              </a:rPr>
              <a:t>turned</a:t>
            </a:r>
            <a:r>
              <a:rPr sz="2600" spc="-5" dirty="0" smtClean="0">
                <a:latin typeface="Arial"/>
                <a:cs typeface="Arial"/>
              </a:rPr>
              <a:t> </a:t>
            </a:r>
            <a:r>
              <a:rPr sz="2600" spc="0" dirty="0" smtClean="0">
                <a:latin typeface="Arial"/>
                <a:cs typeface="Arial"/>
              </a:rPr>
              <a:t>a</a:t>
            </a:r>
            <a:r>
              <a:rPr sz="2600" spc="10" dirty="0" smtClean="0">
                <a:latin typeface="Arial"/>
                <a:cs typeface="Arial"/>
              </a:rPr>
              <a:t> </a:t>
            </a:r>
            <a:r>
              <a:rPr sz="2600" spc="0" dirty="0" smtClean="0">
                <a:latin typeface="Arial"/>
                <a:cs typeface="Arial"/>
              </a:rPr>
              <a:t>d</a:t>
            </a:r>
            <a:r>
              <a:rPr sz="2600" spc="-10" dirty="0" smtClean="0">
                <a:latin typeface="Arial"/>
                <a:cs typeface="Arial"/>
              </a:rPr>
              <a:t>i</a:t>
            </a:r>
            <a:r>
              <a:rPr sz="2600" spc="-55" dirty="0" smtClean="0">
                <a:latin typeface="Arial"/>
                <a:cs typeface="Arial"/>
              </a:rPr>
              <a:t>f</a:t>
            </a:r>
            <a:r>
              <a:rPr sz="2600" spc="-15" dirty="0" smtClean="0">
                <a:latin typeface="Arial"/>
                <a:cs typeface="Arial"/>
              </a:rPr>
              <a:t>fe</a:t>
            </a:r>
            <a:r>
              <a:rPr sz="2600" spc="-10" dirty="0" smtClean="0">
                <a:latin typeface="Arial"/>
                <a:cs typeface="Arial"/>
              </a:rPr>
              <a:t>r</a:t>
            </a:r>
            <a:r>
              <a:rPr sz="2600" spc="0" dirty="0" smtClean="0">
                <a:latin typeface="Arial"/>
                <a:cs typeface="Arial"/>
              </a:rPr>
              <a:t>e</a:t>
            </a:r>
            <a:r>
              <a:rPr sz="2600" spc="10" dirty="0" smtClean="0">
                <a:latin typeface="Arial"/>
                <a:cs typeface="Arial"/>
              </a:rPr>
              <a:t>n</a:t>
            </a:r>
            <a:r>
              <a:rPr sz="2600" spc="-10" dirty="0" smtClean="0">
                <a:latin typeface="Arial"/>
                <a:cs typeface="Arial"/>
              </a:rPr>
              <a:t>t</a:t>
            </a:r>
            <a:r>
              <a:rPr sz="2600" spc="-5" dirty="0" smtClean="0">
                <a:latin typeface="Arial"/>
                <a:cs typeface="Arial"/>
              </a:rPr>
              <a:t> </a:t>
            </a:r>
            <a:r>
              <a:rPr sz="2600" spc="0" dirty="0" smtClean="0">
                <a:latin typeface="Arial"/>
                <a:cs typeface="Arial"/>
              </a:rPr>
              <a:t>neighb</a:t>
            </a:r>
            <a:r>
              <a:rPr sz="2600" spc="10" dirty="0" smtClean="0">
                <a:latin typeface="Arial"/>
                <a:cs typeface="Arial"/>
              </a:rPr>
              <a:t>o</a:t>
            </a:r>
            <a:r>
              <a:rPr sz="2600" spc="0" dirty="0" smtClean="0">
                <a:latin typeface="Arial"/>
                <a:cs typeface="Arial"/>
              </a:rPr>
              <a:t>r</a:t>
            </a:r>
            <a:r>
              <a:rPr sz="2600" spc="-10" dirty="0" smtClean="0">
                <a:latin typeface="Arial"/>
                <a:cs typeface="Arial"/>
              </a:rPr>
              <a:t> </a:t>
            </a:r>
            <a:r>
              <a:rPr sz="2600" spc="0" dirty="0" smtClean="0">
                <a:latin typeface="Arial"/>
                <a:cs typeface="Arial"/>
              </a:rPr>
              <a:t>whi</a:t>
            </a:r>
            <a:r>
              <a:rPr sz="2600" spc="5" dirty="0" smtClean="0">
                <a:latin typeface="Arial"/>
                <a:cs typeface="Arial"/>
              </a:rPr>
              <a:t>c</a:t>
            </a:r>
            <a:r>
              <a:rPr sz="2600" spc="0" dirty="0" smtClean="0">
                <a:latin typeface="Arial"/>
                <a:cs typeface="Arial"/>
              </a:rPr>
              <a:t>h</a:t>
            </a:r>
            <a:r>
              <a:rPr sz="2600" spc="-5" dirty="0" smtClean="0">
                <a:latin typeface="Arial"/>
                <a:cs typeface="Arial"/>
              </a:rPr>
              <a:t> </a:t>
            </a:r>
            <a:r>
              <a:rPr sz="2600" spc="0" dirty="0" smtClean="0">
                <a:latin typeface="Arial"/>
                <a:cs typeface="Arial"/>
              </a:rPr>
              <a:t>is no</a:t>
            </a:r>
            <a:r>
              <a:rPr sz="2600" spc="-10" dirty="0" smtClean="0">
                <a:latin typeface="Arial"/>
                <a:cs typeface="Arial"/>
              </a:rPr>
              <a:t>t</a:t>
            </a:r>
            <a:r>
              <a:rPr sz="2600" spc="-5" dirty="0" smtClean="0">
                <a:latin typeface="Arial"/>
                <a:cs typeface="Arial"/>
              </a:rPr>
              <a:t> </a:t>
            </a:r>
            <a:r>
              <a:rPr sz="2600" spc="0" dirty="0" smtClean="0">
                <a:latin typeface="Arial"/>
                <a:cs typeface="Arial"/>
              </a:rPr>
              <a:t>a</a:t>
            </a:r>
            <a:r>
              <a:rPr sz="2600" spc="10" dirty="0" smtClean="0">
                <a:latin typeface="Arial"/>
                <a:cs typeface="Arial"/>
              </a:rPr>
              <a:t> </a:t>
            </a:r>
            <a:r>
              <a:rPr sz="2600" spc="0" dirty="0" smtClean="0">
                <a:latin typeface="Arial"/>
                <a:cs typeface="Arial"/>
              </a:rPr>
              <a:t>good</a:t>
            </a:r>
            <a:r>
              <a:rPr sz="2600" spc="10" dirty="0" smtClean="0">
                <a:latin typeface="Arial"/>
                <a:cs typeface="Arial"/>
              </a:rPr>
              <a:t> </a:t>
            </a:r>
            <a:r>
              <a:rPr sz="2600" spc="0" dirty="0" smtClean="0">
                <a:latin typeface="Arial"/>
                <a:cs typeface="Arial"/>
              </a:rPr>
              <a:t>sign</a:t>
            </a:r>
            <a:r>
              <a:rPr sz="2600" spc="-5"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0" dirty="0" smtClean="0">
                <a:latin typeface="Arial"/>
                <a:cs typeface="Arial"/>
              </a:rPr>
              <a:t>robu</a:t>
            </a:r>
            <a:r>
              <a:rPr sz="2600" spc="5" dirty="0" smtClean="0">
                <a:latin typeface="Arial"/>
                <a:cs typeface="Arial"/>
              </a:rPr>
              <a:t>s</a:t>
            </a:r>
            <a:r>
              <a:rPr sz="2600" spc="-15" dirty="0" smtClean="0">
                <a:latin typeface="Arial"/>
                <a:cs typeface="Arial"/>
              </a:rPr>
              <a:t>tn</a:t>
            </a:r>
            <a:r>
              <a:rPr sz="2600" spc="10" dirty="0" smtClean="0">
                <a:latin typeface="Arial"/>
                <a:cs typeface="Arial"/>
              </a:rPr>
              <a:t>e</a:t>
            </a:r>
            <a:r>
              <a:rPr sz="2600" spc="0" dirty="0" smtClean="0">
                <a:latin typeface="Arial"/>
                <a:cs typeface="Arial"/>
              </a:rPr>
              <a:t>s</a:t>
            </a:r>
            <a:r>
              <a:rPr sz="2600" spc="5" dirty="0" smtClean="0">
                <a:latin typeface="Arial"/>
                <a:cs typeface="Arial"/>
              </a:rPr>
              <a:t>s</a:t>
            </a:r>
            <a:r>
              <a:rPr sz="2600" spc="-10" dirty="0" smtClean="0">
                <a:latin typeface="Arial"/>
                <a:cs typeface="Arial"/>
              </a:rPr>
              <a:t>.</a:t>
            </a:r>
            <a:endParaRPr sz="2600">
              <a:latin typeface="Arial"/>
              <a:cs typeface="Arial"/>
            </a:endParaRPr>
          </a:p>
        </p:txBody>
      </p:sp>
      <p:sp>
        <p:nvSpPr>
          <p:cNvPr id="4" name="object 4"/>
          <p:cNvSpPr/>
          <p:nvPr/>
        </p:nvSpPr>
        <p:spPr>
          <a:xfrm>
            <a:off x="1656079" y="3023870"/>
            <a:ext cx="5976620" cy="388366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244600" y="2025650"/>
            <a:ext cx="8839200" cy="2246769"/>
          </a:xfrm>
          <a:prstGeom prst="rect">
            <a:avLst/>
          </a:prstGeom>
        </p:spPr>
        <p:txBody>
          <a:bodyPr wrap="square">
            <a:spAutoFit/>
          </a:bodyPr>
          <a:lstStyle/>
          <a:p>
            <a:r>
              <a:rPr lang="en-US" sz="2800" dirty="0" smtClean="0"/>
              <a:t>To find k nearest neighbors of a new instance</a:t>
            </a:r>
          </a:p>
          <a:p>
            <a:r>
              <a:rPr lang="en-US" sz="2800" dirty="0" smtClean="0"/>
              <a:t> </a:t>
            </a:r>
          </a:p>
          <a:p>
            <a:r>
              <a:rPr lang="en-US" sz="2800" dirty="0" smtClean="0"/>
              <a:t>- For classification it uses majority vote</a:t>
            </a:r>
          </a:p>
          <a:p>
            <a:r>
              <a:rPr lang="en-US" sz="2800" dirty="0" smtClean="0"/>
              <a:t> </a:t>
            </a:r>
          </a:p>
          <a:p>
            <a:r>
              <a:rPr lang="en-US" sz="2800" smtClean="0"/>
              <a:t>- </a:t>
            </a:r>
            <a:r>
              <a:rPr lang="en-US" sz="2800" dirty="0" smtClean="0"/>
              <a:t>For regression it finds the mean (average) </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D</a:t>
            </a:r>
            <a:r>
              <a:rPr sz="3600" spc="5" dirty="0" smtClean="0">
                <a:latin typeface="Arial"/>
                <a:cs typeface="Arial"/>
              </a:rPr>
              <a:t>i</a:t>
            </a:r>
            <a:r>
              <a:rPr sz="3600" spc="0" dirty="0" smtClean="0">
                <a:latin typeface="Arial"/>
                <a:cs typeface="Arial"/>
              </a:rPr>
              <a:t>ag</a:t>
            </a:r>
            <a:r>
              <a:rPr sz="3600" spc="5" dirty="0" smtClean="0">
                <a:latin typeface="Arial"/>
                <a:cs typeface="Arial"/>
              </a:rPr>
              <a:t>r</a:t>
            </a:r>
            <a:r>
              <a:rPr sz="3600" spc="0" dirty="0" smtClean="0">
                <a:latin typeface="Arial"/>
                <a:cs typeface="Arial"/>
              </a:rPr>
              <a:t>am</a:t>
            </a:r>
            <a:endParaRPr sz="3600">
              <a:latin typeface="Arial"/>
              <a:cs typeface="Arial"/>
            </a:endParaRPr>
          </a:p>
        </p:txBody>
      </p:sp>
      <p:sp>
        <p:nvSpPr>
          <p:cNvPr id="3" name="object 3"/>
          <p:cNvSpPr/>
          <p:nvPr/>
        </p:nvSpPr>
        <p:spPr>
          <a:xfrm>
            <a:off x="720090" y="1727200"/>
            <a:ext cx="7316470" cy="5184140"/>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601652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3600" spc="5" dirty="0" smtClean="0">
                <a:latin typeface="Arial"/>
                <a:cs typeface="Arial"/>
              </a:rPr>
              <a:t>D</a:t>
            </a:r>
            <a:r>
              <a:rPr sz="3600" spc="0" dirty="0" smtClean="0">
                <a:latin typeface="Arial"/>
                <a:cs typeface="Arial"/>
              </a:rPr>
              <a:t>ista</a:t>
            </a:r>
            <a:r>
              <a:rPr sz="3600" spc="-5" dirty="0" smtClean="0">
                <a:latin typeface="Arial"/>
                <a:cs typeface="Arial"/>
              </a:rPr>
              <a:t>n</a:t>
            </a:r>
            <a:r>
              <a:rPr sz="3600" spc="0" dirty="0" smtClean="0">
                <a:latin typeface="Arial"/>
                <a:cs typeface="Arial"/>
              </a:rPr>
              <a:t>ce</a:t>
            </a:r>
            <a:r>
              <a:rPr sz="3600" spc="-15" dirty="0" smtClean="0">
                <a:latin typeface="Arial"/>
                <a:cs typeface="Arial"/>
              </a:rPr>
              <a:t> </a:t>
            </a:r>
            <a:r>
              <a:rPr sz="3600" spc="0" dirty="0" smtClean="0">
                <a:latin typeface="Arial"/>
                <a:cs typeface="Arial"/>
              </a:rPr>
              <a:t>measures</a:t>
            </a:r>
            <a:r>
              <a:rPr sz="3600" spc="-5" dirty="0" smtClean="0">
                <a:latin typeface="Arial"/>
                <a:cs typeface="Arial"/>
              </a:rPr>
              <a:t> </a:t>
            </a:r>
            <a:r>
              <a:rPr sz="3600" spc="-25" dirty="0" smtClean="0">
                <a:latin typeface="Arial"/>
                <a:cs typeface="Arial"/>
              </a:rPr>
              <a:t>f</a:t>
            </a:r>
            <a:r>
              <a:rPr sz="3600" spc="0" dirty="0" smtClean="0">
                <a:latin typeface="Arial"/>
                <a:cs typeface="Arial"/>
              </a:rPr>
              <a:t>or</a:t>
            </a:r>
            <a:r>
              <a:rPr sz="3600" spc="-15" dirty="0" smtClean="0">
                <a:latin typeface="Arial"/>
                <a:cs typeface="Arial"/>
              </a:rPr>
              <a:t> </a:t>
            </a:r>
            <a:r>
              <a:rPr sz="3600" spc="0" dirty="0" smtClean="0">
                <a:latin typeface="Arial"/>
                <a:cs typeface="Arial"/>
              </a:rPr>
              <a:t>co</a:t>
            </a:r>
            <a:r>
              <a:rPr sz="3600" spc="-15" dirty="0" smtClean="0">
                <a:latin typeface="Arial"/>
                <a:cs typeface="Arial"/>
              </a:rPr>
              <a:t>nt.</a:t>
            </a:r>
            <a:r>
              <a:rPr sz="3600" spc="-20" dirty="0" smtClean="0">
                <a:latin typeface="Arial"/>
                <a:cs typeface="Arial"/>
              </a:rPr>
              <a:t> </a:t>
            </a:r>
            <a:r>
              <a:rPr sz="3600" spc="0" dirty="0" smtClean="0">
                <a:latin typeface="Arial"/>
                <a:cs typeface="Arial"/>
              </a:rPr>
              <a:t>var</a:t>
            </a:r>
            <a:r>
              <a:rPr sz="3600" spc="5" dirty="0" smtClean="0">
                <a:latin typeface="Arial"/>
                <a:cs typeface="Arial"/>
              </a:rPr>
              <a:t>i</a:t>
            </a:r>
            <a:r>
              <a:rPr sz="3600" spc="0" dirty="0" smtClean="0">
                <a:latin typeface="Arial"/>
                <a:cs typeface="Arial"/>
              </a:rPr>
              <a:t>ables</a:t>
            </a:r>
            <a:endParaRPr sz="3600">
              <a:latin typeface="Arial"/>
              <a:cs typeface="Arial"/>
            </a:endParaRPr>
          </a:p>
        </p:txBody>
      </p:sp>
      <p:sp>
        <p:nvSpPr>
          <p:cNvPr id="3" name="object 3"/>
          <p:cNvSpPr/>
          <p:nvPr/>
        </p:nvSpPr>
        <p:spPr>
          <a:xfrm>
            <a:off x="2725420" y="1799589"/>
            <a:ext cx="4629150" cy="438531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725169" y="6342379"/>
            <a:ext cx="7649845" cy="601980"/>
          </a:xfrm>
          <a:prstGeom prst="rect">
            <a:avLst/>
          </a:prstGeom>
        </p:spPr>
        <p:txBody>
          <a:bodyPr vert="horz" wrap="square" lIns="0" tIns="0" rIns="0" bIns="0" rtlCol="0">
            <a:noAutofit/>
          </a:bodyPr>
          <a:lstStyle/>
          <a:p>
            <a:pPr marL="12700">
              <a:lnSpc>
                <a:spcPct val="100000"/>
              </a:lnSpc>
            </a:pPr>
            <a:r>
              <a:rPr sz="2000" spc="5" dirty="0" smtClean="0">
                <a:latin typeface="Arial"/>
                <a:cs typeface="Arial"/>
              </a:rPr>
              <a:t>p</a:t>
            </a:r>
            <a:r>
              <a:rPr sz="2000" spc="-5" dirty="0" smtClean="0">
                <a:latin typeface="Arial"/>
                <a:cs typeface="Arial"/>
              </a:rPr>
              <a:t>1=</a:t>
            </a:r>
            <a:r>
              <a:rPr sz="2000" spc="0" dirty="0" smtClean="0">
                <a:latin typeface="Arial"/>
                <a:cs typeface="Arial"/>
              </a:rPr>
              <a:t>(w</a:t>
            </a:r>
            <a:r>
              <a:rPr sz="2000" spc="5" dirty="0" smtClean="0">
                <a:latin typeface="Arial"/>
                <a:cs typeface="Arial"/>
              </a:rPr>
              <a:t>1</a:t>
            </a:r>
            <a:r>
              <a:rPr sz="2000" spc="-20" dirty="0" smtClean="0">
                <a:latin typeface="Arial"/>
                <a:cs typeface="Arial"/>
              </a:rPr>
              <a:t>,</a:t>
            </a:r>
            <a:r>
              <a:rPr sz="2000" spc="5" dirty="0" smtClean="0">
                <a:latin typeface="Arial"/>
                <a:cs typeface="Arial"/>
              </a:rPr>
              <a:t>x</a:t>
            </a:r>
            <a:r>
              <a:rPr sz="2000" spc="-5" dirty="0" smtClean="0">
                <a:latin typeface="Arial"/>
                <a:cs typeface="Arial"/>
              </a:rPr>
              <a:t>1</a:t>
            </a:r>
            <a:r>
              <a:rPr sz="2000" spc="-10" dirty="0" smtClean="0">
                <a:latin typeface="Arial"/>
                <a:cs typeface="Arial"/>
              </a:rPr>
              <a:t>,</a:t>
            </a:r>
            <a:r>
              <a:rPr sz="2000" spc="5" dirty="0" smtClean="0">
                <a:latin typeface="Arial"/>
                <a:cs typeface="Arial"/>
              </a:rPr>
              <a:t>y</a:t>
            </a:r>
            <a:r>
              <a:rPr sz="2000" spc="-5" dirty="0" smtClean="0">
                <a:latin typeface="Arial"/>
                <a:cs typeface="Arial"/>
              </a:rPr>
              <a:t>1</a:t>
            </a:r>
            <a:r>
              <a:rPr sz="2000" spc="-20" dirty="0" smtClean="0">
                <a:latin typeface="Arial"/>
                <a:cs typeface="Arial"/>
              </a:rPr>
              <a:t>,</a:t>
            </a:r>
            <a:r>
              <a:rPr sz="2000" spc="5" dirty="0" smtClean="0">
                <a:latin typeface="Arial"/>
                <a:cs typeface="Arial"/>
              </a:rPr>
              <a:t>z1</a:t>
            </a:r>
            <a:r>
              <a:rPr sz="2000" spc="0" dirty="0" smtClean="0">
                <a:latin typeface="Arial"/>
                <a:cs typeface="Arial"/>
              </a:rPr>
              <a:t>)</a:t>
            </a:r>
            <a:r>
              <a:rPr sz="2000" spc="-10" dirty="0" smtClean="0">
                <a:latin typeface="Arial"/>
                <a:cs typeface="Arial"/>
              </a:rPr>
              <a:t>,</a:t>
            </a:r>
            <a:r>
              <a:rPr sz="2000" spc="-15" dirty="0" smtClean="0">
                <a:latin typeface="Arial"/>
                <a:cs typeface="Arial"/>
              </a:rPr>
              <a:t> </a:t>
            </a:r>
            <a:r>
              <a:rPr sz="2000" spc="5" dirty="0" smtClean="0">
                <a:latin typeface="Arial"/>
                <a:cs typeface="Arial"/>
              </a:rPr>
              <a:t>p</a:t>
            </a:r>
            <a:r>
              <a:rPr sz="2000" spc="-5" dirty="0" smtClean="0">
                <a:latin typeface="Arial"/>
                <a:cs typeface="Arial"/>
              </a:rPr>
              <a:t>2=</a:t>
            </a:r>
            <a:r>
              <a:rPr sz="2000" spc="0" dirty="0" smtClean="0">
                <a:latin typeface="Arial"/>
                <a:cs typeface="Arial"/>
              </a:rPr>
              <a:t>(w</a:t>
            </a:r>
            <a:r>
              <a:rPr sz="2000" spc="5" dirty="0" smtClean="0">
                <a:latin typeface="Arial"/>
                <a:cs typeface="Arial"/>
              </a:rPr>
              <a:t>2</a:t>
            </a:r>
            <a:r>
              <a:rPr sz="2000" spc="-20" dirty="0" smtClean="0">
                <a:latin typeface="Arial"/>
                <a:cs typeface="Arial"/>
              </a:rPr>
              <a:t>,</a:t>
            </a:r>
            <a:r>
              <a:rPr sz="2000" spc="5" dirty="0" smtClean="0">
                <a:latin typeface="Arial"/>
                <a:cs typeface="Arial"/>
              </a:rPr>
              <a:t>x2</a:t>
            </a:r>
            <a:r>
              <a:rPr sz="2000" spc="-20" dirty="0" smtClean="0">
                <a:latin typeface="Arial"/>
                <a:cs typeface="Arial"/>
              </a:rPr>
              <a:t>,</a:t>
            </a:r>
            <a:r>
              <a:rPr sz="2000" spc="5" dirty="0" smtClean="0">
                <a:latin typeface="Arial"/>
                <a:cs typeface="Arial"/>
              </a:rPr>
              <a:t>y</a:t>
            </a:r>
            <a:r>
              <a:rPr sz="2000" spc="-5" dirty="0" smtClean="0">
                <a:latin typeface="Arial"/>
                <a:cs typeface="Arial"/>
              </a:rPr>
              <a:t>2</a:t>
            </a:r>
            <a:r>
              <a:rPr sz="2000" spc="-10" dirty="0" smtClean="0">
                <a:latin typeface="Arial"/>
                <a:cs typeface="Arial"/>
              </a:rPr>
              <a:t>,z</a:t>
            </a:r>
            <a:r>
              <a:rPr sz="2000" spc="5" dirty="0" smtClean="0">
                <a:latin typeface="Arial"/>
                <a:cs typeface="Arial"/>
              </a:rPr>
              <a:t>2</a:t>
            </a:r>
            <a:r>
              <a:rPr sz="2000" spc="0" dirty="0" smtClean="0">
                <a:latin typeface="Arial"/>
                <a:cs typeface="Arial"/>
              </a:rPr>
              <a:t>)</a:t>
            </a:r>
            <a:endParaRPr sz="2000">
              <a:latin typeface="Arial"/>
              <a:cs typeface="Arial"/>
            </a:endParaRPr>
          </a:p>
          <a:p>
            <a:pPr marL="12700">
              <a:lnSpc>
                <a:spcPts val="2260"/>
              </a:lnSpc>
            </a:pPr>
            <a:r>
              <a:rPr sz="2000" spc="-20" dirty="0" smtClean="0">
                <a:latin typeface="Arial"/>
                <a:cs typeface="Arial"/>
              </a:rPr>
              <a:t>E</a:t>
            </a:r>
            <a:r>
              <a:rPr sz="2000" spc="5" dirty="0" smtClean="0">
                <a:latin typeface="Arial"/>
                <a:cs typeface="Arial"/>
              </a:rPr>
              <a:t>uc</a:t>
            </a:r>
            <a:r>
              <a:rPr sz="2000" spc="-10" dirty="0" smtClean="0">
                <a:latin typeface="Arial"/>
                <a:cs typeface="Arial"/>
              </a:rPr>
              <a:t>.</a:t>
            </a:r>
            <a:r>
              <a:rPr sz="2000" spc="-15" dirty="0" smtClean="0">
                <a:latin typeface="Arial"/>
                <a:cs typeface="Arial"/>
              </a:rPr>
              <a:t> </a:t>
            </a:r>
            <a:r>
              <a:rPr sz="2000" spc="0" dirty="0" smtClean="0">
                <a:latin typeface="Arial"/>
                <a:cs typeface="Arial"/>
              </a:rPr>
              <a:t>Di</a:t>
            </a:r>
            <a:r>
              <a:rPr sz="2000" spc="-10" dirty="0" smtClean="0">
                <a:latin typeface="Arial"/>
                <a:cs typeface="Arial"/>
              </a:rPr>
              <a:t>st.</a:t>
            </a:r>
            <a:r>
              <a:rPr sz="2000" spc="-15" dirty="0" smtClean="0">
                <a:latin typeface="Arial"/>
                <a:cs typeface="Arial"/>
              </a:rPr>
              <a:t> </a:t>
            </a:r>
            <a:r>
              <a:rPr sz="2000" spc="0" dirty="0" smtClean="0">
                <a:latin typeface="Arial"/>
                <a:cs typeface="Arial"/>
              </a:rPr>
              <a:t>(</a:t>
            </a:r>
            <a:r>
              <a:rPr sz="2000" spc="5" dirty="0" smtClean="0">
                <a:latin typeface="Arial"/>
                <a:cs typeface="Arial"/>
              </a:rPr>
              <a:t>p1</a:t>
            </a:r>
            <a:r>
              <a:rPr sz="2000" spc="-20" dirty="0" smtClean="0">
                <a:latin typeface="Arial"/>
                <a:cs typeface="Arial"/>
              </a:rPr>
              <a:t>,</a:t>
            </a:r>
            <a:r>
              <a:rPr sz="2000" spc="-5" dirty="0" smtClean="0">
                <a:latin typeface="Arial"/>
                <a:cs typeface="Arial"/>
              </a:rPr>
              <a:t>p</a:t>
            </a:r>
            <a:r>
              <a:rPr sz="2000" spc="5" dirty="0" smtClean="0">
                <a:latin typeface="Arial"/>
                <a:cs typeface="Arial"/>
              </a:rPr>
              <a:t>2</a:t>
            </a:r>
            <a:r>
              <a:rPr sz="2000" spc="0" dirty="0" smtClean="0">
                <a:latin typeface="Arial"/>
                <a:cs typeface="Arial"/>
              </a:rPr>
              <a:t>)</a:t>
            </a:r>
            <a:r>
              <a:rPr sz="2000" spc="-5" dirty="0" smtClean="0">
                <a:latin typeface="Arial"/>
                <a:cs typeface="Arial"/>
              </a:rPr>
              <a:t> </a:t>
            </a:r>
            <a:r>
              <a:rPr sz="2000" spc="-15" dirty="0" smtClean="0">
                <a:latin typeface="Arial"/>
                <a:cs typeface="Arial"/>
              </a:rPr>
              <a:t>= </a:t>
            </a:r>
            <a:r>
              <a:rPr sz="2000" spc="5" dirty="0" smtClean="0">
                <a:latin typeface="Arial"/>
                <a:cs typeface="Arial"/>
              </a:rPr>
              <a:t>sq</a:t>
            </a:r>
            <a:r>
              <a:rPr sz="2000" spc="0" dirty="0" smtClean="0">
                <a:latin typeface="Arial"/>
                <a:cs typeface="Arial"/>
              </a:rPr>
              <a:t>r</a:t>
            </a:r>
            <a:r>
              <a:rPr sz="2000" spc="-20" dirty="0" smtClean="0">
                <a:latin typeface="Arial"/>
                <a:cs typeface="Arial"/>
              </a:rPr>
              <a:t>t</a:t>
            </a:r>
            <a:r>
              <a:rPr sz="2000" spc="0" dirty="0" smtClean="0">
                <a:latin typeface="Arial"/>
                <a:cs typeface="Arial"/>
              </a:rPr>
              <a:t>((</a:t>
            </a:r>
            <a:r>
              <a:rPr sz="2000" spc="10" dirty="0" smtClean="0">
                <a:latin typeface="Arial"/>
                <a:cs typeface="Arial"/>
              </a:rPr>
              <a:t>w</a:t>
            </a:r>
            <a:r>
              <a:rPr sz="2000" spc="-5" dirty="0" smtClean="0">
                <a:latin typeface="Arial"/>
                <a:cs typeface="Arial"/>
              </a:rPr>
              <a:t>1</a:t>
            </a:r>
            <a:r>
              <a:rPr sz="2000" spc="0" dirty="0" smtClean="0">
                <a:latin typeface="Arial"/>
                <a:cs typeface="Arial"/>
              </a:rPr>
              <a:t>-</a:t>
            </a:r>
            <a:r>
              <a:rPr sz="2000" spc="10" dirty="0" smtClean="0">
                <a:latin typeface="Arial"/>
                <a:cs typeface="Arial"/>
              </a:rPr>
              <a:t>w</a:t>
            </a:r>
            <a:r>
              <a:rPr sz="2000" spc="-5" dirty="0" smtClean="0">
                <a:latin typeface="Arial"/>
                <a:cs typeface="Arial"/>
              </a:rPr>
              <a:t>2</a:t>
            </a:r>
            <a:r>
              <a:rPr sz="2000" spc="0" dirty="0" smtClean="0">
                <a:latin typeface="Arial"/>
                <a:cs typeface="Arial"/>
              </a:rPr>
              <a:t>)^</a:t>
            </a:r>
            <a:r>
              <a:rPr sz="2000" spc="-5" dirty="0" smtClean="0">
                <a:latin typeface="Arial"/>
                <a:cs typeface="Arial"/>
              </a:rPr>
              <a:t>2+</a:t>
            </a:r>
            <a:r>
              <a:rPr sz="2000" spc="0" dirty="0" smtClean="0">
                <a:latin typeface="Arial"/>
                <a:cs typeface="Arial"/>
              </a:rPr>
              <a:t>(</a:t>
            </a:r>
            <a:r>
              <a:rPr sz="2000" spc="5" dirty="0" smtClean="0">
                <a:latin typeface="Arial"/>
                <a:cs typeface="Arial"/>
              </a:rPr>
              <a:t>x1</a:t>
            </a:r>
            <a:r>
              <a:rPr sz="2000" spc="0" dirty="0" smtClean="0">
                <a:latin typeface="Arial"/>
                <a:cs typeface="Arial"/>
              </a:rPr>
              <a:t>-</a:t>
            </a:r>
            <a:r>
              <a:rPr sz="2000" spc="5" dirty="0" smtClean="0">
                <a:latin typeface="Arial"/>
                <a:cs typeface="Arial"/>
              </a:rPr>
              <a:t>x</a:t>
            </a:r>
            <a:r>
              <a:rPr sz="2000" spc="-5" dirty="0" smtClean="0">
                <a:latin typeface="Arial"/>
                <a:cs typeface="Arial"/>
              </a:rPr>
              <a:t>2</a:t>
            </a:r>
            <a:r>
              <a:rPr sz="2000" spc="0" dirty="0" smtClean="0">
                <a:latin typeface="Arial"/>
                <a:cs typeface="Arial"/>
              </a:rPr>
              <a:t>)^</a:t>
            </a:r>
            <a:r>
              <a:rPr sz="2000" spc="5" dirty="0" smtClean="0">
                <a:latin typeface="Arial"/>
                <a:cs typeface="Arial"/>
              </a:rPr>
              <a:t>2</a:t>
            </a:r>
            <a:r>
              <a:rPr sz="2000" spc="-15" dirty="0" smtClean="0">
                <a:latin typeface="Arial"/>
                <a:cs typeface="Arial"/>
              </a:rPr>
              <a:t>+</a:t>
            </a:r>
            <a:r>
              <a:rPr sz="2000" spc="10" dirty="0" smtClean="0">
                <a:latin typeface="Arial"/>
                <a:cs typeface="Arial"/>
              </a:rPr>
              <a:t>(</a:t>
            </a:r>
            <a:r>
              <a:rPr sz="2000" spc="0" dirty="0" smtClean="0">
                <a:latin typeface="Arial"/>
                <a:cs typeface="Arial"/>
              </a:rPr>
              <a:t>y</a:t>
            </a:r>
            <a:r>
              <a:rPr sz="2000" spc="5" dirty="0" smtClean="0">
                <a:latin typeface="Arial"/>
                <a:cs typeface="Arial"/>
              </a:rPr>
              <a:t>1</a:t>
            </a:r>
            <a:r>
              <a:rPr sz="2000" spc="0" dirty="0" smtClean="0">
                <a:latin typeface="Arial"/>
                <a:cs typeface="Arial"/>
              </a:rPr>
              <a:t>-</a:t>
            </a:r>
            <a:r>
              <a:rPr sz="2000" spc="5" dirty="0" smtClean="0">
                <a:latin typeface="Arial"/>
                <a:cs typeface="Arial"/>
              </a:rPr>
              <a:t>y2</a:t>
            </a:r>
            <a:r>
              <a:rPr sz="2000" spc="0" dirty="0" smtClean="0">
                <a:latin typeface="Arial"/>
                <a:cs typeface="Arial"/>
              </a:rPr>
              <a:t>)</a:t>
            </a:r>
            <a:r>
              <a:rPr sz="2000" spc="-10" dirty="0" smtClean="0">
                <a:latin typeface="Arial"/>
                <a:cs typeface="Arial"/>
              </a:rPr>
              <a:t>^</a:t>
            </a:r>
            <a:r>
              <a:rPr sz="2000" spc="5" dirty="0" smtClean="0">
                <a:latin typeface="Arial"/>
                <a:cs typeface="Arial"/>
              </a:rPr>
              <a:t>2</a:t>
            </a:r>
            <a:r>
              <a:rPr sz="2000" spc="-15" dirty="0" smtClean="0">
                <a:latin typeface="Arial"/>
                <a:cs typeface="Arial"/>
              </a:rPr>
              <a:t>+</a:t>
            </a:r>
            <a:r>
              <a:rPr sz="2000" spc="10" dirty="0" smtClean="0">
                <a:latin typeface="Arial"/>
                <a:cs typeface="Arial"/>
              </a:rPr>
              <a:t>(</a:t>
            </a:r>
            <a:r>
              <a:rPr sz="2000" spc="0" dirty="0" smtClean="0">
                <a:latin typeface="Arial"/>
                <a:cs typeface="Arial"/>
              </a:rPr>
              <a:t>z</a:t>
            </a:r>
            <a:r>
              <a:rPr sz="2000" spc="5" dirty="0" smtClean="0">
                <a:latin typeface="Arial"/>
                <a:cs typeface="Arial"/>
              </a:rPr>
              <a:t>1</a:t>
            </a:r>
            <a:r>
              <a:rPr sz="2000" spc="0" dirty="0" smtClean="0">
                <a:latin typeface="Arial"/>
                <a:cs typeface="Arial"/>
              </a:rPr>
              <a:t>-</a:t>
            </a:r>
            <a:r>
              <a:rPr sz="2000" spc="5" dirty="0" smtClean="0">
                <a:latin typeface="Arial"/>
                <a:cs typeface="Arial"/>
              </a:rPr>
              <a:t>z2</a:t>
            </a:r>
            <a:r>
              <a:rPr sz="2000" spc="0" dirty="0" smtClean="0">
                <a:latin typeface="Arial"/>
                <a:cs typeface="Arial"/>
              </a:rPr>
              <a:t>)</a:t>
            </a:r>
            <a:r>
              <a:rPr sz="2000" spc="-10" dirty="0" smtClean="0">
                <a:latin typeface="Arial"/>
                <a:cs typeface="Arial"/>
              </a:rPr>
              <a:t>^</a:t>
            </a:r>
            <a:r>
              <a:rPr sz="2000" spc="5" dirty="0" smtClean="0">
                <a:latin typeface="Arial"/>
                <a:cs typeface="Arial"/>
              </a:rPr>
              <a:t>2</a:t>
            </a:r>
            <a:r>
              <a:rPr sz="2000" spc="0" dirty="0" smtClean="0">
                <a:latin typeface="Arial"/>
                <a:cs typeface="Arial"/>
              </a:rPr>
              <a:t>)</a:t>
            </a:r>
            <a:endParaRPr sz="20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Exam</a:t>
            </a:r>
            <a:r>
              <a:rPr sz="3600" spc="-5" dirty="0" smtClean="0">
                <a:latin typeface="Arial"/>
                <a:cs typeface="Arial"/>
              </a:rPr>
              <a:t>p</a:t>
            </a:r>
            <a:r>
              <a:rPr sz="3600" spc="0" dirty="0" smtClean="0">
                <a:latin typeface="Arial"/>
                <a:cs typeface="Arial"/>
              </a:rPr>
              <a:t>le</a:t>
            </a:r>
            <a:r>
              <a:rPr sz="3600" spc="-10" dirty="0" smtClean="0">
                <a:latin typeface="Arial"/>
                <a:cs typeface="Arial"/>
              </a:rPr>
              <a:t> </a:t>
            </a:r>
            <a:r>
              <a:rPr sz="3600" spc="5" dirty="0" smtClean="0">
                <a:latin typeface="Arial"/>
                <a:cs typeface="Arial"/>
              </a:rPr>
              <a:t>D</a:t>
            </a:r>
            <a:r>
              <a:rPr sz="3600" spc="-20" dirty="0" smtClean="0">
                <a:latin typeface="Arial"/>
                <a:cs typeface="Arial"/>
              </a:rPr>
              <a:t>a</a:t>
            </a:r>
            <a:r>
              <a:rPr sz="3600" spc="-25" dirty="0" smtClean="0">
                <a:latin typeface="Arial"/>
                <a:cs typeface="Arial"/>
              </a:rPr>
              <a:t>t</a:t>
            </a:r>
            <a:r>
              <a:rPr sz="3600" spc="0" dirty="0" smtClean="0">
                <a:latin typeface="Arial"/>
                <a:cs typeface="Arial"/>
              </a:rPr>
              <a:t>a</a:t>
            </a:r>
            <a:r>
              <a:rPr sz="3600" spc="-20" dirty="0" smtClean="0">
                <a:latin typeface="Arial"/>
                <a:cs typeface="Arial"/>
              </a:rPr>
              <a:t>set</a:t>
            </a:r>
            <a:endParaRPr sz="3600" dirty="0">
              <a:latin typeface="Arial"/>
              <a:cs typeface="Arial"/>
            </a:endParaRPr>
          </a:p>
        </p:txBody>
      </p:sp>
      <p:sp>
        <p:nvSpPr>
          <p:cNvPr id="3" name="object 3"/>
          <p:cNvSpPr/>
          <p:nvPr/>
        </p:nvSpPr>
        <p:spPr>
          <a:xfrm>
            <a:off x="504190" y="2087879"/>
            <a:ext cx="9000490" cy="3743960"/>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txBox="1"/>
          <p:nvPr/>
        </p:nvSpPr>
        <p:spPr>
          <a:xfrm>
            <a:off x="652780" y="6012179"/>
            <a:ext cx="1355090" cy="314960"/>
          </a:xfrm>
          <a:prstGeom prst="rect">
            <a:avLst/>
          </a:prstGeom>
        </p:spPr>
        <p:txBody>
          <a:bodyPr vert="horz" wrap="square" lIns="0" tIns="0" rIns="0" bIns="0" rtlCol="0">
            <a:noAutofit/>
          </a:bodyPr>
          <a:lstStyle/>
          <a:p>
            <a:pPr marL="12700">
              <a:lnSpc>
                <a:spcPct val="100000"/>
              </a:lnSpc>
              <a:tabLst>
                <a:tab pos="847725" algn="l"/>
              </a:tabLst>
            </a:pPr>
            <a:r>
              <a:rPr sz="2000" spc="-20" dirty="0" smtClean="0">
                <a:solidFill>
                  <a:srgbClr val="FF0000"/>
                </a:solidFill>
                <a:latin typeface="Arial"/>
                <a:cs typeface="Arial"/>
              </a:rPr>
              <a:t>Q</a:t>
            </a:r>
            <a:r>
              <a:rPr sz="2000" spc="5" dirty="0" smtClean="0">
                <a:solidFill>
                  <a:srgbClr val="FF0000"/>
                </a:solidFill>
                <a:latin typeface="Arial"/>
                <a:cs typeface="Arial"/>
              </a:rPr>
              <a:t>ue</a:t>
            </a:r>
            <a:r>
              <a:rPr sz="2000" spc="0" dirty="0" smtClean="0">
                <a:solidFill>
                  <a:srgbClr val="FF0000"/>
                </a:solidFill>
                <a:latin typeface="Arial"/>
                <a:cs typeface="Arial"/>
              </a:rPr>
              <a:t>ry	</a:t>
            </a:r>
            <a:r>
              <a:rPr sz="2000" spc="-5" dirty="0" smtClean="0">
                <a:latin typeface="Arial"/>
                <a:cs typeface="Arial"/>
              </a:rPr>
              <a:t>0</a:t>
            </a:r>
            <a:r>
              <a:rPr sz="2000" spc="-10" dirty="0" smtClean="0">
                <a:latin typeface="Arial"/>
                <a:cs typeface="Arial"/>
              </a:rPr>
              <a:t>.</a:t>
            </a:r>
            <a:r>
              <a:rPr sz="2000" spc="-5" dirty="0" smtClean="0">
                <a:latin typeface="Arial"/>
                <a:cs typeface="Arial"/>
              </a:rPr>
              <a:t>6</a:t>
            </a:r>
            <a:r>
              <a:rPr sz="2000" spc="0" dirty="0" smtClean="0">
                <a:latin typeface="Arial"/>
                <a:cs typeface="Arial"/>
              </a:rPr>
              <a:t>5</a:t>
            </a:r>
            <a:endParaRPr sz="2000">
              <a:latin typeface="Arial"/>
              <a:cs typeface="Arial"/>
            </a:endParaRPr>
          </a:p>
        </p:txBody>
      </p:sp>
      <p:sp>
        <p:nvSpPr>
          <p:cNvPr id="5" name="object 5"/>
          <p:cNvSpPr txBox="1"/>
          <p:nvPr/>
        </p:nvSpPr>
        <p:spPr>
          <a:xfrm>
            <a:off x="2963926" y="6012179"/>
            <a:ext cx="520065" cy="314960"/>
          </a:xfrm>
          <a:prstGeom prst="rect">
            <a:avLst/>
          </a:prstGeom>
        </p:spPr>
        <p:txBody>
          <a:bodyPr vert="horz" wrap="square" lIns="0" tIns="0" rIns="0" bIns="0" rtlCol="0">
            <a:noAutofit/>
          </a:bodyPr>
          <a:lstStyle/>
          <a:p>
            <a:pPr marL="12700">
              <a:lnSpc>
                <a:spcPct val="100000"/>
              </a:lnSpc>
            </a:pPr>
            <a:r>
              <a:rPr sz="2000" spc="-5" dirty="0" smtClean="0">
                <a:latin typeface="Arial"/>
                <a:cs typeface="Arial"/>
              </a:rPr>
              <a:t>0</a:t>
            </a:r>
            <a:r>
              <a:rPr sz="2000" spc="-20" dirty="0" smtClean="0">
                <a:latin typeface="Arial"/>
                <a:cs typeface="Arial"/>
              </a:rPr>
              <a:t>.</a:t>
            </a:r>
            <a:r>
              <a:rPr sz="2000" spc="5" dirty="0" smtClean="0">
                <a:latin typeface="Arial"/>
                <a:cs typeface="Arial"/>
              </a:rPr>
              <a:t>7</a:t>
            </a:r>
            <a:r>
              <a:rPr sz="2000" spc="0" dirty="0" smtClean="0">
                <a:latin typeface="Arial"/>
                <a:cs typeface="Arial"/>
              </a:rPr>
              <a:t>8</a:t>
            </a:r>
            <a:endParaRPr sz="2000">
              <a:latin typeface="Arial"/>
              <a:cs typeface="Arial"/>
            </a:endParaRPr>
          </a:p>
        </p:txBody>
      </p:sp>
      <p:sp>
        <p:nvSpPr>
          <p:cNvPr id="6" name="object 6"/>
          <p:cNvSpPr txBox="1"/>
          <p:nvPr/>
        </p:nvSpPr>
        <p:spPr>
          <a:xfrm>
            <a:off x="4509516" y="6012179"/>
            <a:ext cx="520065" cy="314960"/>
          </a:xfrm>
          <a:prstGeom prst="rect">
            <a:avLst/>
          </a:prstGeom>
        </p:spPr>
        <p:txBody>
          <a:bodyPr vert="horz" wrap="square" lIns="0" tIns="0" rIns="0" bIns="0" rtlCol="0">
            <a:noAutofit/>
          </a:bodyPr>
          <a:lstStyle/>
          <a:p>
            <a:pPr marL="12700">
              <a:lnSpc>
                <a:spcPct val="100000"/>
              </a:lnSpc>
            </a:pPr>
            <a:r>
              <a:rPr sz="2000" spc="-5" dirty="0" smtClean="0">
                <a:latin typeface="Arial"/>
                <a:cs typeface="Arial"/>
              </a:rPr>
              <a:t>0</a:t>
            </a:r>
            <a:r>
              <a:rPr sz="2000" spc="-10" dirty="0" smtClean="0">
                <a:latin typeface="Arial"/>
                <a:cs typeface="Arial"/>
              </a:rPr>
              <a:t>.</a:t>
            </a:r>
            <a:r>
              <a:rPr sz="2000" spc="-5" dirty="0" smtClean="0">
                <a:latin typeface="Arial"/>
                <a:cs typeface="Arial"/>
              </a:rPr>
              <a:t>2</a:t>
            </a:r>
            <a:r>
              <a:rPr sz="2000" spc="0" dirty="0" smtClean="0">
                <a:latin typeface="Arial"/>
                <a:cs typeface="Arial"/>
              </a:rPr>
              <a:t>1</a:t>
            </a:r>
            <a:endParaRPr sz="2000">
              <a:latin typeface="Arial"/>
              <a:cs typeface="Arial"/>
            </a:endParaRPr>
          </a:p>
        </p:txBody>
      </p:sp>
      <p:sp>
        <p:nvSpPr>
          <p:cNvPr id="7" name="object 7"/>
          <p:cNvSpPr txBox="1"/>
          <p:nvPr/>
        </p:nvSpPr>
        <p:spPr>
          <a:xfrm>
            <a:off x="6055106" y="6012179"/>
            <a:ext cx="520065" cy="314960"/>
          </a:xfrm>
          <a:prstGeom prst="rect">
            <a:avLst/>
          </a:prstGeom>
        </p:spPr>
        <p:txBody>
          <a:bodyPr vert="horz" wrap="square" lIns="0" tIns="0" rIns="0" bIns="0" rtlCol="0">
            <a:noAutofit/>
          </a:bodyPr>
          <a:lstStyle/>
          <a:p>
            <a:pPr marL="12700">
              <a:lnSpc>
                <a:spcPct val="100000"/>
              </a:lnSpc>
            </a:pPr>
            <a:r>
              <a:rPr sz="2000" spc="-5" dirty="0" smtClean="0">
                <a:latin typeface="Arial"/>
                <a:cs typeface="Arial"/>
              </a:rPr>
              <a:t>0</a:t>
            </a:r>
            <a:r>
              <a:rPr sz="2000" spc="-10" dirty="0" smtClean="0">
                <a:latin typeface="Arial"/>
                <a:cs typeface="Arial"/>
              </a:rPr>
              <a:t>.</a:t>
            </a:r>
            <a:r>
              <a:rPr sz="2000" spc="-5" dirty="0" smtClean="0">
                <a:latin typeface="Arial"/>
                <a:cs typeface="Arial"/>
              </a:rPr>
              <a:t>2</a:t>
            </a:r>
            <a:r>
              <a:rPr sz="2000" spc="0" dirty="0" smtClean="0">
                <a:latin typeface="Arial"/>
                <a:cs typeface="Arial"/>
              </a:rPr>
              <a:t>9</a:t>
            </a:r>
            <a:endParaRPr sz="2000">
              <a:latin typeface="Arial"/>
              <a:cs typeface="Arial"/>
            </a:endParaRPr>
          </a:p>
        </p:txBody>
      </p:sp>
      <p:sp>
        <p:nvSpPr>
          <p:cNvPr id="8" name="object 8"/>
          <p:cNvSpPr txBox="1"/>
          <p:nvPr/>
        </p:nvSpPr>
        <p:spPr>
          <a:xfrm>
            <a:off x="7529830" y="6012179"/>
            <a:ext cx="1664335" cy="314960"/>
          </a:xfrm>
          <a:prstGeom prst="rect">
            <a:avLst/>
          </a:prstGeom>
        </p:spPr>
        <p:txBody>
          <a:bodyPr vert="horz" wrap="square" lIns="0" tIns="0" rIns="0" bIns="0" rtlCol="0">
            <a:noAutofit/>
          </a:bodyPr>
          <a:lstStyle/>
          <a:p>
            <a:pPr marL="12700">
              <a:lnSpc>
                <a:spcPct val="100000"/>
              </a:lnSpc>
            </a:pPr>
            <a:r>
              <a:rPr sz="2000" spc="5" dirty="0" smtClean="0">
                <a:latin typeface="Arial"/>
                <a:cs typeface="Arial"/>
              </a:rPr>
              <a:t>0</a:t>
            </a:r>
            <a:r>
              <a:rPr sz="2000" spc="-20" dirty="0" smtClean="0">
                <a:latin typeface="Arial"/>
                <a:cs typeface="Arial"/>
              </a:rPr>
              <a:t>.</a:t>
            </a:r>
            <a:r>
              <a:rPr sz="2000" spc="5" dirty="0" smtClean="0">
                <a:latin typeface="Arial"/>
                <a:cs typeface="Arial"/>
              </a:rPr>
              <a:t>5</a:t>
            </a:r>
            <a:r>
              <a:rPr sz="2000" spc="0" dirty="0" smtClean="0">
                <a:latin typeface="Arial"/>
                <a:cs typeface="Arial"/>
              </a:rPr>
              <a:t>8</a:t>
            </a:r>
            <a:r>
              <a:rPr sz="2000" spc="45" dirty="0" smtClean="0">
                <a:latin typeface="Arial"/>
                <a:cs typeface="Arial"/>
              </a:rPr>
              <a:t> </a:t>
            </a:r>
            <a:r>
              <a:rPr sz="2000" spc="0" dirty="0" smtClean="0">
                <a:solidFill>
                  <a:srgbClr val="FF0000"/>
                </a:solidFill>
                <a:latin typeface="Arial"/>
                <a:cs typeface="Arial"/>
              </a:rPr>
              <a:t>C</a:t>
            </a:r>
            <a:r>
              <a:rPr sz="2000" spc="-5" dirty="0" smtClean="0">
                <a:solidFill>
                  <a:srgbClr val="FF0000"/>
                </a:solidFill>
                <a:latin typeface="Arial"/>
                <a:cs typeface="Arial"/>
              </a:rPr>
              <a:t>l</a:t>
            </a:r>
            <a:r>
              <a:rPr sz="2000" spc="5" dirty="0" smtClean="0">
                <a:solidFill>
                  <a:srgbClr val="FF0000"/>
                </a:solidFill>
                <a:latin typeface="Arial"/>
                <a:cs typeface="Arial"/>
              </a:rPr>
              <a:t>as</a:t>
            </a:r>
            <a:r>
              <a:rPr sz="2000" spc="0" dirty="0" smtClean="0">
                <a:solidFill>
                  <a:srgbClr val="FF0000"/>
                </a:solidFill>
                <a:latin typeface="Arial"/>
                <a:cs typeface="Arial"/>
              </a:rPr>
              <a:t>s </a:t>
            </a:r>
            <a:r>
              <a:rPr sz="2000" spc="-15" dirty="0" smtClean="0">
                <a:solidFill>
                  <a:srgbClr val="FF0000"/>
                </a:solidFill>
                <a:latin typeface="Arial"/>
                <a:cs typeface="Arial"/>
              </a:rPr>
              <a:t>=</a:t>
            </a:r>
            <a:r>
              <a:rPr sz="2000" spc="-10" dirty="0" smtClean="0">
                <a:solidFill>
                  <a:srgbClr val="FF0000"/>
                </a:solidFill>
                <a:latin typeface="Arial"/>
                <a:cs typeface="Arial"/>
              </a:rPr>
              <a:t> </a:t>
            </a:r>
            <a:r>
              <a:rPr sz="2000" spc="0" dirty="0" smtClean="0">
                <a:solidFill>
                  <a:srgbClr val="FF0000"/>
                </a:solidFill>
                <a:latin typeface="Arial"/>
                <a:cs typeface="Arial"/>
              </a:rPr>
              <a:t>?</a:t>
            </a:r>
            <a:endParaRPr sz="20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74700" y="1339850"/>
            <a:ext cx="8686800" cy="5638800"/>
          </a:xfrm>
        </p:spPr>
        <p:txBody>
          <a:bodyPr>
            <a:normAutofit/>
          </a:bodyPr>
          <a:lstStyle/>
          <a:p>
            <a:pPr>
              <a:buFont typeface="Wingdings" pitchFamily="2" charset="2"/>
              <a:buChar char="Ø"/>
            </a:pPr>
            <a:r>
              <a:rPr lang="en-US" sz="2000" dirty="0"/>
              <a:t>K nearest neighbors is a simple algorithm that stores all available cases </a:t>
            </a:r>
            <a:r>
              <a:rPr lang="en-US" sz="2000" dirty="0" smtClean="0"/>
              <a:t>and </a:t>
            </a:r>
            <a:r>
              <a:rPr lang="en-US" sz="2000" dirty="0" smtClean="0">
                <a:solidFill>
                  <a:srgbClr val="FF0000"/>
                </a:solidFill>
              </a:rPr>
              <a:t>predict </a:t>
            </a:r>
            <a:r>
              <a:rPr lang="en-US" sz="2000" dirty="0">
                <a:solidFill>
                  <a:srgbClr val="FF0000"/>
                </a:solidFill>
              </a:rPr>
              <a:t>the numerical target </a:t>
            </a:r>
            <a:r>
              <a:rPr lang="en-US" sz="2000" dirty="0"/>
              <a:t>based on a </a:t>
            </a:r>
            <a:r>
              <a:rPr lang="en-US" sz="2000" dirty="0">
                <a:solidFill>
                  <a:srgbClr val="FF0000"/>
                </a:solidFill>
              </a:rPr>
              <a:t>similarity measure (e.g., distance </a:t>
            </a:r>
            <a:r>
              <a:rPr lang="en-US" sz="2000" dirty="0" smtClean="0">
                <a:solidFill>
                  <a:srgbClr val="FF0000"/>
                </a:solidFill>
              </a:rPr>
              <a:t>functions</a:t>
            </a:r>
            <a:r>
              <a:rPr lang="en-US" sz="2000" dirty="0">
                <a:solidFill>
                  <a:srgbClr val="FF0000"/>
                </a:solidFill>
              </a:rPr>
              <a:t>)</a:t>
            </a:r>
            <a:r>
              <a:rPr lang="en-US" sz="2000" dirty="0"/>
              <a:t>. </a:t>
            </a:r>
            <a:endParaRPr lang="en-US" sz="2000" dirty="0" smtClean="0"/>
          </a:p>
          <a:p>
            <a:pPr>
              <a:buFont typeface="Wingdings" pitchFamily="2" charset="2"/>
              <a:buChar char="Ø"/>
            </a:pPr>
            <a:endParaRPr lang="en-US" sz="2000" dirty="0" smtClean="0"/>
          </a:p>
          <a:p>
            <a:pPr>
              <a:buFont typeface="Wingdings" pitchFamily="2" charset="2"/>
              <a:buChar char="Ø"/>
            </a:pPr>
            <a:r>
              <a:rPr lang="en-US" sz="2000" dirty="0" smtClean="0"/>
              <a:t>KNN </a:t>
            </a:r>
            <a:r>
              <a:rPr lang="en-US" sz="2000" dirty="0"/>
              <a:t>has been used in statistical estimation and pattern recognition already in </a:t>
            </a:r>
            <a:r>
              <a:rPr lang="en-US" sz="2000" dirty="0" smtClean="0"/>
              <a:t>the </a:t>
            </a:r>
            <a:r>
              <a:rPr lang="en-US" sz="2000" dirty="0"/>
              <a:t>beginning of 1970’s as a non-parametric technique. </a:t>
            </a:r>
            <a:endParaRPr lang="en-US" sz="2000" dirty="0" smtClean="0"/>
          </a:p>
          <a:p>
            <a:endParaRPr lang="en-US" sz="2000" b="1" dirty="0" smtClean="0"/>
          </a:p>
          <a:p>
            <a:r>
              <a:rPr lang="en-US" sz="2000" b="1" dirty="0" smtClean="0"/>
              <a:t>Algorithm:</a:t>
            </a:r>
          </a:p>
          <a:p>
            <a:pPr>
              <a:buFont typeface="Wingdings" pitchFamily="2" charset="2"/>
              <a:buChar char="Ø"/>
            </a:pPr>
            <a:r>
              <a:rPr lang="en-US" sz="2000" dirty="0" smtClean="0"/>
              <a:t>A simple implementation of </a:t>
            </a:r>
            <a:r>
              <a:rPr lang="en-US" sz="2000" dirty="0" smtClean="0">
                <a:solidFill>
                  <a:srgbClr val="FF0000"/>
                </a:solidFill>
              </a:rPr>
              <a:t>KNN regression </a:t>
            </a:r>
            <a:r>
              <a:rPr lang="en-US" sz="2000" dirty="0" smtClean="0"/>
              <a:t>is to calculate the </a:t>
            </a:r>
            <a:r>
              <a:rPr lang="en-US" sz="2000" dirty="0" smtClean="0">
                <a:solidFill>
                  <a:srgbClr val="0070C0"/>
                </a:solidFill>
              </a:rPr>
              <a:t>average of the numerical target of the K nearest neighbors</a:t>
            </a:r>
            <a:r>
              <a:rPr lang="en-US" sz="2000" dirty="0" smtClean="0"/>
              <a:t>.  </a:t>
            </a:r>
          </a:p>
          <a:p>
            <a:endParaRPr lang="en-US" sz="2000" dirty="0"/>
          </a:p>
          <a:p>
            <a:pPr>
              <a:buFont typeface="Wingdings" pitchFamily="2" charset="2"/>
              <a:buChar char="Ø"/>
            </a:pPr>
            <a:r>
              <a:rPr lang="en-US" sz="2000" dirty="0" smtClean="0"/>
              <a:t>Another approach uses an </a:t>
            </a:r>
            <a:r>
              <a:rPr lang="en-US" sz="2000" dirty="0" smtClean="0">
                <a:solidFill>
                  <a:srgbClr val="C00000"/>
                </a:solidFill>
              </a:rPr>
              <a:t>inverse distance weighted average</a:t>
            </a:r>
            <a:r>
              <a:rPr lang="en-US" sz="2000" dirty="0" smtClean="0"/>
              <a:t> of the K nearest neighbors. KNN regression uses the same distance functions as KNN classification.</a:t>
            </a:r>
            <a:endParaRPr lang="en-US" sz="2000" dirty="0"/>
          </a:p>
        </p:txBody>
      </p:sp>
      <p:sp>
        <p:nvSpPr>
          <p:cNvPr id="2" name="Title 1"/>
          <p:cNvSpPr>
            <a:spLocks noGrp="1"/>
          </p:cNvSpPr>
          <p:nvPr>
            <p:ph type="title"/>
          </p:nvPr>
        </p:nvSpPr>
        <p:spPr/>
        <p:txBody>
          <a:bodyPr>
            <a:normAutofit fontScale="90000"/>
          </a:bodyPr>
          <a:lstStyle/>
          <a:p>
            <a:r>
              <a:rPr lang="en-US" sz="3600" b="1" dirty="0" smtClean="0">
                <a:latin typeface="Arial" pitchFamily="34" charset="0"/>
                <a:cs typeface="Arial" pitchFamily="34" charset="0"/>
              </a:rPr>
              <a:t>K Nearest Neighbors - Regression</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394302" y="1968500"/>
            <a:ext cx="8914798"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17500" y="1873250"/>
            <a:ext cx="93726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Regression is a data mining task of predicting the value of target(numerical attribute) by building a model based on one or more predictors (numerical &amp; Categorical variables)</a:t>
            </a:r>
            <a:endParaRPr lang="en-US" dirty="0"/>
          </a:p>
        </p:txBody>
      </p:sp>
      <p:sp>
        <p:nvSpPr>
          <p:cNvPr id="3" name="Title 2"/>
          <p:cNvSpPr>
            <a:spLocks noGrp="1"/>
          </p:cNvSpPr>
          <p:nvPr>
            <p:ph type="title"/>
          </p:nvPr>
        </p:nvSpPr>
        <p:spPr/>
        <p:txBody>
          <a:bodyPr/>
          <a:lstStyle/>
          <a:p>
            <a:pPr algn="ctr"/>
            <a:r>
              <a:rPr lang="en-US" dirty="0" smtClean="0"/>
              <a:t>Regression</a:t>
            </a:r>
            <a:endParaRPr lang="en-US" dirty="0"/>
          </a:p>
        </p:txBody>
      </p:sp>
    </p:spTree>
    <p:extLst>
      <p:ext uri="{BB962C8B-B14F-4D97-AF65-F5344CB8AC3E}">
        <p14:creationId xmlns:p14="http://schemas.microsoft.com/office/powerpoint/2010/main" val="54595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3" name="object 3"/>
          <p:cNvSpPr txBox="1"/>
          <p:nvPr/>
        </p:nvSpPr>
        <p:spPr>
          <a:xfrm>
            <a:off x="923289" y="1803145"/>
            <a:ext cx="8148320" cy="735330"/>
          </a:xfrm>
          <a:prstGeom prst="rect">
            <a:avLst/>
          </a:prstGeom>
        </p:spPr>
        <p:txBody>
          <a:bodyPr vert="horz" wrap="square" lIns="0" tIns="0" rIns="0" bIns="0" rtlCol="0">
            <a:noAutofit/>
          </a:bodyPr>
          <a:lstStyle/>
          <a:p>
            <a:pPr marL="12700" marR="12700">
              <a:lnSpc>
                <a:spcPts val="2940"/>
              </a:lnSpc>
            </a:pPr>
            <a:r>
              <a:rPr sz="2600" spc="-20" dirty="0" smtClean="0">
                <a:latin typeface="Arial"/>
                <a:cs typeface="Arial"/>
              </a:rPr>
              <a:t>K ne</a:t>
            </a:r>
            <a:r>
              <a:rPr sz="2600" spc="10" dirty="0" smtClean="0">
                <a:latin typeface="Arial"/>
                <a:cs typeface="Arial"/>
              </a:rPr>
              <a:t>a</a:t>
            </a:r>
            <a:r>
              <a:rPr sz="2600" spc="-10" dirty="0" smtClean="0">
                <a:latin typeface="Arial"/>
                <a:cs typeface="Arial"/>
              </a:rPr>
              <a:t>r</a:t>
            </a:r>
            <a:r>
              <a:rPr sz="2600" spc="0" dirty="0" smtClean="0">
                <a:latin typeface="Arial"/>
                <a:cs typeface="Arial"/>
              </a:rPr>
              <a:t>e</a:t>
            </a:r>
            <a:r>
              <a:rPr sz="2600" spc="5" dirty="0" smtClean="0">
                <a:latin typeface="Arial"/>
                <a:cs typeface="Arial"/>
              </a:rPr>
              <a:t>s</a:t>
            </a:r>
            <a:r>
              <a:rPr sz="2600" spc="-10" dirty="0" smtClean="0">
                <a:latin typeface="Arial"/>
                <a:cs typeface="Arial"/>
              </a:rPr>
              <a:t>t</a:t>
            </a:r>
            <a:r>
              <a:rPr sz="2600" spc="-5" dirty="0" smtClean="0">
                <a:latin typeface="Arial"/>
                <a:cs typeface="Arial"/>
              </a:rPr>
              <a:t> </a:t>
            </a:r>
            <a:r>
              <a:rPr sz="2600" spc="0" dirty="0" smtClean="0">
                <a:latin typeface="Arial"/>
                <a:cs typeface="Arial"/>
              </a:rPr>
              <a:t>neigh</a:t>
            </a:r>
            <a:r>
              <a:rPr sz="2600" spc="10" dirty="0" smtClean="0">
                <a:latin typeface="Arial"/>
                <a:cs typeface="Arial"/>
              </a:rPr>
              <a:t>b</a:t>
            </a:r>
            <a:r>
              <a:rPr sz="2600" spc="0" dirty="0" smtClean="0">
                <a:latin typeface="Arial"/>
                <a:cs typeface="Arial"/>
              </a:rPr>
              <a:t>o</a:t>
            </a:r>
            <a:r>
              <a:rPr sz="2600" spc="-10" dirty="0" smtClean="0">
                <a:latin typeface="Arial"/>
                <a:cs typeface="Arial"/>
              </a:rPr>
              <a:t>r</a:t>
            </a:r>
            <a:r>
              <a:rPr sz="2600" spc="0" dirty="0" smtClean="0">
                <a:latin typeface="Arial"/>
                <a:cs typeface="Arial"/>
              </a:rPr>
              <a:t>s</a:t>
            </a:r>
            <a:r>
              <a:rPr sz="2600" spc="5" dirty="0" smtClean="0">
                <a:latin typeface="Arial"/>
                <a:cs typeface="Arial"/>
              </a:rPr>
              <a:t> </a:t>
            </a:r>
            <a:r>
              <a:rPr sz="2600" spc="0" dirty="0" smtClean="0">
                <a:latin typeface="Arial"/>
                <a:cs typeface="Arial"/>
              </a:rPr>
              <a:t>is</a:t>
            </a:r>
            <a:r>
              <a:rPr sz="2600" spc="-5" dirty="0" smtClean="0">
                <a:latin typeface="Arial"/>
                <a:cs typeface="Arial"/>
              </a:rPr>
              <a:t> </a:t>
            </a:r>
            <a:r>
              <a:rPr sz="2600" spc="0" dirty="0" smtClean="0">
                <a:latin typeface="Arial"/>
                <a:cs typeface="Arial"/>
              </a:rPr>
              <a:t>a</a:t>
            </a:r>
            <a:r>
              <a:rPr sz="2600" spc="10" dirty="0" smtClean="0">
                <a:latin typeface="Arial"/>
                <a:cs typeface="Arial"/>
              </a:rPr>
              <a:t> </a:t>
            </a:r>
            <a:r>
              <a:rPr sz="2600" spc="0" dirty="0" smtClean="0">
                <a:latin typeface="Arial"/>
                <a:cs typeface="Arial"/>
              </a:rPr>
              <a:t>simple</a:t>
            </a:r>
            <a:r>
              <a:rPr sz="2600" spc="-5" dirty="0" smtClean="0">
                <a:latin typeface="Arial"/>
                <a:cs typeface="Arial"/>
              </a:rPr>
              <a:t> </a:t>
            </a:r>
            <a:r>
              <a:rPr sz="2600" spc="0" dirty="0" smtClean="0">
                <a:latin typeface="Arial"/>
                <a:cs typeface="Arial"/>
              </a:rPr>
              <a:t>algor</a:t>
            </a:r>
            <a:r>
              <a:rPr sz="2600" spc="-10" dirty="0" smtClean="0">
                <a:latin typeface="Arial"/>
                <a:cs typeface="Arial"/>
              </a:rPr>
              <a:t>it</a:t>
            </a:r>
            <a:r>
              <a:rPr sz="2600" spc="-5" dirty="0" smtClean="0">
                <a:latin typeface="Arial"/>
                <a:cs typeface="Arial"/>
              </a:rPr>
              <a:t>h</a:t>
            </a:r>
            <a:r>
              <a:rPr sz="2600" spc="0" dirty="0" smtClean="0">
                <a:latin typeface="Arial"/>
                <a:cs typeface="Arial"/>
              </a:rPr>
              <a:t>m </a:t>
            </a:r>
            <a:r>
              <a:rPr sz="2600" spc="-15" dirty="0" smtClean="0">
                <a:latin typeface="Arial"/>
                <a:cs typeface="Arial"/>
              </a:rPr>
              <a:t>tha</a:t>
            </a:r>
            <a:r>
              <a:rPr sz="2600" spc="-10" dirty="0" smtClean="0">
                <a:latin typeface="Arial"/>
                <a:cs typeface="Arial"/>
              </a:rPr>
              <a:t>t</a:t>
            </a:r>
            <a:r>
              <a:rPr sz="2600" spc="-5" dirty="0" smtClean="0">
                <a:latin typeface="Arial"/>
                <a:cs typeface="Arial"/>
              </a:rPr>
              <a:t> </a:t>
            </a:r>
            <a:r>
              <a:rPr sz="2600" spc="5" dirty="0" smtClean="0">
                <a:latin typeface="Arial"/>
                <a:cs typeface="Arial"/>
              </a:rPr>
              <a:t>s</a:t>
            </a:r>
            <a:r>
              <a:rPr sz="2600" spc="-15" dirty="0" smtClean="0">
                <a:latin typeface="Arial"/>
                <a:cs typeface="Arial"/>
              </a:rPr>
              <a:t>tores</a:t>
            </a:r>
            <a:r>
              <a:rPr sz="2600" spc="5" dirty="0" smtClean="0">
                <a:latin typeface="Arial"/>
                <a:cs typeface="Arial"/>
              </a:rPr>
              <a:t> </a:t>
            </a:r>
            <a:r>
              <a:rPr sz="2600" spc="0" dirty="0" smtClean="0">
                <a:latin typeface="Arial"/>
                <a:cs typeface="Arial"/>
              </a:rPr>
              <a:t>all a</a:t>
            </a:r>
            <a:r>
              <a:rPr sz="2600" spc="5" dirty="0" smtClean="0">
                <a:latin typeface="Arial"/>
                <a:cs typeface="Arial"/>
              </a:rPr>
              <a:t>v</a:t>
            </a:r>
            <a:r>
              <a:rPr sz="2600" spc="0" dirty="0" smtClean="0">
                <a:latin typeface="Arial"/>
                <a:cs typeface="Arial"/>
              </a:rPr>
              <a:t>ai</a:t>
            </a:r>
            <a:r>
              <a:rPr sz="2600" spc="-10" dirty="0" smtClean="0">
                <a:latin typeface="Arial"/>
                <a:cs typeface="Arial"/>
              </a:rPr>
              <a:t>l</a:t>
            </a:r>
            <a:r>
              <a:rPr sz="2600" spc="10" dirty="0" smtClean="0">
                <a:latin typeface="Arial"/>
                <a:cs typeface="Arial"/>
              </a:rPr>
              <a:t>a</a:t>
            </a:r>
            <a:r>
              <a:rPr sz="2600" spc="0" dirty="0" smtClean="0">
                <a:latin typeface="Arial"/>
                <a:cs typeface="Arial"/>
              </a:rPr>
              <a:t>b</a:t>
            </a:r>
            <a:r>
              <a:rPr sz="2600" spc="-10" dirty="0" smtClean="0">
                <a:latin typeface="Arial"/>
                <a:cs typeface="Arial"/>
              </a:rPr>
              <a:t>l</a:t>
            </a:r>
            <a:r>
              <a:rPr sz="2600" spc="0" dirty="0" smtClean="0">
                <a:latin typeface="Arial"/>
                <a:cs typeface="Arial"/>
              </a:rPr>
              <a:t>e</a:t>
            </a:r>
            <a:r>
              <a:rPr sz="2600" spc="10" dirty="0" smtClean="0">
                <a:latin typeface="Arial"/>
                <a:cs typeface="Arial"/>
              </a:rPr>
              <a:t> </a:t>
            </a:r>
            <a:r>
              <a:rPr sz="2600" spc="5" dirty="0" smtClean="0">
                <a:latin typeface="Arial"/>
                <a:cs typeface="Arial"/>
              </a:rPr>
              <a:t>c</a:t>
            </a:r>
            <a:r>
              <a:rPr sz="2600" spc="0" dirty="0" smtClean="0">
                <a:latin typeface="Arial"/>
                <a:cs typeface="Arial"/>
              </a:rPr>
              <a:t>as</a:t>
            </a:r>
            <a:r>
              <a:rPr sz="2600" spc="10" dirty="0" smtClean="0">
                <a:latin typeface="Arial"/>
                <a:cs typeface="Arial"/>
              </a:rPr>
              <a:t>e</a:t>
            </a:r>
            <a:r>
              <a:rPr sz="2600" spc="0" dirty="0" smtClean="0">
                <a:latin typeface="Arial"/>
                <a:cs typeface="Arial"/>
              </a:rPr>
              <a:t>s</a:t>
            </a:r>
            <a:r>
              <a:rPr sz="2600" spc="-5" dirty="0" smtClean="0">
                <a:latin typeface="Arial"/>
                <a:cs typeface="Arial"/>
              </a:rPr>
              <a:t> </a:t>
            </a:r>
            <a:r>
              <a:rPr sz="2600" spc="10" dirty="0" smtClean="0">
                <a:latin typeface="Arial"/>
                <a:cs typeface="Arial"/>
              </a:rPr>
              <a:t>a</a:t>
            </a:r>
            <a:r>
              <a:rPr sz="2600" spc="0" dirty="0" smtClean="0">
                <a:latin typeface="Arial"/>
                <a:cs typeface="Arial"/>
              </a:rPr>
              <a:t>nd</a:t>
            </a:r>
            <a:r>
              <a:rPr sz="2600" spc="-5" dirty="0" smtClean="0">
                <a:latin typeface="Arial"/>
                <a:cs typeface="Arial"/>
              </a:rPr>
              <a:t> </a:t>
            </a:r>
            <a:r>
              <a:rPr sz="2600" spc="5" dirty="0" smtClean="0">
                <a:latin typeface="Arial"/>
                <a:cs typeface="Arial"/>
              </a:rPr>
              <a:t>c</a:t>
            </a:r>
            <a:r>
              <a:rPr sz="2600" spc="-10" dirty="0" smtClean="0">
                <a:latin typeface="Arial"/>
                <a:cs typeface="Arial"/>
              </a:rPr>
              <a:t>l</a:t>
            </a:r>
            <a:r>
              <a:rPr sz="2600" spc="10" dirty="0" smtClean="0">
                <a:latin typeface="Arial"/>
                <a:cs typeface="Arial"/>
              </a:rPr>
              <a:t>a</a:t>
            </a:r>
            <a:r>
              <a:rPr sz="2600" spc="0" dirty="0" smtClean="0">
                <a:latin typeface="Arial"/>
                <a:cs typeface="Arial"/>
              </a:rPr>
              <a:t>s</a:t>
            </a:r>
            <a:r>
              <a:rPr sz="2600" spc="5" dirty="0" smtClean="0">
                <a:latin typeface="Arial"/>
                <a:cs typeface="Arial"/>
              </a:rPr>
              <a:t>s</a:t>
            </a:r>
            <a:r>
              <a:rPr sz="2600" spc="0" dirty="0" smtClean="0">
                <a:latin typeface="Arial"/>
                <a:cs typeface="Arial"/>
              </a:rPr>
              <a:t>if</a:t>
            </a:r>
            <a:r>
              <a:rPr sz="2600" spc="-15" dirty="0" smtClean="0">
                <a:latin typeface="Arial"/>
                <a:cs typeface="Arial"/>
              </a:rPr>
              <a:t>i</a:t>
            </a:r>
            <a:r>
              <a:rPr sz="2600" spc="10" dirty="0" smtClean="0">
                <a:latin typeface="Arial"/>
                <a:cs typeface="Arial"/>
              </a:rPr>
              <a:t>e</a:t>
            </a:r>
            <a:r>
              <a:rPr sz="2600" spc="0" dirty="0" smtClean="0">
                <a:latin typeface="Arial"/>
                <a:cs typeface="Arial"/>
              </a:rPr>
              <a:t>s</a:t>
            </a:r>
            <a:r>
              <a:rPr sz="2600" spc="-5" dirty="0" smtClean="0">
                <a:latin typeface="Arial"/>
                <a:cs typeface="Arial"/>
              </a:rPr>
              <a:t> </a:t>
            </a:r>
            <a:r>
              <a:rPr sz="2600" spc="10" dirty="0" smtClean="0">
                <a:latin typeface="Arial"/>
                <a:cs typeface="Arial"/>
              </a:rPr>
              <a:t>n</a:t>
            </a:r>
            <a:r>
              <a:rPr sz="2600" spc="0" dirty="0" smtClean="0">
                <a:latin typeface="Arial"/>
                <a:cs typeface="Arial"/>
              </a:rPr>
              <a:t>ew</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5" dirty="0" smtClean="0">
                <a:latin typeface="Arial"/>
                <a:cs typeface="Arial"/>
              </a:rPr>
              <a:t>s</a:t>
            </a:r>
            <a:r>
              <a:rPr sz="2600" spc="0" dirty="0" smtClean="0">
                <a:latin typeface="Arial"/>
                <a:cs typeface="Arial"/>
              </a:rPr>
              <a:t>es</a:t>
            </a:r>
            <a:r>
              <a:rPr sz="2600" spc="5" dirty="0" smtClean="0">
                <a:latin typeface="Arial"/>
                <a:cs typeface="Arial"/>
              </a:rPr>
              <a:t> </a:t>
            </a:r>
            <a:r>
              <a:rPr sz="2600" spc="0" dirty="0" smtClean="0">
                <a:latin typeface="Arial"/>
                <a:cs typeface="Arial"/>
              </a:rPr>
              <a:t>ba</a:t>
            </a:r>
            <a:r>
              <a:rPr sz="2600" spc="5" dirty="0" smtClean="0">
                <a:latin typeface="Arial"/>
                <a:cs typeface="Arial"/>
              </a:rPr>
              <a:t>s</a:t>
            </a:r>
            <a:r>
              <a:rPr sz="2600" spc="0" dirty="0" smtClean="0">
                <a:latin typeface="Arial"/>
                <a:cs typeface="Arial"/>
              </a:rPr>
              <a:t>ed</a:t>
            </a:r>
            <a:r>
              <a:rPr sz="2600" spc="10" dirty="0" smtClean="0">
                <a:latin typeface="Arial"/>
                <a:cs typeface="Arial"/>
              </a:rPr>
              <a:t> </a:t>
            </a:r>
            <a:r>
              <a:rPr sz="2600" spc="0" dirty="0" smtClean="0">
                <a:latin typeface="Arial"/>
                <a:cs typeface="Arial"/>
              </a:rPr>
              <a:t>on</a:t>
            </a:r>
            <a:r>
              <a:rPr sz="2600" spc="-5" dirty="0" smtClean="0">
                <a:latin typeface="Arial"/>
                <a:cs typeface="Arial"/>
              </a:rPr>
              <a:t> </a:t>
            </a:r>
            <a:r>
              <a:rPr sz="2600" spc="0" dirty="0" smtClean="0">
                <a:latin typeface="Arial"/>
                <a:cs typeface="Arial"/>
              </a:rPr>
              <a:t>a</a:t>
            </a:r>
            <a:endParaRPr sz="2600" dirty="0">
              <a:latin typeface="Arial"/>
              <a:cs typeface="Arial"/>
            </a:endParaRPr>
          </a:p>
        </p:txBody>
      </p:sp>
      <p:sp>
        <p:nvSpPr>
          <p:cNvPr id="4" name="object 4"/>
          <p:cNvSpPr txBox="1"/>
          <p:nvPr/>
        </p:nvSpPr>
        <p:spPr>
          <a:xfrm>
            <a:off x="923289" y="2518409"/>
            <a:ext cx="8150859" cy="1318895"/>
          </a:xfrm>
          <a:prstGeom prst="rect">
            <a:avLst/>
          </a:prstGeom>
        </p:spPr>
        <p:txBody>
          <a:bodyPr vert="horz" wrap="square" lIns="0" tIns="0" rIns="0" bIns="0" rtlCol="0">
            <a:noAutofit/>
          </a:bodyPr>
          <a:lstStyle/>
          <a:p>
            <a:pPr marL="12700">
              <a:lnSpc>
                <a:spcPct val="100000"/>
              </a:lnSpc>
            </a:pPr>
            <a:r>
              <a:rPr sz="2600" spc="5" dirty="0" smtClean="0">
                <a:solidFill>
                  <a:srgbClr val="007F00"/>
                </a:solidFill>
                <a:latin typeface="Arial"/>
                <a:cs typeface="Arial"/>
              </a:rPr>
              <a:t>s</a:t>
            </a:r>
            <a:r>
              <a:rPr sz="2600" spc="0" dirty="0" smtClean="0">
                <a:solidFill>
                  <a:srgbClr val="007F00"/>
                </a:solidFill>
                <a:latin typeface="Arial"/>
                <a:cs typeface="Arial"/>
              </a:rPr>
              <a:t>im</a:t>
            </a:r>
            <a:r>
              <a:rPr sz="2600" spc="-10" dirty="0" smtClean="0">
                <a:solidFill>
                  <a:srgbClr val="007F00"/>
                </a:solidFill>
                <a:latin typeface="Arial"/>
                <a:cs typeface="Arial"/>
              </a:rPr>
              <a:t>i</a:t>
            </a:r>
            <a:r>
              <a:rPr sz="2600" spc="0" dirty="0" smtClean="0">
                <a:solidFill>
                  <a:srgbClr val="007F00"/>
                </a:solidFill>
                <a:latin typeface="Arial"/>
                <a:cs typeface="Arial"/>
              </a:rPr>
              <a:t>la</a:t>
            </a:r>
            <a:r>
              <a:rPr sz="2600" spc="-10" dirty="0" smtClean="0">
                <a:solidFill>
                  <a:srgbClr val="007F00"/>
                </a:solidFill>
                <a:latin typeface="Arial"/>
                <a:cs typeface="Arial"/>
              </a:rPr>
              <a:t>r</a:t>
            </a:r>
            <a:r>
              <a:rPr sz="2600" spc="0" dirty="0" smtClean="0">
                <a:solidFill>
                  <a:srgbClr val="007F00"/>
                </a:solidFill>
                <a:latin typeface="Arial"/>
                <a:cs typeface="Arial"/>
              </a:rPr>
              <a:t>ity me</a:t>
            </a:r>
            <a:r>
              <a:rPr sz="2600" spc="10" dirty="0" smtClean="0">
                <a:solidFill>
                  <a:srgbClr val="007F00"/>
                </a:solidFill>
                <a:latin typeface="Arial"/>
                <a:cs typeface="Arial"/>
              </a:rPr>
              <a:t>a</a:t>
            </a:r>
            <a:r>
              <a:rPr sz="2600" spc="0" dirty="0" smtClean="0">
                <a:solidFill>
                  <a:srgbClr val="007F00"/>
                </a:solidFill>
                <a:latin typeface="Arial"/>
                <a:cs typeface="Arial"/>
              </a:rPr>
              <a:t>sure</a:t>
            </a:r>
            <a:r>
              <a:rPr sz="2600" spc="25" dirty="0" smtClean="0">
                <a:solidFill>
                  <a:srgbClr val="007F00"/>
                </a:solidFill>
                <a:latin typeface="Arial"/>
                <a:cs typeface="Arial"/>
              </a:rPr>
              <a:t> </a:t>
            </a:r>
            <a:r>
              <a:rPr sz="2600" spc="-10" dirty="0" smtClean="0">
                <a:latin typeface="Arial"/>
                <a:cs typeface="Arial"/>
              </a:rPr>
              <a:t>(</a:t>
            </a:r>
            <a:r>
              <a:rPr sz="2600" spc="10" dirty="0" smtClean="0">
                <a:latin typeface="Arial"/>
                <a:cs typeface="Arial"/>
              </a:rPr>
              <a:t>e</a:t>
            </a:r>
            <a:r>
              <a:rPr sz="2600" spc="-10" dirty="0" smtClean="0">
                <a:latin typeface="Arial"/>
                <a:cs typeface="Arial"/>
              </a:rPr>
              <a:t>.g., </a:t>
            </a:r>
            <a:r>
              <a:rPr sz="2600" spc="0" dirty="0" smtClean="0">
                <a:latin typeface="Arial"/>
                <a:cs typeface="Arial"/>
              </a:rPr>
              <a:t>dist</a:t>
            </a:r>
            <a:r>
              <a:rPr sz="2600" spc="-5" dirty="0" smtClean="0">
                <a:latin typeface="Arial"/>
                <a:cs typeface="Arial"/>
              </a:rPr>
              <a:t>a</a:t>
            </a:r>
            <a:r>
              <a:rPr sz="2600" spc="10" dirty="0" smtClean="0">
                <a:latin typeface="Arial"/>
                <a:cs typeface="Arial"/>
              </a:rPr>
              <a:t>n</a:t>
            </a:r>
            <a:r>
              <a:rPr sz="2600" spc="5" dirty="0" smtClean="0">
                <a:latin typeface="Arial"/>
                <a:cs typeface="Arial"/>
              </a:rPr>
              <a:t>c</a:t>
            </a:r>
            <a:r>
              <a:rPr sz="2600" spc="0" dirty="0" smtClean="0">
                <a:latin typeface="Arial"/>
                <a:cs typeface="Arial"/>
              </a:rPr>
              <a:t>e</a:t>
            </a:r>
            <a:r>
              <a:rPr sz="2600" spc="-5" dirty="0" smtClean="0">
                <a:latin typeface="Arial"/>
                <a:cs typeface="Arial"/>
              </a:rPr>
              <a:t> </a:t>
            </a:r>
            <a:r>
              <a:rPr sz="2600" spc="-15" dirty="0" smtClean="0">
                <a:latin typeface="Arial"/>
                <a:cs typeface="Arial"/>
              </a:rPr>
              <a:t>fun</a:t>
            </a:r>
            <a:r>
              <a:rPr sz="2600" spc="5" dirty="0" smtClean="0">
                <a:latin typeface="Arial"/>
                <a:cs typeface="Arial"/>
              </a:rPr>
              <a:t>c</a:t>
            </a:r>
            <a:r>
              <a:rPr sz="2600" spc="0" dirty="0" smtClean="0">
                <a:latin typeface="Arial"/>
                <a:cs typeface="Arial"/>
              </a:rPr>
              <a:t>t</a:t>
            </a:r>
            <a:r>
              <a:rPr sz="2600" spc="-15" dirty="0" smtClean="0">
                <a:latin typeface="Arial"/>
                <a:cs typeface="Arial"/>
              </a:rPr>
              <a:t>i</a:t>
            </a:r>
            <a:r>
              <a:rPr sz="2600" spc="10" dirty="0" smtClean="0">
                <a:latin typeface="Arial"/>
                <a:cs typeface="Arial"/>
              </a:rPr>
              <a:t>o</a:t>
            </a:r>
            <a:r>
              <a:rPr sz="2600" spc="0" dirty="0" smtClean="0">
                <a:latin typeface="Arial"/>
                <a:cs typeface="Arial"/>
              </a:rPr>
              <a:t>n</a:t>
            </a:r>
            <a:r>
              <a:rPr sz="2600" spc="5" dirty="0" smtClean="0">
                <a:latin typeface="Arial"/>
                <a:cs typeface="Arial"/>
              </a:rPr>
              <a:t>s</a:t>
            </a:r>
            <a:r>
              <a:rPr sz="2600" spc="0" dirty="0" smtClean="0">
                <a:latin typeface="Arial"/>
                <a:cs typeface="Arial"/>
              </a:rPr>
              <a:t>)</a:t>
            </a:r>
            <a:endParaRPr sz="2600" dirty="0">
              <a:latin typeface="Arial"/>
              <a:cs typeface="Arial"/>
            </a:endParaRPr>
          </a:p>
          <a:p>
            <a:pPr>
              <a:lnSpc>
                <a:spcPts val="1400"/>
              </a:lnSpc>
              <a:spcBef>
                <a:spcPts val="78"/>
              </a:spcBef>
            </a:pPr>
            <a:endParaRPr sz="1400" dirty="0"/>
          </a:p>
          <a:p>
            <a:pPr marL="12700" marR="12700">
              <a:lnSpc>
                <a:spcPts val="2940"/>
              </a:lnSpc>
            </a:pPr>
            <a:r>
              <a:rPr sz="2600" spc="-20" dirty="0" smtClean="0">
                <a:solidFill>
                  <a:srgbClr val="0000FF"/>
                </a:solidFill>
                <a:latin typeface="Arial"/>
                <a:cs typeface="Arial"/>
              </a:rPr>
              <a:t>KNN</a:t>
            </a:r>
            <a:r>
              <a:rPr sz="2600" spc="15" dirty="0" smtClean="0">
                <a:solidFill>
                  <a:srgbClr val="0000FF"/>
                </a:solidFill>
                <a:latin typeface="Arial"/>
                <a:cs typeface="Arial"/>
              </a:rPr>
              <a:t> </a:t>
            </a:r>
            <a:r>
              <a:rPr sz="2600" spc="0" dirty="0" smtClean="0">
                <a:latin typeface="Arial"/>
                <a:cs typeface="Arial"/>
              </a:rPr>
              <a:t>has</a:t>
            </a:r>
            <a:r>
              <a:rPr sz="2600" spc="5" dirty="0" smtClean="0">
                <a:latin typeface="Arial"/>
                <a:cs typeface="Arial"/>
              </a:rPr>
              <a:t> </a:t>
            </a:r>
            <a:r>
              <a:rPr sz="2600" spc="0" dirty="0" smtClean="0">
                <a:latin typeface="Arial"/>
                <a:cs typeface="Arial"/>
              </a:rPr>
              <a:t>be</a:t>
            </a:r>
            <a:r>
              <a:rPr sz="2600" spc="10" dirty="0" smtClean="0">
                <a:latin typeface="Arial"/>
                <a:cs typeface="Arial"/>
              </a:rPr>
              <a:t>e</a:t>
            </a:r>
            <a:r>
              <a:rPr sz="2600" spc="0" dirty="0" smtClean="0">
                <a:latin typeface="Arial"/>
                <a:cs typeface="Arial"/>
              </a:rPr>
              <a:t>n</a:t>
            </a:r>
            <a:r>
              <a:rPr sz="2600" spc="-5" dirty="0" smtClean="0">
                <a:latin typeface="Arial"/>
                <a:cs typeface="Arial"/>
              </a:rPr>
              <a:t> </a:t>
            </a:r>
            <a:r>
              <a:rPr sz="2600" spc="0" dirty="0" smtClean="0">
                <a:latin typeface="Arial"/>
                <a:cs typeface="Arial"/>
              </a:rPr>
              <a:t>u</a:t>
            </a:r>
            <a:r>
              <a:rPr sz="2600" spc="5" dirty="0" smtClean="0">
                <a:latin typeface="Arial"/>
                <a:cs typeface="Arial"/>
              </a:rPr>
              <a:t>s</a:t>
            </a:r>
            <a:r>
              <a:rPr sz="2600" spc="0" dirty="0" smtClean="0">
                <a:latin typeface="Arial"/>
                <a:cs typeface="Arial"/>
              </a:rPr>
              <a:t>ed</a:t>
            </a:r>
            <a:r>
              <a:rPr sz="2600" spc="-5" dirty="0" smtClean="0">
                <a:latin typeface="Arial"/>
                <a:cs typeface="Arial"/>
              </a:rPr>
              <a:t> </a:t>
            </a:r>
            <a:r>
              <a:rPr sz="2600" spc="0" dirty="0" smtClean="0">
                <a:latin typeface="Arial"/>
                <a:cs typeface="Arial"/>
              </a:rPr>
              <a:t>in</a:t>
            </a:r>
            <a:r>
              <a:rPr sz="2600" spc="-5" dirty="0" smtClean="0">
                <a:latin typeface="Arial"/>
                <a:cs typeface="Arial"/>
              </a:rPr>
              <a:t> </a:t>
            </a:r>
            <a:r>
              <a:rPr sz="2600" spc="5" dirty="0" smtClean="0">
                <a:latin typeface="Arial"/>
                <a:cs typeface="Arial"/>
              </a:rPr>
              <a:t>s</a:t>
            </a:r>
            <a:r>
              <a:rPr sz="2600" spc="-15" dirty="0" smtClean="0">
                <a:latin typeface="Arial"/>
                <a:cs typeface="Arial"/>
              </a:rPr>
              <a:t>tatistical</a:t>
            </a:r>
            <a:r>
              <a:rPr sz="2600" spc="-5" dirty="0" smtClean="0">
                <a:latin typeface="Arial"/>
                <a:cs typeface="Arial"/>
              </a:rPr>
              <a:t> </a:t>
            </a:r>
            <a:r>
              <a:rPr sz="2600" spc="0" dirty="0" smtClean="0">
                <a:latin typeface="Arial"/>
                <a:cs typeface="Arial"/>
              </a:rPr>
              <a:t>estim</a:t>
            </a:r>
            <a:r>
              <a:rPr sz="2600" spc="10" dirty="0" smtClean="0">
                <a:latin typeface="Arial"/>
                <a:cs typeface="Arial"/>
              </a:rPr>
              <a:t>a</a:t>
            </a:r>
            <a:r>
              <a:rPr sz="2600" spc="0" dirty="0" smtClean="0">
                <a:latin typeface="Arial"/>
                <a:cs typeface="Arial"/>
              </a:rPr>
              <a:t>t</a:t>
            </a:r>
            <a:r>
              <a:rPr sz="2600" spc="-15" dirty="0" smtClean="0">
                <a:latin typeface="Arial"/>
                <a:cs typeface="Arial"/>
              </a:rPr>
              <a:t>i</a:t>
            </a:r>
            <a:r>
              <a:rPr sz="2600" spc="10" dirty="0" smtClean="0">
                <a:latin typeface="Arial"/>
                <a:cs typeface="Arial"/>
              </a:rPr>
              <a:t>o</a:t>
            </a:r>
            <a:r>
              <a:rPr sz="2600" spc="0" dirty="0" smtClean="0">
                <a:latin typeface="Arial"/>
                <a:cs typeface="Arial"/>
              </a:rPr>
              <a:t>n</a:t>
            </a:r>
            <a:r>
              <a:rPr sz="2600" spc="-5" dirty="0" smtClean="0">
                <a:latin typeface="Arial"/>
                <a:cs typeface="Arial"/>
              </a:rPr>
              <a:t> </a:t>
            </a:r>
            <a:r>
              <a:rPr sz="2600" spc="0" dirty="0" smtClean="0">
                <a:latin typeface="Arial"/>
                <a:cs typeface="Arial"/>
              </a:rPr>
              <a:t>and</a:t>
            </a:r>
            <a:r>
              <a:rPr sz="2600" spc="-5" dirty="0" smtClean="0">
                <a:latin typeface="Arial"/>
                <a:cs typeface="Arial"/>
              </a:rPr>
              <a:t> </a:t>
            </a:r>
            <a:r>
              <a:rPr sz="2600" spc="0" dirty="0" smtClean="0">
                <a:latin typeface="Arial"/>
                <a:cs typeface="Arial"/>
              </a:rPr>
              <a:t>p</a:t>
            </a:r>
            <a:r>
              <a:rPr sz="2600" spc="10" dirty="0" smtClean="0">
                <a:latin typeface="Arial"/>
                <a:cs typeface="Arial"/>
              </a:rPr>
              <a:t>a</a:t>
            </a:r>
            <a:r>
              <a:rPr sz="2600" spc="-10" dirty="0" smtClean="0">
                <a:latin typeface="Arial"/>
                <a:cs typeface="Arial"/>
              </a:rPr>
              <a:t>tt</a:t>
            </a:r>
            <a:r>
              <a:rPr sz="2600" spc="-20" dirty="0" smtClean="0">
                <a:latin typeface="Arial"/>
                <a:cs typeface="Arial"/>
              </a:rPr>
              <a:t>e</a:t>
            </a:r>
            <a:r>
              <a:rPr sz="2600" spc="-10" dirty="0" smtClean="0">
                <a:latin typeface="Arial"/>
                <a:cs typeface="Arial"/>
              </a:rPr>
              <a:t>r</a:t>
            </a:r>
            <a:r>
              <a:rPr sz="2600" spc="0" dirty="0" smtClean="0">
                <a:latin typeface="Arial"/>
                <a:cs typeface="Arial"/>
              </a:rPr>
              <a:t>n </a:t>
            </a:r>
            <a:r>
              <a:rPr sz="2600" spc="-10" dirty="0" smtClean="0">
                <a:latin typeface="Arial"/>
                <a:cs typeface="Arial"/>
              </a:rPr>
              <a:t>r</a:t>
            </a:r>
            <a:r>
              <a:rPr sz="2600" spc="10" dirty="0" smtClean="0">
                <a:latin typeface="Arial"/>
                <a:cs typeface="Arial"/>
              </a:rPr>
              <a:t>e</a:t>
            </a:r>
            <a:r>
              <a:rPr sz="2600" spc="0" dirty="0" smtClean="0">
                <a:latin typeface="Arial"/>
                <a:cs typeface="Arial"/>
              </a:rPr>
              <a:t>c</a:t>
            </a:r>
            <a:r>
              <a:rPr sz="2600" spc="10" dirty="0" smtClean="0">
                <a:latin typeface="Arial"/>
                <a:cs typeface="Arial"/>
              </a:rPr>
              <a:t>o</a:t>
            </a:r>
            <a:r>
              <a:rPr sz="2600" spc="0" dirty="0" smtClean="0">
                <a:latin typeface="Arial"/>
                <a:cs typeface="Arial"/>
              </a:rPr>
              <a:t>gnit</a:t>
            </a:r>
            <a:r>
              <a:rPr sz="2600" spc="-15" dirty="0" smtClean="0">
                <a:latin typeface="Arial"/>
                <a:cs typeface="Arial"/>
              </a:rPr>
              <a:t>i</a:t>
            </a:r>
            <a:r>
              <a:rPr sz="2600" spc="0" dirty="0" smtClean="0">
                <a:latin typeface="Arial"/>
                <a:cs typeface="Arial"/>
              </a:rPr>
              <a:t>on</a:t>
            </a:r>
            <a:r>
              <a:rPr sz="2600" spc="10" dirty="0" smtClean="0">
                <a:latin typeface="Arial"/>
                <a:cs typeface="Arial"/>
              </a:rPr>
              <a:t> </a:t>
            </a:r>
            <a:r>
              <a:rPr sz="2600" spc="0" dirty="0" smtClean="0">
                <a:latin typeface="Arial"/>
                <a:cs typeface="Arial"/>
              </a:rPr>
              <a:t>a</a:t>
            </a:r>
            <a:r>
              <a:rPr sz="2600" spc="-10" dirty="0" smtClean="0">
                <a:latin typeface="Arial"/>
                <a:cs typeface="Arial"/>
              </a:rPr>
              <a:t>l</a:t>
            </a:r>
            <a:r>
              <a:rPr sz="2600" spc="0" dirty="0" smtClean="0">
                <a:latin typeface="Arial"/>
                <a:cs typeface="Arial"/>
              </a:rPr>
              <a:t>ready</a:t>
            </a:r>
            <a:r>
              <a:rPr sz="2600" spc="5" dirty="0" smtClean="0">
                <a:latin typeface="Arial"/>
                <a:cs typeface="Arial"/>
              </a:rPr>
              <a:t> </a:t>
            </a:r>
            <a:r>
              <a:rPr sz="2600" spc="0" dirty="0" smtClean="0">
                <a:latin typeface="Arial"/>
                <a:cs typeface="Arial"/>
              </a:rPr>
              <a:t>in</a:t>
            </a:r>
            <a:r>
              <a:rPr sz="2600" spc="-5" dirty="0" smtClean="0">
                <a:latin typeface="Arial"/>
                <a:cs typeface="Arial"/>
              </a:rPr>
              <a:t> </a:t>
            </a:r>
            <a:r>
              <a:rPr sz="2600" spc="-15" dirty="0" smtClean="0">
                <a:latin typeface="Arial"/>
                <a:cs typeface="Arial"/>
              </a:rPr>
              <a:t>the</a:t>
            </a:r>
            <a:r>
              <a:rPr sz="2600" spc="-5" dirty="0" smtClean="0">
                <a:latin typeface="Arial"/>
                <a:cs typeface="Arial"/>
              </a:rPr>
              <a:t> </a:t>
            </a:r>
            <a:r>
              <a:rPr sz="2600" spc="10" dirty="0" smtClean="0">
                <a:latin typeface="Arial"/>
                <a:cs typeface="Arial"/>
              </a:rPr>
              <a:t>b</a:t>
            </a:r>
            <a:r>
              <a:rPr sz="2600" spc="0" dirty="0" smtClean="0">
                <a:latin typeface="Arial"/>
                <a:cs typeface="Arial"/>
              </a:rPr>
              <a:t>eginning</a:t>
            </a:r>
            <a:r>
              <a:rPr sz="2600" spc="-5"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0" dirty="0" smtClean="0">
                <a:latin typeface="Arial"/>
                <a:cs typeface="Arial"/>
              </a:rPr>
              <a:t>1</a:t>
            </a:r>
            <a:r>
              <a:rPr sz="2600" spc="10" dirty="0" smtClean="0">
                <a:latin typeface="Arial"/>
                <a:cs typeface="Arial"/>
              </a:rPr>
              <a:t>9</a:t>
            </a:r>
            <a:r>
              <a:rPr sz="2600" spc="0" dirty="0" smtClean="0">
                <a:latin typeface="Arial"/>
                <a:cs typeface="Arial"/>
              </a:rPr>
              <a:t>70</a:t>
            </a:r>
            <a:r>
              <a:rPr sz="2600" spc="-50" dirty="0" smtClean="0">
                <a:latin typeface="Arial"/>
                <a:cs typeface="Arial"/>
              </a:rPr>
              <a:t>’</a:t>
            </a:r>
            <a:r>
              <a:rPr sz="2600" spc="0" dirty="0" smtClean="0">
                <a:latin typeface="Arial"/>
                <a:cs typeface="Arial"/>
              </a:rPr>
              <a:t>s</a:t>
            </a:r>
            <a:endParaRPr lang="en-US" sz="2600" spc="0" dirty="0" smtClean="0">
              <a:latin typeface="Arial"/>
              <a:cs typeface="Arial"/>
            </a:endParaRPr>
          </a:p>
          <a:p>
            <a:pPr marL="12700" marR="12700">
              <a:lnSpc>
                <a:spcPts val="2940"/>
              </a:lnSpc>
            </a:pPr>
            <a:endParaRPr lang="en-US" sz="2600" dirty="0">
              <a:latin typeface="Arial"/>
              <a:cs typeface="Arial"/>
            </a:endParaRPr>
          </a:p>
          <a:p>
            <a:pPr marL="12700" marR="12700">
              <a:lnSpc>
                <a:spcPts val="2940"/>
              </a:lnSpc>
            </a:pPr>
            <a:r>
              <a:rPr lang="en-US" sz="2600" spc="0" dirty="0" smtClean="0">
                <a:latin typeface="Arial"/>
                <a:cs typeface="Arial"/>
              </a:rPr>
              <a:t>KNN is a simple classifier and very easy to </a:t>
            </a:r>
            <a:r>
              <a:rPr lang="en-US" sz="2600" spc="0" dirty="0" err="1" smtClean="0">
                <a:latin typeface="Arial"/>
                <a:cs typeface="Arial"/>
              </a:rPr>
              <a:t>implemne</a:t>
            </a:r>
            <a:endParaRPr lang="en-US" sz="2600" spc="0" dirty="0" smtClean="0">
              <a:latin typeface="Arial"/>
              <a:cs typeface="Arial"/>
            </a:endParaRPr>
          </a:p>
          <a:p>
            <a:pPr marL="12700" marR="12700">
              <a:lnSpc>
                <a:spcPts val="2940"/>
              </a:lnSpc>
            </a:pPr>
            <a:endParaRPr sz="2600" dirty="0">
              <a:latin typeface="Arial"/>
              <a:cs typeface="Arial"/>
            </a:endParaRPr>
          </a:p>
        </p:txBody>
      </p:sp>
      <p:sp>
        <p:nvSpPr>
          <p:cNvPr id="5" name="object 5"/>
          <p:cNvSpPr txBox="1"/>
          <p:nvPr/>
        </p:nvSpPr>
        <p:spPr>
          <a:xfrm>
            <a:off x="599440" y="318515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74700" y="1111250"/>
            <a:ext cx="8686800" cy="56388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Decision tree builds regression or classification models in the form of </a:t>
            </a:r>
            <a:endParaRPr lang="en-US" sz="2000" dirty="0" smtClean="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tree </a:t>
            </a:r>
            <a:r>
              <a:rPr lang="en-US" sz="2000" dirty="0" smtClean="0">
                <a:latin typeface="Times New Roman" pitchFamily="18" charset="0"/>
                <a:cs typeface="Times New Roman" pitchFamily="18" charset="0"/>
              </a:rPr>
              <a:t>structure. </a:t>
            </a:r>
          </a:p>
          <a:p>
            <a:pPr algn="just">
              <a:buFont typeface="Wingdings" pitchFamily="2" charset="2"/>
              <a:buChar char="Ø"/>
            </a:pPr>
            <a:r>
              <a:rPr lang="en-US" sz="2000" dirty="0" smtClean="0">
                <a:latin typeface="Times New Roman" pitchFamily="18" charset="0"/>
                <a:cs typeface="Times New Roman" pitchFamily="18" charset="0"/>
              </a:rPr>
              <a:t>It breaks </a:t>
            </a:r>
            <a:r>
              <a:rPr lang="en-US" sz="2000" dirty="0">
                <a:latin typeface="Times New Roman" pitchFamily="18" charset="0"/>
                <a:cs typeface="Times New Roman" pitchFamily="18" charset="0"/>
              </a:rPr>
              <a:t>down a dataset into smaller and smaller subsets while at </a:t>
            </a:r>
            <a:r>
              <a:rPr lang="en-US" sz="2000" dirty="0" smtClean="0">
                <a:latin typeface="Times New Roman" pitchFamily="18" charset="0"/>
                <a:cs typeface="Times New Roman" pitchFamily="18" charset="0"/>
              </a:rPr>
              <a:t>the</a:t>
            </a:r>
          </a:p>
          <a:p>
            <a:pPr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same </a:t>
            </a:r>
            <a:r>
              <a:rPr lang="en-US" sz="2000" dirty="0">
                <a:latin typeface="Times New Roman" pitchFamily="18" charset="0"/>
                <a:cs typeface="Times New Roman" pitchFamily="18" charset="0"/>
              </a:rPr>
              <a:t>time an associated decision tree is incrementally developed. </a:t>
            </a: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final result is a tree with </a:t>
            </a:r>
            <a:r>
              <a:rPr lang="en-US" sz="2000" b="1" dirty="0">
                <a:latin typeface="Times New Roman" pitchFamily="18" charset="0"/>
                <a:cs typeface="Times New Roman" pitchFamily="18" charset="0"/>
              </a:rPr>
              <a:t>decision nodes</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leaf nodes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decision node (e.g., Outlook) has two or more branches (e.g</a:t>
            </a:r>
            <a:r>
              <a:rPr lang="en-US" sz="2000" dirty="0" smtClean="0">
                <a:latin typeface="Times New Roman" pitchFamily="18" charset="0"/>
                <a:cs typeface="Times New Roman" pitchFamily="18" charset="0"/>
              </a:rPr>
              <a:t>., Sunny</a:t>
            </a:r>
            <a:r>
              <a:rPr lang="en-US" sz="2000" dirty="0">
                <a:latin typeface="Times New Roman" pitchFamily="18" charset="0"/>
                <a:cs typeface="Times New Roman" pitchFamily="18" charset="0"/>
              </a:rPr>
              <a:t>, Overcast and Rainy), each representing values for the </a:t>
            </a:r>
            <a:r>
              <a:rPr lang="en-US" sz="2000" dirty="0" smtClean="0">
                <a:latin typeface="Times New Roman" pitchFamily="18" charset="0"/>
                <a:cs typeface="Times New Roman" pitchFamily="18" charset="0"/>
              </a:rPr>
              <a:t>attribute tested. </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Leaf </a:t>
            </a:r>
            <a:r>
              <a:rPr lang="en-US" sz="2000" dirty="0">
                <a:latin typeface="Times New Roman" pitchFamily="18" charset="0"/>
                <a:cs typeface="Times New Roman" pitchFamily="18" charset="0"/>
              </a:rPr>
              <a:t>node (e.g., Hours Played) represents a decision on the </a:t>
            </a:r>
            <a:r>
              <a:rPr lang="en-US" sz="2000" dirty="0" smtClean="0">
                <a:latin typeface="Times New Roman" pitchFamily="18" charset="0"/>
                <a:cs typeface="Times New Roman" pitchFamily="18" charset="0"/>
              </a:rPr>
              <a:t>numerical </a:t>
            </a:r>
            <a:r>
              <a:rPr lang="en-US" sz="2000" dirty="0">
                <a:latin typeface="Times New Roman" pitchFamily="18" charset="0"/>
                <a:cs typeface="Times New Roman" pitchFamily="18" charset="0"/>
              </a:rPr>
              <a:t>target. </a:t>
            </a: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topmost decision node in a tree which corresponds to the best </a:t>
            </a:r>
            <a:r>
              <a:rPr lang="en-US" sz="2000" dirty="0" smtClean="0">
                <a:latin typeface="Times New Roman" pitchFamily="18" charset="0"/>
                <a:cs typeface="Times New Roman" pitchFamily="18" charset="0"/>
              </a:rPr>
              <a:t>    predictor </a:t>
            </a:r>
            <a:r>
              <a:rPr lang="en-US" sz="2000" dirty="0">
                <a:latin typeface="Times New Roman" pitchFamily="18" charset="0"/>
                <a:cs typeface="Times New Roman" pitchFamily="18" charset="0"/>
              </a:rPr>
              <a:t>called </a:t>
            </a:r>
            <a:r>
              <a:rPr lang="en-US" sz="2000" b="1" dirty="0">
                <a:latin typeface="Times New Roman" pitchFamily="18" charset="0"/>
                <a:cs typeface="Times New Roman" pitchFamily="18" charset="0"/>
              </a:rPr>
              <a:t>root node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Decision </a:t>
            </a:r>
            <a:r>
              <a:rPr lang="en-US" sz="2000" dirty="0">
                <a:latin typeface="Times New Roman" pitchFamily="18" charset="0"/>
                <a:cs typeface="Times New Roman" pitchFamily="18" charset="0"/>
              </a:rPr>
              <a:t>trees can handle both </a:t>
            </a:r>
            <a:r>
              <a:rPr lang="en-US" sz="2000" dirty="0" smtClean="0">
                <a:latin typeface="Times New Roman" pitchFamily="18" charset="0"/>
                <a:cs typeface="Times New Roman" pitchFamily="18" charset="0"/>
              </a:rPr>
              <a:t>categorical </a:t>
            </a:r>
            <a:r>
              <a:rPr lang="en-US" sz="2000" dirty="0">
                <a:latin typeface="Times New Roman" pitchFamily="18" charset="0"/>
                <a:cs typeface="Times New Roman" pitchFamily="18" charset="0"/>
              </a:rPr>
              <a:t>and numerical data. </a:t>
            </a:r>
          </a:p>
        </p:txBody>
      </p:sp>
      <p:sp>
        <p:nvSpPr>
          <p:cNvPr id="2" name="Title 1"/>
          <p:cNvSpPr>
            <a:spLocks noGrp="1"/>
          </p:cNvSpPr>
          <p:nvPr>
            <p:ph type="title"/>
          </p:nvPr>
        </p:nvSpPr>
        <p:spPr/>
        <p:txBody>
          <a:bodyPr>
            <a:normAutofit fontScale="90000"/>
          </a:bodyPr>
          <a:lstStyle/>
          <a:p>
            <a:r>
              <a:rPr lang="en-US" sz="3200" b="1" dirty="0"/>
              <a:t>Decision Tree - Regression</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b="1" dirty="0" smtClean="0"/>
              <a:t>Example</a:t>
            </a:r>
            <a:endParaRPr lang="en-US" b="1" dirty="0"/>
          </a:p>
        </p:txBody>
      </p:sp>
      <p:grpSp>
        <p:nvGrpSpPr>
          <p:cNvPr id="6" name="Group 5"/>
          <p:cNvGrpSpPr/>
          <p:nvPr/>
        </p:nvGrpSpPr>
        <p:grpSpPr>
          <a:xfrm>
            <a:off x="546100" y="2101850"/>
            <a:ext cx="9079854" cy="3886200"/>
            <a:chOff x="546100" y="2101850"/>
            <a:chExt cx="9079854" cy="3886200"/>
          </a:xfrm>
        </p:grpSpPr>
        <p:pic>
          <p:nvPicPr>
            <p:cNvPr id="3074" name="Picture 2"/>
            <p:cNvPicPr>
              <a:picLocks noChangeAspect="1" noChangeArrowheads="1"/>
            </p:cNvPicPr>
            <p:nvPr/>
          </p:nvPicPr>
          <p:blipFill>
            <a:blip r:embed="rId2" cstate="print"/>
            <a:srcRect/>
            <a:stretch>
              <a:fillRect/>
            </a:stretch>
          </p:blipFill>
          <p:spPr bwMode="auto">
            <a:xfrm>
              <a:off x="546100" y="2101850"/>
              <a:ext cx="9079854" cy="3886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26780" y="2428424"/>
              <a:ext cx="981075" cy="340722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22300" y="1568450"/>
            <a:ext cx="9220200" cy="5257800"/>
          </a:xfrm>
        </p:spPr>
        <p:txBody>
          <a:bodyPr>
            <a:noAutofit/>
          </a:bodyPr>
          <a:lstStyle/>
          <a:p>
            <a:pPr algn="just">
              <a:buFont typeface="Wingdings" pitchFamily="2" charset="2"/>
              <a:buChar char="Ø"/>
            </a:pPr>
            <a:r>
              <a:rPr lang="en-US" sz="2000" dirty="0">
                <a:latin typeface="Times New Roman" pitchFamily="18" charset="0"/>
                <a:ea typeface="Tahoma" pitchFamily="34" charset="0"/>
                <a:cs typeface="Times New Roman" pitchFamily="18" charset="0"/>
              </a:rPr>
              <a:t>The core algorithm for building decision trees called </a:t>
            </a:r>
            <a:r>
              <a:rPr lang="en-US" sz="2000" b="1" dirty="0">
                <a:latin typeface="Times New Roman" pitchFamily="18" charset="0"/>
                <a:ea typeface="Tahoma" pitchFamily="34" charset="0"/>
                <a:cs typeface="Times New Roman" pitchFamily="18" charset="0"/>
              </a:rPr>
              <a:t>ID3</a:t>
            </a:r>
            <a:r>
              <a:rPr lang="en-US" sz="2000" dirty="0">
                <a:latin typeface="Times New Roman" pitchFamily="18" charset="0"/>
                <a:ea typeface="Tahoma" pitchFamily="34" charset="0"/>
                <a:cs typeface="Times New Roman" pitchFamily="18" charset="0"/>
              </a:rPr>
              <a:t> by J. R. Quinlan which </a:t>
            </a:r>
            <a:r>
              <a:rPr lang="en-US" sz="2000" dirty="0" smtClean="0">
                <a:latin typeface="Times New Roman" pitchFamily="18" charset="0"/>
                <a:ea typeface="Tahoma" pitchFamily="34" charset="0"/>
                <a:cs typeface="Times New Roman" pitchFamily="18" charset="0"/>
              </a:rPr>
              <a:t>   employs </a:t>
            </a:r>
            <a:r>
              <a:rPr lang="en-US" sz="2000" dirty="0">
                <a:latin typeface="Times New Roman" pitchFamily="18" charset="0"/>
                <a:ea typeface="Tahoma" pitchFamily="34" charset="0"/>
                <a:cs typeface="Times New Roman" pitchFamily="18" charset="0"/>
              </a:rPr>
              <a:t>a top-down, greedy search through the space of possible branches </a:t>
            </a:r>
            <a:r>
              <a:rPr lang="en-US" sz="2000" dirty="0" smtClean="0">
                <a:latin typeface="Times New Roman" pitchFamily="18" charset="0"/>
                <a:ea typeface="Tahoma" pitchFamily="34" charset="0"/>
                <a:cs typeface="Times New Roman" pitchFamily="18" charset="0"/>
              </a:rPr>
              <a:t>with </a:t>
            </a:r>
            <a:r>
              <a:rPr lang="en-US" sz="2000" dirty="0">
                <a:latin typeface="Times New Roman" pitchFamily="18" charset="0"/>
                <a:ea typeface="Tahoma" pitchFamily="34" charset="0"/>
                <a:cs typeface="Times New Roman" pitchFamily="18" charset="0"/>
              </a:rPr>
              <a:t>no backtracking. </a:t>
            </a:r>
            <a:endParaRPr lang="en-US" sz="2000" dirty="0" smtClean="0">
              <a:latin typeface="Times New Roman" pitchFamily="18" charset="0"/>
              <a:ea typeface="Tahoma" pitchFamily="34" charset="0"/>
              <a:cs typeface="Times New Roman" pitchFamily="18" charset="0"/>
            </a:endParaRPr>
          </a:p>
          <a:p>
            <a:pPr>
              <a:buFont typeface="Wingdings" pitchFamily="2" charset="2"/>
              <a:buChar char="Ø"/>
            </a:pPr>
            <a:endParaRPr lang="en-US" sz="2000" dirty="0">
              <a:latin typeface="Times New Roman" pitchFamily="18" charset="0"/>
              <a:ea typeface="Tahoma" pitchFamily="34" charset="0"/>
              <a:cs typeface="Times New Roman" pitchFamily="18" charset="0"/>
            </a:endParaRPr>
          </a:p>
          <a:p>
            <a:pPr>
              <a:buFont typeface="Wingdings" pitchFamily="2" charset="2"/>
              <a:buChar char="Ø"/>
            </a:pPr>
            <a:r>
              <a:rPr lang="en-US" sz="2000" dirty="0" smtClean="0">
                <a:latin typeface="Times New Roman" pitchFamily="18" charset="0"/>
                <a:ea typeface="Tahoma" pitchFamily="34" charset="0"/>
                <a:cs typeface="Times New Roman" pitchFamily="18" charset="0"/>
              </a:rPr>
              <a:t>The </a:t>
            </a:r>
            <a:r>
              <a:rPr lang="en-US" sz="2000" dirty="0">
                <a:latin typeface="Times New Roman" pitchFamily="18" charset="0"/>
                <a:ea typeface="Tahoma" pitchFamily="34" charset="0"/>
                <a:cs typeface="Times New Roman" pitchFamily="18" charset="0"/>
              </a:rPr>
              <a:t>ID3 algorithm can be used to construct a decision tree for regression by </a:t>
            </a:r>
            <a:endParaRPr lang="en-US" sz="2000" dirty="0" smtClean="0">
              <a:latin typeface="Times New Roman" pitchFamily="18" charset="0"/>
              <a:ea typeface="Tahoma" pitchFamily="34" charset="0"/>
              <a:cs typeface="Times New Roman" pitchFamily="18" charset="0"/>
            </a:endParaRPr>
          </a:p>
          <a:p>
            <a:pPr>
              <a:buNone/>
            </a:pPr>
            <a:r>
              <a:rPr lang="en-US" sz="2000" dirty="0" smtClean="0">
                <a:latin typeface="Times New Roman" pitchFamily="18" charset="0"/>
                <a:ea typeface="Tahoma" pitchFamily="34" charset="0"/>
                <a:cs typeface="Times New Roman" pitchFamily="18" charset="0"/>
              </a:rPr>
              <a:t>      replacing </a:t>
            </a:r>
            <a:r>
              <a:rPr lang="en-US" sz="2000" b="1" dirty="0">
                <a:latin typeface="Times New Roman" pitchFamily="18" charset="0"/>
                <a:ea typeface="Tahoma" pitchFamily="34" charset="0"/>
                <a:cs typeface="Times New Roman" pitchFamily="18" charset="0"/>
              </a:rPr>
              <a:t>Information Gain </a:t>
            </a:r>
            <a:r>
              <a:rPr lang="en-US" sz="2000" dirty="0">
                <a:latin typeface="Times New Roman" pitchFamily="18" charset="0"/>
                <a:ea typeface="Tahoma" pitchFamily="34" charset="0"/>
                <a:cs typeface="Times New Roman" pitchFamily="18" charset="0"/>
              </a:rPr>
              <a:t>with </a:t>
            </a:r>
            <a:r>
              <a:rPr lang="en-US" sz="2000" b="1" i="1" dirty="0">
                <a:latin typeface="Times New Roman" pitchFamily="18" charset="0"/>
                <a:ea typeface="Tahoma" pitchFamily="34" charset="0"/>
                <a:cs typeface="Times New Roman" pitchFamily="18" charset="0"/>
              </a:rPr>
              <a:t>Standard Deviation</a:t>
            </a:r>
            <a:r>
              <a:rPr lang="en-US" sz="2000" b="1" dirty="0">
                <a:latin typeface="Times New Roman" pitchFamily="18" charset="0"/>
                <a:ea typeface="Tahoma" pitchFamily="34" charset="0"/>
                <a:cs typeface="Times New Roman" pitchFamily="18" charset="0"/>
              </a:rPr>
              <a:t> </a:t>
            </a:r>
            <a:r>
              <a:rPr lang="en-US" sz="2000" b="1" i="1" dirty="0">
                <a:latin typeface="Times New Roman" pitchFamily="18" charset="0"/>
                <a:ea typeface="Tahoma" pitchFamily="34" charset="0"/>
                <a:cs typeface="Times New Roman" pitchFamily="18" charset="0"/>
              </a:rPr>
              <a:t>Reduction</a:t>
            </a:r>
            <a:r>
              <a:rPr lang="en-US" sz="2000" dirty="0" smtClean="0">
                <a:latin typeface="Times New Roman" pitchFamily="18" charset="0"/>
                <a:ea typeface="Tahoma" pitchFamily="34" charset="0"/>
                <a:cs typeface="Times New Roman" pitchFamily="18" charset="0"/>
              </a:rPr>
              <a:t>.</a:t>
            </a:r>
          </a:p>
          <a:p>
            <a:endParaRPr lang="en-US" sz="2000" dirty="0" smtClean="0">
              <a:latin typeface="Times New Roman" pitchFamily="18" charset="0"/>
              <a:ea typeface="Tahoma" pitchFamily="34" charset="0"/>
              <a:cs typeface="Times New Roman" pitchFamily="18" charset="0"/>
            </a:endParaRPr>
          </a:p>
          <a:p>
            <a:pPr>
              <a:buFont typeface="Wingdings" pitchFamily="2" charset="2"/>
              <a:buChar char="Ø"/>
            </a:pPr>
            <a:r>
              <a:rPr lang="en-US" sz="2000" dirty="0" smtClean="0">
                <a:latin typeface="Times New Roman" pitchFamily="18" charset="0"/>
                <a:ea typeface="Tahoma" pitchFamily="34" charset="0"/>
                <a:cs typeface="Times New Roman" pitchFamily="18" charset="0"/>
              </a:rPr>
              <a:t> A </a:t>
            </a:r>
            <a:r>
              <a:rPr lang="en-US" sz="2000" dirty="0">
                <a:latin typeface="Times New Roman" pitchFamily="18" charset="0"/>
                <a:ea typeface="Tahoma" pitchFamily="34" charset="0"/>
                <a:cs typeface="Times New Roman" pitchFamily="18" charset="0"/>
              </a:rPr>
              <a:t>decision tree is built top-down from a root node and involves partitioning </a:t>
            </a:r>
            <a:r>
              <a:rPr lang="en-US" sz="2000" dirty="0" smtClean="0">
                <a:latin typeface="Times New Roman" pitchFamily="18" charset="0"/>
                <a:ea typeface="Tahoma" pitchFamily="34" charset="0"/>
                <a:cs typeface="Times New Roman" pitchFamily="18" charset="0"/>
              </a:rPr>
              <a:t>the</a:t>
            </a:r>
          </a:p>
          <a:p>
            <a:pPr>
              <a:buNone/>
            </a:pPr>
            <a:r>
              <a:rPr lang="en-US" sz="2000" dirty="0">
                <a:latin typeface="Times New Roman" pitchFamily="18" charset="0"/>
                <a:ea typeface="Tahoma" pitchFamily="34" charset="0"/>
                <a:cs typeface="Times New Roman" pitchFamily="18" charset="0"/>
              </a:rPr>
              <a:t> </a:t>
            </a:r>
            <a:r>
              <a:rPr lang="en-US" sz="2000" dirty="0" smtClean="0">
                <a:latin typeface="Times New Roman" pitchFamily="18" charset="0"/>
                <a:ea typeface="Tahoma" pitchFamily="34" charset="0"/>
                <a:cs typeface="Times New Roman" pitchFamily="18" charset="0"/>
              </a:rPr>
              <a:t>     </a:t>
            </a:r>
            <a:r>
              <a:rPr lang="en-US" sz="2000" dirty="0">
                <a:latin typeface="Times New Roman" pitchFamily="18" charset="0"/>
                <a:ea typeface="Tahoma" pitchFamily="34" charset="0"/>
                <a:cs typeface="Times New Roman" pitchFamily="18" charset="0"/>
              </a:rPr>
              <a:t>data into subsets that contain instances with similar values (homogenous). </a:t>
            </a:r>
            <a:endParaRPr lang="en-US" sz="2000" dirty="0" smtClean="0">
              <a:latin typeface="Times New Roman" pitchFamily="18" charset="0"/>
              <a:ea typeface="Tahoma" pitchFamily="34" charset="0"/>
              <a:cs typeface="Times New Roman" pitchFamily="18" charset="0"/>
            </a:endParaRPr>
          </a:p>
          <a:p>
            <a:pPr>
              <a:buFont typeface="Wingdings" pitchFamily="2" charset="2"/>
              <a:buChar char="Ø"/>
            </a:pPr>
            <a:endParaRPr lang="en-US" sz="2000" dirty="0">
              <a:latin typeface="Times New Roman" pitchFamily="18" charset="0"/>
              <a:ea typeface="Tahoma" pitchFamily="34" charset="0"/>
              <a:cs typeface="Times New Roman" pitchFamily="18" charset="0"/>
            </a:endParaRPr>
          </a:p>
          <a:p>
            <a:pPr>
              <a:buFont typeface="Wingdings" pitchFamily="2" charset="2"/>
              <a:buChar char="Ø"/>
            </a:pPr>
            <a:r>
              <a:rPr lang="en-US" sz="2000" dirty="0" smtClean="0">
                <a:latin typeface="Times New Roman" pitchFamily="18" charset="0"/>
                <a:ea typeface="Tahoma" pitchFamily="34" charset="0"/>
                <a:cs typeface="Times New Roman" pitchFamily="18" charset="0"/>
              </a:rPr>
              <a:t>We </a:t>
            </a:r>
            <a:r>
              <a:rPr lang="en-US" sz="2000" dirty="0">
                <a:latin typeface="Times New Roman" pitchFamily="18" charset="0"/>
                <a:ea typeface="Tahoma" pitchFamily="34" charset="0"/>
                <a:cs typeface="Times New Roman" pitchFamily="18" charset="0"/>
              </a:rPr>
              <a:t>use standard deviation to calculate the </a:t>
            </a:r>
            <a:r>
              <a:rPr lang="en-US" sz="2000" b="1" dirty="0">
                <a:latin typeface="Times New Roman" pitchFamily="18" charset="0"/>
                <a:ea typeface="Tahoma" pitchFamily="34" charset="0"/>
                <a:cs typeface="Times New Roman" pitchFamily="18" charset="0"/>
              </a:rPr>
              <a:t>homogeneity of a numerical </a:t>
            </a:r>
            <a:endParaRPr lang="en-US" sz="2000" b="1" dirty="0" smtClean="0">
              <a:latin typeface="Times New Roman" pitchFamily="18" charset="0"/>
              <a:ea typeface="Tahoma" pitchFamily="34" charset="0"/>
              <a:cs typeface="Times New Roman" pitchFamily="18" charset="0"/>
            </a:endParaRPr>
          </a:p>
          <a:p>
            <a:pPr>
              <a:buNone/>
            </a:pPr>
            <a:r>
              <a:rPr lang="en-US" sz="2000" b="1" dirty="0">
                <a:latin typeface="Times New Roman" pitchFamily="18" charset="0"/>
                <a:ea typeface="Tahoma" pitchFamily="34" charset="0"/>
                <a:cs typeface="Times New Roman" pitchFamily="18" charset="0"/>
              </a:rPr>
              <a:t> </a:t>
            </a:r>
            <a:r>
              <a:rPr lang="en-US" sz="2000" b="1" dirty="0" smtClean="0">
                <a:latin typeface="Times New Roman" pitchFamily="18" charset="0"/>
                <a:ea typeface="Tahoma" pitchFamily="34" charset="0"/>
                <a:cs typeface="Times New Roman" pitchFamily="18" charset="0"/>
              </a:rPr>
              <a:t>    sample</a:t>
            </a:r>
            <a:r>
              <a:rPr lang="en-US" sz="2000" dirty="0" smtClean="0">
                <a:latin typeface="Times New Roman" pitchFamily="18" charset="0"/>
                <a:ea typeface="Tahoma" pitchFamily="34" charset="0"/>
                <a:cs typeface="Times New Roman" pitchFamily="18" charset="0"/>
              </a:rPr>
              <a:t>.</a:t>
            </a:r>
          </a:p>
          <a:p>
            <a:pPr>
              <a:buNone/>
            </a:pPr>
            <a:r>
              <a:rPr lang="en-US" sz="2000" dirty="0" smtClean="0">
                <a:latin typeface="Times New Roman" pitchFamily="18" charset="0"/>
                <a:ea typeface="Tahoma" pitchFamily="34" charset="0"/>
                <a:cs typeface="Times New Roman" pitchFamily="18" charset="0"/>
              </a:rPr>
              <a:t> </a:t>
            </a:r>
          </a:p>
          <a:p>
            <a:pPr>
              <a:buFont typeface="Wingdings" pitchFamily="2" charset="2"/>
              <a:buChar char="Ø"/>
            </a:pPr>
            <a:r>
              <a:rPr lang="en-US" sz="2000" dirty="0">
                <a:latin typeface="Times New Roman" pitchFamily="18" charset="0"/>
                <a:ea typeface="Tahoma" pitchFamily="34" charset="0"/>
                <a:cs typeface="Times New Roman" pitchFamily="18" charset="0"/>
              </a:rPr>
              <a:t> </a:t>
            </a:r>
            <a:r>
              <a:rPr lang="en-US" sz="2000" dirty="0" smtClean="0">
                <a:latin typeface="Times New Roman" pitchFamily="18" charset="0"/>
                <a:ea typeface="Tahoma" pitchFamily="34" charset="0"/>
                <a:cs typeface="Times New Roman" pitchFamily="18" charset="0"/>
              </a:rPr>
              <a:t> If </a:t>
            </a:r>
            <a:r>
              <a:rPr lang="en-US" sz="2000" dirty="0">
                <a:latin typeface="Times New Roman" pitchFamily="18" charset="0"/>
                <a:ea typeface="Tahoma" pitchFamily="34" charset="0"/>
                <a:cs typeface="Times New Roman" pitchFamily="18" charset="0"/>
              </a:rPr>
              <a:t>the numerical sample is </a:t>
            </a:r>
            <a:r>
              <a:rPr lang="en-US" sz="2000" b="1" dirty="0">
                <a:latin typeface="Times New Roman" pitchFamily="18" charset="0"/>
                <a:ea typeface="Tahoma" pitchFamily="34" charset="0"/>
                <a:cs typeface="Times New Roman" pitchFamily="18" charset="0"/>
              </a:rPr>
              <a:t>completely </a:t>
            </a:r>
            <a:r>
              <a:rPr lang="en-US" sz="2000" b="1" dirty="0" smtClean="0">
                <a:latin typeface="Times New Roman" pitchFamily="18" charset="0"/>
                <a:ea typeface="Tahoma" pitchFamily="34" charset="0"/>
                <a:cs typeface="Times New Roman" pitchFamily="18" charset="0"/>
              </a:rPr>
              <a:t>homogeneous</a:t>
            </a:r>
            <a:r>
              <a:rPr lang="en-US" sz="2000" dirty="0" smtClean="0">
                <a:latin typeface="Times New Roman" pitchFamily="18" charset="0"/>
                <a:ea typeface="Tahoma" pitchFamily="34" charset="0"/>
                <a:cs typeface="Times New Roman" pitchFamily="18" charset="0"/>
              </a:rPr>
              <a:t>; </a:t>
            </a:r>
            <a:r>
              <a:rPr lang="en-US" sz="2000" dirty="0">
                <a:latin typeface="Times New Roman" pitchFamily="18" charset="0"/>
                <a:ea typeface="Tahoma" pitchFamily="34" charset="0"/>
                <a:cs typeface="Times New Roman" pitchFamily="18" charset="0"/>
              </a:rPr>
              <a:t>its standard deviation </a:t>
            </a:r>
            <a:r>
              <a:rPr lang="en-US" sz="2000" dirty="0" smtClean="0">
                <a:latin typeface="Times New Roman" pitchFamily="18" charset="0"/>
                <a:ea typeface="Tahoma" pitchFamily="34" charset="0"/>
                <a:cs typeface="Times New Roman" pitchFamily="18" charset="0"/>
              </a:rPr>
              <a:t>is zero</a:t>
            </a:r>
            <a:r>
              <a:rPr lang="en-US" sz="2000" dirty="0">
                <a:latin typeface="Times New Roman" pitchFamily="18" charset="0"/>
                <a:ea typeface="Tahoma" pitchFamily="34" charset="0"/>
                <a:cs typeface="Times New Roman" pitchFamily="18" charset="0"/>
              </a:rPr>
              <a:t>.</a:t>
            </a:r>
          </a:p>
        </p:txBody>
      </p:sp>
      <p:sp>
        <p:nvSpPr>
          <p:cNvPr id="2" name="Title 1"/>
          <p:cNvSpPr>
            <a:spLocks noGrp="1"/>
          </p:cNvSpPr>
          <p:nvPr>
            <p:ph type="title"/>
          </p:nvPr>
        </p:nvSpPr>
        <p:spPr/>
        <p:txBody>
          <a:bodyPr/>
          <a:lstStyle/>
          <a:p>
            <a:r>
              <a:rPr lang="en-US" sz="2400" b="1" dirty="0" smtClean="0"/>
              <a:t>Decision Tree-Algorithm</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774700" y="2106613"/>
            <a:ext cx="7866183" cy="4496792"/>
          </a:xfrm>
          <a:prstGeom prst="rect">
            <a:avLst/>
          </a:prstGeom>
          <a:noFill/>
          <a:ln w="9525">
            <a:noFill/>
            <a:miter lim="800000"/>
            <a:headEnd/>
            <a:tailEnd/>
          </a:ln>
        </p:spPr>
      </p:pic>
      <p:sp>
        <p:nvSpPr>
          <p:cNvPr id="4" name="TextBox 3"/>
          <p:cNvSpPr txBox="1"/>
          <p:nvPr/>
        </p:nvSpPr>
        <p:spPr>
          <a:xfrm>
            <a:off x="3594100" y="6910169"/>
            <a:ext cx="2590800" cy="369332"/>
          </a:xfrm>
          <a:prstGeom prst="rect">
            <a:avLst/>
          </a:prstGeom>
          <a:noFill/>
        </p:spPr>
        <p:txBody>
          <a:bodyPr wrap="square" rtlCol="0">
            <a:spAutoFit/>
          </a:bodyPr>
          <a:lstStyle/>
          <a:p>
            <a:r>
              <a:rPr lang="en-US" dirty="0" smtClean="0">
                <a:hlinkClick r:id="rId3" action="ppaction://hlinkfile"/>
              </a:rPr>
              <a:t>File for illustration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426236" y="1744662"/>
            <a:ext cx="8515783" cy="5157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74700" y="1644650"/>
            <a:ext cx="8610600" cy="5257800"/>
          </a:xfrm>
        </p:spPr>
        <p:txBody>
          <a:bodyPr>
            <a:normAutofit fontScale="70000" lnSpcReduction="20000"/>
          </a:bodyPr>
          <a:lstStyle/>
          <a:p>
            <a:pPr algn="just">
              <a:buFont typeface="Wingdings" pitchFamily="2" charset="2"/>
              <a:buChar char="Ø"/>
            </a:pPr>
            <a:r>
              <a:rPr lang="en-US" dirty="0" smtClean="0"/>
              <a:t>The standard deviation reduction is based on the decrease in standard deviation after a dataset is split on an attribute.</a:t>
            </a:r>
          </a:p>
          <a:p>
            <a:pPr algn="just">
              <a:buFont typeface="Wingdings" pitchFamily="2" charset="2"/>
              <a:buChar char="Ø"/>
            </a:pPr>
            <a:endParaRPr lang="en-US" dirty="0"/>
          </a:p>
          <a:p>
            <a:pPr algn="just">
              <a:buFont typeface="Wingdings" pitchFamily="2" charset="2"/>
              <a:buChar char="Ø"/>
            </a:pPr>
            <a:r>
              <a:rPr lang="en-US" dirty="0" smtClean="0"/>
              <a:t>Constructing a decision tree is all about finding attribute that returns the highest standard deviation reduction (i.e., the most homogeneous branches).</a:t>
            </a:r>
          </a:p>
          <a:p>
            <a:pPr algn="just"/>
            <a:endParaRPr lang="en-US" i="1" dirty="0" smtClean="0"/>
          </a:p>
          <a:p>
            <a:pPr algn="just"/>
            <a:r>
              <a:rPr lang="en-US" b="1" i="1" dirty="0" smtClean="0"/>
              <a:t>Step 1</a:t>
            </a:r>
            <a:r>
              <a:rPr lang="en-US" dirty="0" smtClean="0"/>
              <a:t>: The standard deviation of the target is calculated. </a:t>
            </a:r>
            <a:r>
              <a:rPr lang="en-US" b="1" dirty="0" smtClean="0"/>
              <a:t> Standard deviation  (Hours Played) = 9.32</a:t>
            </a:r>
            <a:endParaRPr lang="en-US" dirty="0" smtClean="0"/>
          </a:p>
          <a:p>
            <a:pPr algn="just"/>
            <a:endParaRPr lang="en-US" dirty="0" smtClean="0"/>
          </a:p>
          <a:p>
            <a:pPr algn="just">
              <a:spcAft>
                <a:spcPts val="1200"/>
              </a:spcAft>
            </a:pPr>
            <a:r>
              <a:rPr lang="en-US" b="1" i="1" dirty="0" smtClean="0"/>
              <a:t>Step 2</a:t>
            </a:r>
            <a:r>
              <a:rPr lang="en-US" dirty="0" smtClean="0"/>
              <a:t>: The dataset is then split on the different attributes.  The standard deviation for each branch is calculated. </a:t>
            </a:r>
          </a:p>
          <a:p>
            <a:pPr algn="just"/>
            <a:r>
              <a:rPr lang="en-US" dirty="0" smtClean="0"/>
              <a:t>The resulting standard deviation is subtracted from the standard deviation before the split. </a:t>
            </a:r>
          </a:p>
          <a:p>
            <a:pPr algn="just"/>
            <a:endParaRPr lang="en-US" sz="2000" dirty="0" smtClean="0"/>
          </a:p>
          <a:p>
            <a:pPr algn="just">
              <a:spcAft>
                <a:spcPts val="1200"/>
              </a:spcAft>
            </a:pPr>
            <a:r>
              <a:rPr lang="en-US" dirty="0" smtClean="0"/>
              <a:t> The result is the standard deviation reduction. </a:t>
            </a:r>
            <a:endParaRPr lang="en-US" dirty="0"/>
          </a:p>
        </p:txBody>
      </p:sp>
      <p:sp>
        <p:nvSpPr>
          <p:cNvPr id="2" name="Title 1"/>
          <p:cNvSpPr>
            <a:spLocks noGrp="1"/>
          </p:cNvSpPr>
          <p:nvPr>
            <p:ph type="title"/>
          </p:nvPr>
        </p:nvSpPr>
        <p:spPr/>
        <p:txBody>
          <a:bodyPr/>
          <a:lstStyle/>
          <a:p>
            <a:r>
              <a:rPr lang="en-US" sz="2800" b="1" dirty="0" smtClean="0"/>
              <a:t>Standard Deviation Reduction</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012950" y="1458912"/>
            <a:ext cx="5848350" cy="5606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622300" y="1339850"/>
            <a:ext cx="8870661"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3" cstate="print"/>
          <a:srcRect/>
          <a:stretch>
            <a:fillRect/>
          </a:stretch>
        </p:blipFill>
        <p:spPr bwMode="auto">
          <a:xfrm>
            <a:off x="314367" y="1563688"/>
            <a:ext cx="9528133" cy="5338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Al</a:t>
            </a:r>
            <a:r>
              <a:rPr sz="3600" spc="-5" dirty="0" smtClean="0">
                <a:latin typeface="Arial"/>
                <a:cs typeface="Arial"/>
              </a:rPr>
              <a:t>g</a:t>
            </a:r>
            <a:r>
              <a:rPr sz="3600" spc="0" dirty="0" smtClean="0">
                <a:latin typeface="Arial"/>
                <a:cs typeface="Arial"/>
              </a:rPr>
              <a:t>orit</a:t>
            </a:r>
            <a:r>
              <a:rPr sz="3600" spc="-5" dirty="0" smtClean="0">
                <a:latin typeface="Arial"/>
                <a:cs typeface="Arial"/>
              </a:rPr>
              <a:t>h</a:t>
            </a:r>
            <a:r>
              <a:rPr sz="3600" spc="0" dirty="0" smtClean="0">
                <a:latin typeface="Arial"/>
                <a:cs typeface="Arial"/>
              </a:rPr>
              <a:t>m</a:t>
            </a:r>
            <a:endParaRPr sz="3600">
              <a:latin typeface="Arial"/>
              <a:cs typeface="Arial"/>
            </a:endParaRPr>
          </a:p>
        </p:txBody>
      </p:sp>
      <p:sp>
        <p:nvSpPr>
          <p:cNvPr id="3" name="object 3"/>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4" name="object 4"/>
          <p:cNvSpPr txBox="1"/>
          <p:nvPr/>
        </p:nvSpPr>
        <p:spPr>
          <a:xfrm>
            <a:off x="923289" y="1803145"/>
            <a:ext cx="8589010" cy="2420620"/>
          </a:xfrm>
          <a:prstGeom prst="rect">
            <a:avLst/>
          </a:prstGeom>
        </p:spPr>
        <p:txBody>
          <a:bodyPr vert="horz" wrap="square" lIns="0" tIns="0" rIns="0" bIns="0" rtlCol="0">
            <a:noAutofit/>
          </a:bodyPr>
          <a:lstStyle/>
          <a:p>
            <a:pPr marL="12700" marR="12700">
              <a:lnSpc>
                <a:spcPts val="2940"/>
              </a:lnSpc>
            </a:pPr>
            <a:r>
              <a:rPr sz="2600" spc="-20" dirty="0" smtClean="0">
                <a:latin typeface="Arial"/>
                <a:cs typeface="Arial"/>
              </a:rPr>
              <a:t>A</a:t>
            </a:r>
            <a:r>
              <a:rPr sz="2600" spc="-140" dirty="0" smtClean="0">
                <a:latin typeface="Arial"/>
                <a:cs typeface="Arial"/>
              </a:rPr>
              <a:t> </a:t>
            </a:r>
            <a:r>
              <a:rPr sz="2600" spc="0" dirty="0" smtClean="0">
                <a:latin typeface="Arial"/>
                <a:cs typeface="Arial"/>
              </a:rPr>
              <a:t>c</a:t>
            </a:r>
            <a:r>
              <a:rPr sz="2600" spc="10" dirty="0" smtClean="0">
                <a:latin typeface="Arial"/>
                <a:cs typeface="Arial"/>
              </a:rPr>
              <a:t>a</a:t>
            </a:r>
            <a:r>
              <a:rPr sz="2600" spc="0" dirty="0" smtClean="0">
                <a:latin typeface="Arial"/>
                <a:cs typeface="Arial"/>
              </a:rPr>
              <a:t>se</a:t>
            </a:r>
            <a:r>
              <a:rPr sz="2600" spc="10" dirty="0" smtClean="0">
                <a:latin typeface="Arial"/>
                <a:cs typeface="Arial"/>
              </a:rPr>
              <a:t> </a:t>
            </a:r>
            <a:r>
              <a:rPr sz="2600" spc="-10" dirty="0" smtClean="0">
                <a:latin typeface="Arial"/>
                <a:cs typeface="Arial"/>
              </a:rPr>
              <a:t>i</a:t>
            </a:r>
            <a:r>
              <a:rPr sz="2600" spc="0" dirty="0" smtClean="0">
                <a:latin typeface="Arial"/>
                <a:cs typeface="Arial"/>
              </a:rPr>
              <a:t>s</a:t>
            </a:r>
            <a:r>
              <a:rPr sz="2600" spc="5" dirty="0" smtClean="0">
                <a:latin typeface="Arial"/>
                <a:cs typeface="Arial"/>
              </a:rPr>
              <a:t> c</a:t>
            </a:r>
            <a:r>
              <a:rPr sz="2600" spc="0" dirty="0" smtClean="0">
                <a:latin typeface="Arial"/>
                <a:cs typeface="Arial"/>
              </a:rPr>
              <a:t>las</a:t>
            </a:r>
            <a:r>
              <a:rPr sz="2600" spc="5" dirty="0" smtClean="0">
                <a:latin typeface="Arial"/>
                <a:cs typeface="Arial"/>
              </a:rPr>
              <a:t>s</a:t>
            </a:r>
            <a:r>
              <a:rPr sz="2600" spc="0" dirty="0" smtClean="0">
                <a:latin typeface="Arial"/>
                <a:cs typeface="Arial"/>
              </a:rPr>
              <a:t>if</a:t>
            </a:r>
            <a:r>
              <a:rPr sz="2600" spc="-15" dirty="0" smtClean="0">
                <a:latin typeface="Arial"/>
                <a:cs typeface="Arial"/>
              </a:rPr>
              <a:t>i</a:t>
            </a:r>
            <a:r>
              <a:rPr sz="2600" spc="10" dirty="0" smtClean="0">
                <a:latin typeface="Arial"/>
                <a:cs typeface="Arial"/>
              </a:rPr>
              <a:t>e</a:t>
            </a:r>
            <a:r>
              <a:rPr sz="2600" spc="0" dirty="0" smtClean="0">
                <a:latin typeface="Arial"/>
                <a:cs typeface="Arial"/>
              </a:rPr>
              <a:t>d</a:t>
            </a:r>
            <a:r>
              <a:rPr sz="2600" spc="-5" dirty="0" smtClean="0">
                <a:latin typeface="Arial"/>
                <a:cs typeface="Arial"/>
              </a:rPr>
              <a:t> </a:t>
            </a:r>
            <a:r>
              <a:rPr sz="2600" spc="0" dirty="0" smtClean="0">
                <a:latin typeface="Arial"/>
                <a:cs typeface="Arial"/>
              </a:rPr>
              <a:t>by</a:t>
            </a:r>
            <a:r>
              <a:rPr sz="2600" spc="5" dirty="0" smtClean="0">
                <a:latin typeface="Arial"/>
                <a:cs typeface="Arial"/>
              </a:rPr>
              <a:t> </a:t>
            </a:r>
            <a:r>
              <a:rPr sz="2600" spc="0" dirty="0" smtClean="0">
                <a:latin typeface="Arial"/>
                <a:cs typeface="Arial"/>
              </a:rPr>
              <a:t>a</a:t>
            </a:r>
            <a:r>
              <a:rPr sz="2600" spc="-5" dirty="0" smtClean="0">
                <a:latin typeface="Arial"/>
                <a:cs typeface="Arial"/>
              </a:rPr>
              <a:t> </a:t>
            </a:r>
            <a:r>
              <a:rPr sz="2600" spc="0" dirty="0" smtClean="0">
                <a:latin typeface="Arial"/>
                <a:cs typeface="Arial"/>
              </a:rPr>
              <a:t>major</a:t>
            </a:r>
            <a:r>
              <a:rPr sz="2600" spc="-10" dirty="0" smtClean="0">
                <a:latin typeface="Arial"/>
                <a:cs typeface="Arial"/>
              </a:rPr>
              <a:t>ity </a:t>
            </a:r>
            <a:r>
              <a:rPr sz="2600" spc="5" dirty="0" smtClean="0">
                <a:latin typeface="Arial"/>
                <a:cs typeface="Arial"/>
              </a:rPr>
              <a:t>v</a:t>
            </a:r>
            <a:r>
              <a:rPr sz="2600" spc="0" dirty="0" smtClean="0">
                <a:latin typeface="Arial"/>
                <a:cs typeface="Arial"/>
              </a:rPr>
              <a:t>o</a:t>
            </a:r>
            <a:r>
              <a:rPr sz="2600" spc="-15" dirty="0" smtClean="0">
                <a:latin typeface="Arial"/>
                <a:cs typeface="Arial"/>
              </a:rPr>
              <a:t>te</a:t>
            </a:r>
            <a:r>
              <a:rPr sz="2600" spc="-5"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0" dirty="0" smtClean="0">
                <a:latin typeface="Arial"/>
                <a:cs typeface="Arial"/>
              </a:rPr>
              <a:t>its neighb</a:t>
            </a:r>
            <a:r>
              <a:rPr sz="2600" spc="10" dirty="0" smtClean="0">
                <a:latin typeface="Arial"/>
                <a:cs typeface="Arial"/>
              </a:rPr>
              <a:t>o</a:t>
            </a:r>
            <a:r>
              <a:rPr sz="2600" spc="-10" dirty="0" smtClean="0">
                <a:latin typeface="Arial"/>
                <a:cs typeface="Arial"/>
              </a:rPr>
              <a:t>r</a:t>
            </a:r>
            <a:r>
              <a:rPr sz="2600" spc="5" dirty="0" smtClean="0">
                <a:latin typeface="Arial"/>
                <a:cs typeface="Arial"/>
              </a:rPr>
              <a:t>s</a:t>
            </a:r>
            <a:r>
              <a:rPr sz="2600" spc="-10" dirty="0" smtClean="0">
                <a:latin typeface="Arial"/>
                <a:cs typeface="Arial"/>
              </a:rPr>
              <a:t>,</a:t>
            </a:r>
            <a:r>
              <a:rPr sz="2600" spc="-5" dirty="0" smtClean="0">
                <a:latin typeface="Arial"/>
                <a:cs typeface="Arial"/>
              </a:rPr>
              <a:t> </a:t>
            </a:r>
            <a:r>
              <a:rPr sz="2600" spc="0" dirty="0" smtClean="0">
                <a:latin typeface="Arial"/>
                <a:cs typeface="Arial"/>
              </a:rPr>
              <a:t>with </a:t>
            </a:r>
            <a:r>
              <a:rPr sz="2600" spc="-15" dirty="0" smtClean="0">
                <a:latin typeface="Arial"/>
                <a:cs typeface="Arial"/>
              </a:rPr>
              <a:t>the</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5" dirty="0" smtClean="0">
                <a:latin typeface="Arial"/>
                <a:cs typeface="Arial"/>
              </a:rPr>
              <a:t>s</a:t>
            </a:r>
            <a:r>
              <a:rPr sz="2600" spc="0" dirty="0" smtClean="0">
                <a:latin typeface="Arial"/>
                <a:cs typeface="Arial"/>
              </a:rPr>
              <a:t>e</a:t>
            </a:r>
            <a:r>
              <a:rPr sz="2600" spc="-5" dirty="0" smtClean="0">
                <a:latin typeface="Arial"/>
                <a:cs typeface="Arial"/>
              </a:rPr>
              <a:t> </a:t>
            </a:r>
            <a:r>
              <a:rPr sz="2600" spc="10" dirty="0" smtClean="0">
                <a:latin typeface="Arial"/>
                <a:cs typeface="Arial"/>
              </a:rPr>
              <a:t>b</a:t>
            </a:r>
            <a:r>
              <a:rPr sz="2600" spc="0" dirty="0" smtClean="0">
                <a:latin typeface="Arial"/>
                <a:cs typeface="Arial"/>
              </a:rPr>
              <a:t>e</a:t>
            </a:r>
            <a:r>
              <a:rPr sz="2600" spc="-10" dirty="0" smtClean="0">
                <a:latin typeface="Arial"/>
                <a:cs typeface="Arial"/>
              </a:rPr>
              <a:t>i</a:t>
            </a:r>
            <a:r>
              <a:rPr sz="2600" spc="10" dirty="0" smtClean="0">
                <a:latin typeface="Arial"/>
                <a:cs typeface="Arial"/>
              </a:rPr>
              <a:t>n</a:t>
            </a:r>
            <a:r>
              <a:rPr sz="2600" spc="0" dirty="0" smtClean="0">
                <a:latin typeface="Arial"/>
                <a:cs typeface="Arial"/>
              </a:rPr>
              <a:t>g</a:t>
            </a:r>
            <a:r>
              <a:rPr sz="2600" spc="-5" dirty="0" smtClean="0">
                <a:latin typeface="Arial"/>
                <a:cs typeface="Arial"/>
              </a:rPr>
              <a:t> </a:t>
            </a:r>
            <a:r>
              <a:rPr sz="2600" spc="0" dirty="0" smtClean="0">
                <a:latin typeface="Arial"/>
                <a:cs typeface="Arial"/>
              </a:rPr>
              <a:t>a</a:t>
            </a:r>
            <a:r>
              <a:rPr sz="2600" spc="5" dirty="0" smtClean="0">
                <a:latin typeface="Arial"/>
                <a:cs typeface="Arial"/>
              </a:rPr>
              <a:t>ss</a:t>
            </a:r>
            <a:r>
              <a:rPr sz="2600" spc="-10" dirty="0" smtClean="0">
                <a:latin typeface="Arial"/>
                <a:cs typeface="Arial"/>
              </a:rPr>
              <a:t>i</a:t>
            </a:r>
            <a:r>
              <a:rPr sz="2600" spc="0" dirty="0" smtClean="0">
                <a:latin typeface="Arial"/>
                <a:cs typeface="Arial"/>
              </a:rPr>
              <a:t>g</a:t>
            </a:r>
            <a:r>
              <a:rPr sz="2600" spc="10" dirty="0" smtClean="0">
                <a:latin typeface="Arial"/>
                <a:cs typeface="Arial"/>
              </a:rPr>
              <a:t>n</a:t>
            </a:r>
            <a:r>
              <a:rPr sz="2600" spc="0" dirty="0" smtClean="0">
                <a:latin typeface="Arial"/>
                <a:cs typeface="Arial"/>
              </a:rPr>
              <a:t>ed</a:t>
            </a:r>
            <a:r>
              <a:rPr sz="2600" spc="30" dirty="0" smtClean="0">
                <a:latin typeface="Arial"/>
                <a:cs typeface="Arial"/>
              </a:rPr>
              <a:t> </a:t>
            </a:r>
            <a:r>
              <a:rPr sz="2600" spc="-15" dirty="0" smtClean="0">
                <a:solidFill>
                  <a:srgbClr val="007F7F"/>
                </a:solidFill>
                <a:latin typeface="Arial"/>
                <a:cs typeface="Arial"/>
              </a:rPr>
              <a:t>to</a:t>
            </a:r>
            <a:r>
              <a:rPr sz="2600" spc="-5" dirty="0" smtClean="0">
                <a:solidFill>
                  <a:srgbClr val="007F7F"/>
                </a:solidFill>
                <a:latin typeface="Arial"/>
                <a:cs typeface="Arial"/>
              </a:rPr>
              <a:t> </a:t>
            </a:r>
            <a:r>
              <a:rPr sz="2600" spc="-15" dirty="0" smtClean="0">
                <a:solidFill>
                  <a:srgbClr val="007F7F"/>
                </a:solidFill>
                <a:latin typeface="Arial"/>
                <a:cs typeface="Arial"/>
              </a:rPr>
              <a:t>the</a:t>
            </a:r>
            <a:r>
              <a:rPr sz="2600" spc="10" dirty="0" smtClean="0">
                <a:solidFill>
                  <a:srgbClr val="007F7F"/>
                </a:solidFill>
                <a:latin typeface="Arial"/>
                <a:cs typeface="Arial"/>
              </a:rPr>
              <a:t> </a:t>
            </a:r>
            <a:r>
              <a:rPr sz="2600" spc="0" dirty="0" smtClean="0">
                <a:solidFill>
                  <a:srgbClr val="007F7F"/>
                </a:solidFill>
                <a:latin typeface="Arial"/>
                <a:cs typeface="Arial"/>
              </a:rPr>
              <a:t>cla</a:t>
            </a:r>
            <a:r>
              <a:rPr sz="2600" spc="5" dirty="0" smtClean="0">
                <a:solidFill>
                  <a:srgbClr val="007F7F"/>
                </a:solidFill>
                <a:latin typeface="Arial"/>
                <a:cs typeface="Arial"/>
              </a:rPr>
              <a:t>s</a:t>
            </a:r>
            <a:r>
              <a:rPr sz="2600" spc="0" dirty="0" smtClean="0">
                <a:solidFill>
                  <a:srgbClr val="007F7F"/>
                </a:solidFill>
                <a:latin typeface="Arial"/>
                <a:cs typeface="Arial"/>
              </a:rPr>
              <a:t>s</a:t>
            </a:r>
            <a:r>
              <a:rPr sz="2600" spc="5" dirty="0" smtClean="0">
                <a:solidFill>
                  <a:srgbClr val="007F7F"/>
                </a:solidFill>
                <a:latin typeface="Arial"/>
                <a:cs typeface="Arial"/>
              </a:rPr>
              <a:t> </a:t>
            </a:r>
            <a:r>
              <a:rPr sz="2600" spc="0" dirty="0" smtClean="0">
                <a:solidFill>
                  <a:srgbClr val="007F7F"/>
                </a:solidFill>
                <a:latin typeface="Arial"/>
                <a:cs typeface="Arial"/>
              </a:rPr>
              <a:t>mo</a:t>
            </a:r>
            <a:r>
              <a:rPr sz="2600" spc="5" dirty="0" smtClean="0">
                <a:solidFill>
                  <a:srgbClr val="007F7F"/>
                </a:solidFill>
                <a:latin typeface="Arial"/>
                <a:cs typeface="Arial"/>
              </a:rPr>
              <a:t>s</a:t>
            </a:r>
            <a:r>
              <a:rPr sz="2600" spc="-10" dirty="0" smtClean="0">
                <a:solidFill>
                  <a:srgbClr val="007F7F"/>
                </a:solidFill>
                <a:latin typeface="Arial"/>
                <a:cs typeface="Arial"/>
              </a:rPr>
              <a:t>t</a:t>
            </a:r>
            <a:r>
              <a:rPr sz="2600" spc="-5" dirty="0" smtClean="0">
                <a:solidFill>
                  <a:srgbClr val="007F7F"/>
                </a:solidFill>
                <a:latin typeface="Arial"/>
                <a:cs typeface="Arial"/>
              </a:rPr>
              <a:t> </a:t>
            </a:r>
            <a:r>
              <a:rPr sz="2600" spc="5" dirty="0" smtClean="0">
                <a:solidFill>
                  <a:srgbClr val="007F7F"/>
                </a:solidFill>
                <a:latin typeface="Arial"/>
                <a:cs typeface="Arial"/>
              </a:rPr>
              <a:t>c</a:t>
            </a:r>
            <a:r>
              <a:rPr sz="2600" spc="0" dirty="0" smtClean="0">
                <a:solidFill>
                  <a:srgbClr val="007F7F"/>
                </a:solidFill>
                <a:latin typeface="Arial"/>
                <a:cs typeface="Arial"/>
              </a:rPr>
              <a:t>omm</a:t>
            </a:r>
            <a:r>
              <a:rPr sz="2600" spc="10" dirty="0" smtClean="0">
                <a:solidFill>
                  <a:srgbClr val="007F7F"/>
                </a:solidFill>
                <a:latin typeface="Arial"/>
                <a:cs typeface="Arial"/>
              </a:rPr>
              <a:t>o</a:t>
            </a:r>
            <a:r>
              <a:rPr sz="2600" spc="0" dirty="0" smtClean="0">
                <a:solidFill>
                  <a:srgbClr val="007F7F"/>
                </a:solidFill>
                <a:latin typeface="Arial"/>
                <a:cs typeface="Arial"/>
              </a:rPr>
              <a:t>n am</a:t>
            </a:r>
            <a:r>
              <a:rPr sz="2600" spc="10" dirty="0" smtClean="0">
                <a:solidFill>
                  <a:srgbClr val="007F7F"/>
                </a:solidFill>
                <a:latin typeface="Arial"/>
                <a:cs typeface="Arial"/>
              </a:rPr>
              <a:t>o</a:t>
            </a:r>
            <a:r>
              <a:rPr sz="2600" spc="0" dirty="0" smtClean="0">
                <a:solidFill>
                  <a:srgbClr val="007F7F"/>
                </a:solidFill>
                <a:latin typeface="Arial"/>
                <a:cs typeface="Arial"/>
              </a:rPr>
              <a:t>ng</a:t>
            </a:r>
            <a:r>
              <a:rPr sz="2600" spc="5" dirty="0" smtClean="0">
                <a:solidFill>
                  <a:srgbClr val="007F7F"/>
                </a:solidFill>
                <a:latin typeface="Arial"/>
                <a:cs typeface="Arial"/>
              </a:rPr>
              <a:t>s</a:t>
            </a:r>
            <a:r>
              <a:rPr sz="2600" spc="-10" dirty="0" smtClean="0">
                <a:solidFill>
                  <a:srgbClr val="007F7F"/>
                </a:solidFill>
                <a:latin typeface="Arial"/>
                <a:cs typeface="Arial"/>
              </a:rPr>
              <a:t>t</a:t>
            </a:r>
            <a:r>
              <a:rPr sz="2600" spc="-5" dirty="0" smtClean="0">
                <a:solidFill>
                  <a:srgbClr val="007F7F"/>
                </a:solidFill>
                <a:latin typeface="Arial"/>
                <a:cs typeface="Arial"/>
              </a:rPr>
              <a:t> </a:t>
            </a:r>
            <a:r>
              <a:rPr sz="2600" spc="-10" dirty="0" smtClean="0">
                <a:solidFill>
                  <a:srgbClr val="007F7F"/>
                </a:solidFill>
                <a:latin typeface="Arial"/>
                <a:cs typeface="Arial"/>
              </a:rPr>
              <a:t>its </a:t>
            </a:r>
            <a:r>
              <a:rPr sz="2600" spc="-20" dirty="0" smtClean="0">
                <a:solidFill>
                  <a:srgbClr val="007F7F"/>
                </a:solidFill>
                <a:latin typeface="Arial"/>
                <a:cs typeface="Arial"/>
              </a:rPr>
              <a:t>K n</a:t>
            </a:r>
            <a:r>
              <a:rPr sz="2600" spc="10" dirty="0" smtClean="0">
                <a:solidFill>
                  <a:srgbClr val="007F7F"/>
                </a:solidFill>
                <a:latin typeface="Arial"/>
                <a:cs typeface="Arial"/>
              </a:rPr>
              <a:t>e</a:t>
            </a:r>
            <a:r>
              <a:rPr sz="2600" spc="0" dirty="0" smtClean="0">
                <a:solidFill>
                  <a:srgbClr val="007F7F"/>
                </a:solidFill>
                <a:latin typeface="Arial"/>
                <a:cs typeface="Arial"/>
              </a:rPr>
              <a:t>a</a:t>
            </a:r>
            <a:r>
              <a:rPr sz="2600" spc="-10" dirty="0" smtClean="0">
                <a:solidFill>
                  <a:srgbClr val="007F7F"/>
                </a:solidFill>
                <a:latin typeface="Arial"/>
                <a:cs typeface="Arial"/>
              </a:rPr>
              <a:t>r</a:t>
            </a:r>
            <a:r>
              <a:rPr sz="2600" spc="0" dirty="0" smtClean="0">
                <a:solidFill>
                  <a:srgbClr val="007F7F"/>
                </a:solidFill>
                <a:latin typeface="Arial"/>
                <a:cs typeface="Arial"/>
              </a:rPr>
              <a:t>e</a:t>
            </a:r>
            <a:r>
              <a:rPr sz="2600" spc="5" dirty="0" smtClean="0">
                <a:solidFill>
                  <a:srgbClr val="007F7F"/>
                </a:solidFill>
                <a:latin typeface="Arial"/>
                <a:cs typeface="Arial"/>
              </a:rPr>
              <a:t>s</a:t>
            </a:r>
            <a:r>
              <a:rPr sz="2600" spc="-10" dirty="0" smtClean="0">
                <a:solidFill>
                  <a:srgbClr val="007F7F"/>
                </a:solidFill>
                <a:latin typeface="Arial"/>
                <a:cs typeface="Arial"/>
              </a:rPr>
              <a:t>t</a:t>
            </a:r>
            <a:r>
              <a:rPr sz="2600" spc="-5" dirty="0" smtClean="0">
                <a:solidFill>
                  <a:srgbClr val="007F7F"/>
                </a:solidFill>
                <a:latin typeface="Arial"/>
                <a:cs typeface="Arial"/>
              </a:rPr>
              <a:t> </a:t>
            </a:r>
            <a:r>
              <a:rPr sz="2600" spc="0" dirty="0" smtClean="0">
                <a:solidFill>
                  <a:srgbClr val="007F7F"/>
                </a:solidFill>
                <a:latin typeface="Arial"/>
                <a:cs typeface="Arial"/>
              </a:rPr>
              <a:t>n</a:t>
            </a:r>
            <a:r>
              <a:rPr sz="2600" spc="10" dirty="0" smtClean="0">
                <a:solidFill>
                  <a:srgbClr val="007F7F"/>
                </a:solidFill>
                <a:latin typeface="Arial"/>
                <a:cs typeface="Arial"/>
              </a:rPr>
              <a:t>e</a:t>
            </a:r>
            <a:r>
              <a:rPr sz="2600" spc="-10" dirty="0" smtClean="0">
                <a:solidFill>
                  <a:srgbClr val="007F7F"/>
                </a:solidFill>
                <a:latin typeface="Arial"/>
                <a:cs typeface="Arial"/>
              </a:rPr>
              <a:t>i</a:t>
            </a:r>
            <a:r>
              <a:rPr sz="2600" spc="0" dirty="0" smtClean="0">
                <a:solidFill>
                  <a:srgbClr val="007F7F"/>
                </a:solidFill>
                <a:latin typeface="Arial"/>
                <a:cs typeface="Arial"/>
              </a:rPr>
              <a:t>g</a:t>
            </a:r>
            <a:r>
              <a:rPr sz="2600" spc="10" dirty="0" smtClean="0">
                <a:solidFill>
                  <a:srgbClr val="007F7F"/>
                </a:solidFill>
                <a:latin typeface="Arial"/>
                <a:cs typeface="Arial"/>
              </a:rPr>
              <a:t>h</a:t>
            </a:r>
            <a:r>
              <a:rPr sz="2600" spc="0" dirty="0" smtClean="0">
                <a:solidFill>
                  <a:srgbClr val="007F7F"/>
                </a:solidFill>
                <a:latin typeface="Arial"/>
                <a:cs typeface="Arial"/>
              </a:rPr>
              <a:t>bors</a:t>
            </a:r>
            <a:r>
              <a:rPr sz="2600" spc="-5" dirty="0" smtClean="0">
                <a:solidFill>
                  <a:srgbClr val="007F7F"/>
                </a:solidFill>
                <a:latin typeface="Arial"/>
                <a:cs typeface="Arial"/>
              </a:rPr>
              <a:t> </a:t>
            </a:r>
            <a:r>
              <a:rPr sz="2600" spc="0" dirty="0" smtClean="0">
                <a:solidFill>
                  <a:srgbClr val="007F7F"/>
                </a:solidFill>
                <a:latin typeface="Arial"/>
                <a:cs typeface="Arial"/>
              </a:rPr>
              <a:t>m</a:t>
            </a:r>
            <a:r>
              <a:rPr sz="2600" spc="10" dirty="0" smtClean="0">
                <a:solidFill>
                  <a:srgbClr val="007F7F"/>
                </a:solidFill>
                <a:latin typeface="Arial"/>
                <a:cs typeface="Arial"/>
              </a:rPr>
              <a:t>e</a:t>
            </a:r>
            <a:r>
              <a:rPr sz="2600" spc="0" dirty="0" smtClean="0">
                <a:solidFill>
                  <a:srgbClr val="007F7F"/>
                </a:solidFill>
                <a:latin typeface="Arial"/>
                <a:cs typeface="Arial"/>
              </a:rPr>
              <a:t>a</a:t>
            </a:r>
            <a:r>
              <a:rPr sz="2600" spc="5" dirty="0" smtClean="0">
                <a:solidFill>
                  <a:srgbClr val="007F7F"/>
                </a:solidFill>
                <a:latin typeface="Arial"/>
                <a:cs typeface="Arial"/>
              </a:rPr>
              <a:t>s</a:t>
            </a:r>
            <a:r>
              <a:rPr sz="2600" spc="0" dirty="0" smtClean="0">
                <a:solidFill>
                  <a:srgbClr val="007F7F"/>
                </a:solidFill>
                <a:latin typeface="Arial"/>
                <a:cs typeface="Arial"/>
              </a:rPr>
              <a:t>u</a:t>
            </a:r>
            <a:r>
              <a:rPr sz="2600" spc="-10" dirty="0" smtClean="0">
                <a:solidFill>
                  <a:srgbClr val="007F7F"/>
                </a:solidFill>
                <a:latin typeface="Arial"/>
                <a:cs typeface="Arial"/>
              </a:rPr>
              <a:t>r</a:t>
            </a:r>
            <a:r>
              <a:rPr sz="2600" spc="0" dirty="0" smtClean="0">
                <a:solidFill>
                  <a:srgbClr val="007F7F"/>
                </a:solidFill>
                <a:latin typeface="Arial"/>
                <a:cs typeface="Arial"/>
              </a:rPr>
              <a:t>ed</a:t>
            </a:r>
            <a:r>
              <a:rPr sz="2600" spc="10" dirty="0" smtClean="0">
                <a:solidFill>
                  <a:srgbClr val="007F7F"/>
                </a:solidFill>
                <a:latin typeface="Arial"/>
                <a:cs typeface="Arial"/>
              </a:rPr>
              <a:t> </a:t>
            </a:r>
            <a:r>
              <a:rPr sz="2600" spc="0" dirty="0" smtClean="0">
                <a:solidFill>
                  <a:srgbClr val="007F7F"/>
                </a:solidFill>
                <a:latin typeface="Arial"/>
                <a:cs typeface="Arial"/>
              </a:rPr>
              <a:t>by</a:t>
            </a:r>
            <a:r>
              <a:rPr sz="2600" spc="5" dirty="0" smtClean="0">
                <a:solidFill>
                  <a:srgbClr val="007F7F"/>
                </a:solidFill>
                <a:latin typeface="Arial"/>
                <a:cs typeface="Arial"/>
              </a:rPr>
              <a:t> </a:t>
            </a:r>
            <a:r>
              <a:rPr sz="2600" spc="0" dirty="0" smtClean="0">
                <a:solidFill>
                  <a:srgbClr val="007F7F"/>
                </a:solidFill>
                <a:latin typeface="Arial"/>
                <a:cs typeface="Arial"/>
              </a:rPr>
              <a:t>a</a:t>
            </a:r>
            <a:r>
              <a:rPr sz="2600" spc="-5" dirty="0" smtClean="0">
                <a:solidFill>
                  <a:srgbClr val="007F7F"/>
                </a:solidFill>
                <a:latin typeface="Arial"/>
                <a:cs typeface="Arial"/>
              </a:rPr>
              <a:t> </a:t>
            </a:r>
            <a:r>
              <a:rPr sz="2600" spc="0" dirty="0" smtClean="0">
                <a:solidFill>
                  <a:srgbClr val="007F7F"/>
                </a:solidFill>
                <a:latin typeface="Arial"/>
                <a:cs typeface="Arial"/>
              </a:rPr>
              <a:t>dist</a:t>
            </a:r>
            <a:r>
              <a:rPr sz="2600" spc="10" dirty="0" smtClean="0">
                <a:solidFill>
                  <a:srgbClr val="007F7F"/>
                </a:solidFill>
                <a:latin typeface="Arial"/>
                <a:cs typeface="Arial"/>
              </a:rPr>
              <a:t>a</a:t>
            </a:r>
            <a:r>
              <a:rPr sz="2600" spc="0" dirty="0" smtClean="0">
                <a:solidFill>
                  <a:srgbClr val="007F7F"/>
                </a:solidFill>
                <a:latin typeface="Arial"/>
                <a:cs typeface="Arial"/>
              </a:rPr>
              <a:t>n</a:t>
            </a:r>
            <a:r>
              <a:rPr sz="2600" spc="5" dirty="0" smtClean="0">
                <a:solidFill>
                  <a:srgbClr val="007F7F"/>
                </a:solidFill>
                <a:latin typeface="Arial"/>
                <a:cs typeface="Arial"/>
              </a:rPr>
              <a:t>c</a:t>
            </a:r>
            <a:r>
              <a:rPr sz="2600" spc="0" dirty="0" smtClean="0">
                <a:solidFill>
                  <a:srgbClr val="007F7F"/>
                </a:solidFill>
                <a:latin typeface="Arial"/>
                <a:cs typeface="Arial"/>
              </a:rPr>
              <a:t>e </a:t>
            </a:r>
            <a:r>
              <a:rPr sz="2600" spc="-15" dirty="0" smtClean="0">
                <a:solidFill>
                  <a:srgbClr val="007F7F"/>
                </a:solidFill>
                <a:latin typeface="Arial"/>
                <a:cs typeface="Arial"/>
              </a:rPr>
              <a:t>fun</a:t>
            </a:r>
            <a:r>
              <a:rPr sz="2600" spc="5" dirty="0" smtClean="0">
                <a:solidFill>
                  <a:srgbClr val="007F7F"/>
                </a:solidFill>
                <a:latin typeface="Arial"/>
                <a:cs typeface="Arial"/>
              </a:rPr>
              <a:t>c</a:t>
            </a:r>
            <a:r>
              <a:rPr sz="2600" spc="0" dirty="0" smtClean="0">
                <a:solidFill>
                  <a:srgbClr val="007F7F"/>
                </a:solidFill>
                <a:latin typeface="Arial"/>
                <a:cs typeface="Arial"/>
              </a:rPr>
              <a:t>ti</a:t>
            </a:r>
            <a:r>
              <a:rPr sz="2600" spc="-5" dirty="0" smtClean="0">
                <a:solidFill>
                  <a:srgbClr val="007F7F"/>
                </a:solidFill>
                <a:latin typeface="Arial"/>
                <a:cs typeface="Arial"/>
              </a:rPr>
              <a:t>o</a:t>
            </a:r>
            <a:r>
              <a:rPr sz="2600" spc="0" dirty="0" smtClean="0">
                <a:solidFill>
                  <a:srgbClr val="007F7F"/>
                </a:solidFill>
                <a:latin typeface="Arial"/>
                <a:cs typeface="Arial"/>
              </a:rPr>
              <a:t>n</a:t>
            </a:r>
            <a:endParaRPr sz="2600">
              <a:latin typeface="Arial"/>
              <a:cs typeface="Arial"/>
            </a:endParaRPr>
          </a:p>
          <a:p>
            <a:pPr>
              <a:lnSpc>
                <a:spcPts val="1400"/>
              </a:lnSpc>
              <a:spcBef>
                <a:spcPts val="10"/>
              </a:spcBef>
            </a:pPr>
            <a:endParaRPr sz="1400"/>
          </a:p>
          <a:p>
            <a:pPr marL="12700" marR="20955">
              <a:lnSpc>
                <a:spcPts val="2940"/>
              </a:lnSpc>
            </a:pPr>
            <a:r>
              <a:rPr sz="2600" spc="-10" dirty="0" smtClean="0">
                <a:latin typeface="Arial"/>
                <a:cs typeface="Arial"/>
              </a:rPr>
              <a:t>If </a:t>
            </a:r>
            <a:r>
              <a:rPr sz="2600" spc="-20" dirty="0" smtClean="0">
                <a:latin typeface="Arial"/>
                <a:cs typeface="Arial"/>
              </a:rPr>
              <a:t>K =</a:t>
            </a:r>
            <a:r>
              <a:rPr sz="2600" spc="-5" dirty="0" smtClean="0">
                <a:latin typeface="Arial"/>
                <a:cs typeface="Arial"/>
              </a:rPr>
              <a:t> </a:t>
            </a:r>
            <a:r>
              <a:rPr sz="2600" spc="10" dirty="0" smtClean="0">
                <a:latin typeface="Arial"/>
                <a:cs typeface="Arial"/>
              </a:rPr>
              <a:t>1</a:t>
            </a:r>
            <a:r>
              <a:rPr sz="2600" spc="-10" dirty="0" smtClean="0">
                <a:latin typeface="Arial"/>
                <a:cs typeface="Arial"/>
              </a:rPr>
              <a:t>,</a:t>
            </a:r>
            <a:r>
              <a:rPr sz="2600" spc="-5" dirty="0" smtClean="0">
                <a:latin typeface="Arial"/>
                <a:cs typeface="Arial"/>
              </a:rPr>
              <a:t> </a:t>
            </a:r>
            <a:r>
              <a:rPr sz="2600" spc="-15" dirty="0" smtClean="0">
                <a:latin typeface="Arial"/>
                <a:cs typeface="Arial"/>
              </a:rPr>
              <a:t>then</a:t>
            </a:r>
            <a:r>
              <a:rPr sz="2600" spc="-5" dirty="0" smtClean="0">
                <a:latin typeface="Arial"/>
                <a:cs typeface="Arial"/>
              </a:rPr>
              <a:t> </a:t>
            </a:r>
            <a:r>
              <a:rPr sz="2600" spc="-10" dirty="0" smtClean="0">
                <a:latin typeface="Arial"/>
                <a:cs typeface="Arial"/>
              </a:rPr>
              <a:t>t</a:t>
            </a:r>
            <a:r>
              <a:rPr sz="2600" spc="-5" dirty="0" smtClean="0">
                <a:latin typeface="Arial"/>
                <a:cs typeface="Arial"/>
              </a:rPr>
              <a:t>h</a:t>
            </a:r>
            <a:r>
              <a:rPr sz="2600" spc="0" dirty="0" smtClean="0">
                <a:latin typeface="Arial"/>
                <a:cs typeface="Arial"/>
              </a:rPr>
              <a:t>e</a:t>
            </a:r>
            <a:r>
              <a:rPr sz="2600" spc="-5" dirty="0" smtClean="0">
                <a:latin typeface="Arial"/>
                <a:cs typeface="Arial"/>
              </a:rPr>
              <a:t> </a:t>
            </a:r>
            <a:r>
              <a:rPr sz="2600" spc="0" dirty="0" smtClean="0">
                <a:latin typeface="Arial"/>
                <a:cs typeface="Arial"/>
              </a:rPr>
              <a:t>c</a:t>
            </a:r>
            <a:r>
              <a:rPr sz="2600" spc="10" dirty="0" smtClean="0">
                <a:latin typeface="Arial"/>
                <a:cs typeface="Arial"/>
              </a:rPr>
              <a:t>a</a:t>
            </a:r>
            <a:r>
              <a:rPr sz="2600" spc="0" dirty="0" smtClean="0">
                <a:latin typeface="Arial"/>
                <a:cs typeface="Arial"/>
              </a:rPr>
              <a:t>se</a:t>
            </a:r>
            <a:r>
              <a:rPr sz="2600" spc="10" dirty="0" smtClean="0">
                <a:latin typeface="Arial"/>
                <a:cs typeface="Arial"/>
              </a:rPr>
              <a:t> </a:t>
            </a:r>
            <a:r>
              <a:rPr sz="2600" spc="-10" dirty="0" smtClean="0">
                <a:latin typeface="Arial"/>
                <a:cs typeface="Arial"/>
              </a:rPr>
              <a:t>i</a:t>
            </a:r>
            <a:r>
              <a:rPr sz="2600" spc="0" dirty="0" smtClean="0">
                <a:latin typeface="Arial"/>
                <a:cs typeface="Arial"/>
              </a:rPr>
              <a:t>s</a:t>
            </a:r>
            <a:r>
              <a:rPr sz="2600" spc="5" dirty="0" smtClean="0">
                <a:latin typeface="Arial"/>
                <a:cs typeface="Arial"/>
              </a:rPr>
              <a:t> s</a:t>
            </a:r>
            <a:r>
              <a:rPr sz="2600" spc="-10" dirty="0" smtClean="0">
                <a:latin typeface="Arial"/>
                <a:cs typeface="Arial"/>
              </a:rPr>
              <a:t>i</a:t>
            </a:r>
            <a:r>
              <a:rPr sz="2600" spc="10" dirty="0" smtClean="0">
                <a:latin typeface="Arial"/>
                <a:cs typeface="Arial"/>
              </a:rPr>
              <a:t>m</a:t>
            </a:r>
            <a:r>
              <a:rPr sz="2600" spc="0" dirty="0" smtClean="0">
                <a:latin typeface="Arial"/>
                <a:cs typeface="Arial"/>
              </a:rPr>
              <a:t>p</a:t>
            </a:r>
            <a:r>
              <a:rPr sz="2600" spc="-10" dirty="0" smtClean="0">
                <a:latin typeface="Arial"/>
                <a:cs typeface="Arial"/>
              </a:rPr>
              <a:t>l</a:t>
            </a:r>
            <a:r>
              <a:rPr sz="2600" spc="0" dirty="0" smtClean="0">
                <a:latin typeface="Arial"/>
                <a:cs typeface="Arial"/>
              </a:rPr>
              <a:t>y</a:t>
            </a:r>
            <a:r>
              <a:rPr sz="2600" spc="5" dirty="0" smtClean="0">
                <a:latin typeface="Arial"/>
                <a:cs typeface="Arial"/>
              </a:rPr>
              <a:t> </a:t>
            </a:r>
            <a:r>
              <a:rPr sz="2600" spc="0" dirty="0" smtClean="0">
                <a:latin typeface="Arial"/>
                <a:cs typeface="Arial"/>
              </a:rPr>
              <a:t>a</a:t>
            </a:r>
            <a:r>
              <a:rPr sz="2600" spc="5" dirty="0" smtClean="0">
                <a:latin typeface="Arial"/>
                <a:cs typeface="Arial"/>
              </a:rPr>
              <a:t>ss</a:t>
            </a:r>
            <a:r>
              <a:rPr sz="2600" spc="0" dirty="0" smtClean="0">
                <a:latin typeface="Arial"/>
                <a:cs typeface="Arial"/>
              </a:rPr>
              <a:t>igned</a:t>
            </a:r>
            <a:r>
              <a:rPr sz="2600" spc="-5" dirty="0" smtClean="0">
                <a:latin typeface="Arial"/>
                <a:cs typeface="Arial"/>
              </a:rPr>
              <a:t> </a:t>
            </a:r>
            <a:r>
              <a:rPr sz="2600" spc="-15" dirty="0" smtClean="0">
                <a:latin typeface="Arial"/>
                <a:cs typeface="Arial"/>
              </a:rPr>
              <a:t>to</a:t>
            </a:r>
            <a:r>
              <a:rPr sz="2600" spc="5" dirty="0" smtClean="0">
                <a:latin typeface="Arial"/>
                <a:cs typeface="Arial"/>
              </a:rPr>
              <a:t> </a:t>
            </a:r>
            <a:r>
              <a:rPr sz="2600" spc="-15" dirty="0" smtClean="0">
                <a:latin typeface="Arial"/>
                <a:cs typeface="Arial"/>
              </a:rPr>
              <a:t>the</a:t>
            </a:r>
            <a:r>
              <a:rPr sz="2600" spc="-5" dirty="0" smtClean="0">
                <a:latin typeface="Arial"/>
                <a:cs typeface="Arial"/>
              </a:rPr>
              <a:t> </a:t>
            </a:r>
            <a:r>
              <a:rPr sz="2600" spc="5" dirty="0" smtClean="0">
                <a:latin typeface="Arial"/>
                <a:cs typeface="Arial"/>
              </a:rPr>
              <a:t>c</a:t>
            </a:r>
            <a:r>
              <a:rPr sz="2600" spc="-10" dirty="0" smtClean="0">
                <a:latin typeface="Arial"/>
                <a:cs typeface="Arial"/>
              </a:rPr>
              <a:t>l</a:t>
            </a:r>
            <a:r>
              <a:rPr sz="2600" spc="10" dirty="0" smtClean="0">
                <a:latin typeface="Arial"/>
                <a:cs typeface="Arial"/>
              </a:rPr>
              <a:t>a</a:t>
            </a:r>
            <a:r>
              <a:rPr sz="2600" spc="0" dirty="0" smtClean="0">
                <a:latin typeface="Arial"/>
                <a:cs typeface="Arial"/>
              </a:rPr>
              <a:t>ss</a:t>
            </a:r>
            <a:r>
              <a:rPr sz="2600" spc="5"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0" dirty="0" smtClean="0">
                <a:latin typeface="Arial"/>
                <a:cs typeface="Arial"/>
              </a:rPr>
              <a:t>its ne</a:t>
            </a:r>
            <a:r>
              <a:rPr sz="2600" spc="10" dirty="0" smtClean="0">
                <a:latin typeface="Arial"/>
                <a:cs typeface="Arial"/>
              </a:rPr>
              <a:t>a</a:t>
            </a:r>
            <a:r>
              <a:rPr sz="2600" spc="-10" dirty="0" smtClean="0">
                <a:latin typeface="Arial"/>
                <a:cs typeface="Arial"/>
              </a:rPr>
              <a:t>r</a:t>
            </a:r>
            <a:r>
              <a:rPr sz="2600" spc="0" dirty="0" smtClean="0">
                <a:latin typeface="Arial"/>
                <a:cs typeface="Arial"/>
              </a:rPr>
              <a:t>e</a:t>
            </a:r>
            <a:r>
              <a:rPr sz="2600" spc="5" dirty="0" smtClean="0">
                <a:latin typeface="Arial"/>
                <a:cs typeface="Arial"/>
              </a:rPr>
              <a:t>s</a:t>
            </a:r>
            <a:r>
              <a:rPr sz="2600" spc="-10" dirty="0" smtClean="0">
                <a:latin typeface="Arial"/>
                <a:cs typeface="Arial"/>
              </a:rPr>
              <a:t>t</a:t>
            </a:r>
            <a:r>
              <a:rPr sz="2600" spc="-5" dirty="0" smtClean="0">
                <a:latin typeface="Arial"/>
                <a:cs typeface="Arial"/>
              </a:rPr>
              <a:t> </a:t>
            </a:r>
            <a:r>
              <a:rPr sz="2600" spc="0" dirty="0" smtClean="0">
                <a:latin typeface="Arial"/>
                <a:cs typeface="Arial"/>
              </a:rPr>
              <a:t>n</a:t>
            </a:r>
            <a:r>
              <a:rPr sz="2600" spc="10" dirty="0" smtClean="0">
                <a:latin typeface="Arial"/>
                <a:cs typeface="Arial"/>
              </a:rPr>
              <a:t>e</a:t>
            </a:r>
            <a:r>
              <a:rPr sz="2600" spc="-10" dirty="0" smtClean="0">
                <a:latin typeface="Arial"/>
                <a:cs typeface="Arial"/>
              </a:rPr>
              <a:t>i</a:t>
            </a:r>
            <a:r>
              <a:rPr sz="2600" spc="0" dirty="0" smtClean="0">
                <a:latin typeface="Arial"/>
                <a:cs typeface="Arial"/>
              </a:rPr>
              <a:t>gh</a:t>
            </a:r>
            <a:r>
              <a:rPr sz="2600" spc="10" dirty="0" smtClean="0">
                <a:latin typeface="Arial"/>
                <a:cs typeface="Arial"/>
              </a:rPr>
              <a:t>b</a:t>
            </a:r>
            <a:r>
              <a:rPr sz="2600" spc="0" dirty="0" smtClean="0">
                <a:latin typeface="Arial"/>
                <a:cs typeface="Arial"/>
              </a:rPr>
              <a:t>or</a:t>
            </a:r>
            <a:endParaRPr sz="2600">
              <a:latin typeface="Arial"/>
              <a:cs typeface="Arial"/>
            </a:endParaRPr>
          </a:p>
        </p:txBody>
      </p:sp>
      <p:sp>
        <p:nvSpPr>
          <p:cNvPr id="5" name="object 5"/>
          <p:cNvSpPr txBox="1"/>
          <p:nvPr/>
        </p:nvSpPr>
        <p:spPr>
          <a:xfrm>
            <a:off x="599440" y="3558540"/>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D</a:t>
            </a:r>
            <a:r>
              <a:rPr sz="3600" spc="5" dirty="0" smtClean="0">
                <a:latin typeface="Arial"/>
                <a:cs typeface="Arial"/>
              </a:rPr>
              <a:t>i</a:t>
            </a:r>
            <a:r>
              <a:rPr sz="3600" spc="0" dirty="0" smtClean="0">
                <a:latin typeface="Arial"/>
                <a:cs typeface="Arial"/>
              </a:rPr>
              <a:t>ag</a:t>
            </a:r>
            <a:r>
              <a:rPr sz="3600" spc="5" dirty="0" smtClean="0">
                <a:latin typeface="Arial"/>
                <a:cs typeface="Arial"/>
              </a:rPr>
              <a:t>r</a:t>
            </a:r>
            <a:r>
              <a:rPr sz="3600" spc="0" dirty="0" smtClean="0">
                <a:latin typeface="Arial"/>
                <a:cs typeface="Arial"/>
              </a:rPr>
              <a:t>am</a:t>
            </a:r>
            <a:endParaRPr sz="3600">
              <a:latin typeface="Arial"/>
              <a:cs typeface="Arial"/>
            </a:endParaRPr>
          </a:p>
        </p:txBody>
      </p:sp>
      <p:sp>
        <p:nvSpPr>
          <p:cNvPr id="3" name="object 3"/>
          <p:cNvSpPr/>
          <p:nvPr/>
        </p:nvSpPr>
        <p:spPr>
          <a:xfrm>
            <a:off x="720090" y="1727200"/>
            <a:ext cx="7316470" cy="518414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3600" spc="5" dirty="0" smtClean="0">
                <a:latin typeface="Arial"/>
                <a:cs typeface="Arial"/>
              </a:rPr>
              <a:t>D</a:t>
            </a:r>
            <a:r>
              <a:rPr sz="3600" spc="0" dirty="0" smtClean="0">
                <a:latin typeface="Arial"/>
                <a:cs typeface="Arial"/>
              </a:rPr>
              <a:t>ista</a:t>
            </a:r>
            <a:r>
              <a:rPr sz="3600" spc="-5" dirty="0" smtClean="0">
                <a:latin typeface="Arial"/>
                <a:cs typeface="Arial"/>
              </a:rPr>
              <a:t>n</a:t>
            </a:r>
            <a:r>
              <a:rPr sz="3600" spc="0" dirty="0" smtClean="0">
                <a:latin typeface="Arial"/>
                <a:cs typeface="Arial"/>
              </a:rPr>
              <a:t>ce</a:t>
            </a:r>
            <a:r>
              <a:rPr sz="3600" spc="-15" dirty="0" smtClean="0">
                <a:latin typeface="Arial"/>
                <a:cs typeface="Arial"/>
              </a:rPr>
              <a:t> </a:t>
            </a:r>
            <a:r>
              <a:rPr sz="3600" spc="0" dirty="0" smtClean="0">
                <a:latin typeface="Arial"/>
                <a:cs typeface="Arial"/>
              </a:rPr>
              <a:t>measures</a:t>
            </a:r>
            <a:r>
              <a:rPr sz="3600" spc="-5" dirty="0" smtClean="0">
                <a:latin typeface="Arial"/>
                <a:cs typeface="Arial"/>
              </a:rPr>
              <a:t> </a:t>
            </a:r>
            <a:r>
              <a:rPr sz="3600" spc="-25" dirty="0" smtClean="0">
                <a:latin typeface="Arial"/>
                <a:cs typeface="Arial"/>
              </a:rPr>
              <a:t>f</a:t>
            </a:r>
            <a:r>
              <a:rPr sz="3600" spc="0" dirty="0" smtClean="0">
                <a:latin typeface="Arial"/>
                <a:cs typeface="Arial"/>
              </a:rPr>
              <a:t>or</a:t>
            </a:r>
            <a:r>
              <a:rPr sz="3600" spc="-15" dirty="0" smtClean="0">
                <a:latin typeface="Arial"/>
                <a:cs typeface="Arial"/>
              </a:rPr>
              <a:t> </a:t>
            </a:r>
            <a:r>
              <a:rPr sz="3600" spc="0" dirty="0" smtClean="0">
                <a:latin typeface="Arial"/>
                <a:cs typeface="Arial"/>
              </a:rPr>
              <a:t>co</a:t>
            </a:r>
            <a:r>
              <a:rPr sz="3600" spc="-15" dirty="0" smtClean="0">
                <a:latin typeface="Arial"/>
                <a:cs typeface="Arial"/>
              </a:rPr>
              <a:t>nt.</a:t>
            </a:r>
            <a:r>
              <a:rPr sz="3600" spc="-20" dirty="0" smtClean="0">
                <a:latin typeface="Arial"/>
                <a:cs typeface="Arial"/>
              </a:rPr>
              <a:t> </a:t>
            </a:r>
            <a:r>
              <a:rPr sz="3600" spc="0" dirty="0" smtClean="0">
                <a:latin typeface="Arial"/>
                <a:cs typeface="Arial"/>
              </a:rPr>
              <a:t>var</a:t>
            </a:r>
            <a:r>
              <a:rPr sz="3600" spc="5" dirty="0" smtClean="0">
                <a:latin typeface="Arial"/>
                <a:cs typeface="Arial"/>
              </a:rPr>
              <a:t>i</a:t>
            </a:r>
            <a:r>
              <a:rPr sz="3600" spc="0" dirty="0" smtClean="0">
                <a:latin typeface="Arial"/>
                <a:cs typeface="Arial"/>
              </a:rPr>
              <a:t>ables</a:t>
            </a:r>
            <a:r>
              <a:rPr lang="en-US" sz="3600" spc="0" dirty="0" smtClean="0">
                <a:latin typeface="Arial"/>
                <a:cs typeface="Arial"/>
              </a:rPr>
              <a:t>(Numerical Data)</a:t>
            </a:r>
            <a:endParaRPr sz="3600" dirty="0">
              <a:latin typeface="Arial"/>
              <a:cs typeface="Arial"/>
            </a:endParaRPr>
          </a:p>
        </p:txBody>
      </p:sp>
      <p:sp>
        <p:nvSpPr>
          <p:cNvPr id="3" name="object 3"/>
          <p:cNvSpPr/>
          <p:nvPr/>
        </p:nvSpPr>
        <p:spPr>
          <a:xfrm>
            <a:off x="2725420" y="1799589"/>
            <a:ext cx="4629150" cy="438531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65430">
              <a:lnSpc>
                <a:spcPct val="100000"/>
              </a:lnSpc>
            </a:pPr>
            <a:r>
              <a:rPr sz="3600" dirty="0" smtClean="0">
                <a:latin typeface="Arial"/>
                <a:cs typeface="Arial"/>
              </a:rPr>
              <a:t>Ca</a:t>
            </a:r>
            <a:r>
              <a:rPr sz="3600" spc="-25" dirty="0" smtClean="0">
                <a:latin typeface="Arial"/>
                <a:cs typeface="Arial"/>
              </a:rPr>
              <a:t>t</a:t>
            </a:r>
            <a:r>
              <a:rPr sz="3600" spc="0" dirty="0" smtClean="0">
                <a:latin typeface="Arial"/>
                <a:cs typeface="Arial"/>
              </a:rPr>
              <a:t>egorical</a:t>
            </a:r>
            <a:r>
              <a:rPr sz="3600" spc="-10" dirty="0" smtClean="0">
                <a:latin typeface="Arial"/>
                <a:cs typeface="Arial"/>
              </a:rPr>
              <a:t> </a:t>
            </a:r>
            <a:r>
              <a:rPr sz="3600" spc="-155" dirty="0" smtClean="0">
                <a:latin typeface="Arial"/>
                <a:cs typeface="Arial"/>
              </a:rPr>
              <a:t>V</a:t>
            </a:r>
            <a:r>
              <a:rPr sz="3600" spc="-135" dirty="0" smtClean="0">
                <a:latin typeface="Arial"/>
                <a:cs typeface="Arial"/>
              </a:rPr>
              <a:t>a</a:t>
            </a:r>
            <a:r>
              <a:rPr sz="3600" spc="0" dirty="0" smtClean="0">
                <a:latin typeface="Arial"/>
                <a:cs typeface="Arial"/>
              </a:rPr>
              <a:t>r</a:t>
            </a:r>
            <a:r>
              <a:rPr sz="3600" spc="5" dirty="0" smtClean="0">
                <a:latin typeface="Arial"/>
                <a:cs typeface="Arial"/>
              </a:rPr>
              <a:t>i</a:t>
            </a:r>
            <a:r>
              <a:rPr sz="3600" spc="0" dirty="0" smtClean="0">
                <a:latin typeface="Arial"/>
                <a:cs typeface="Arial"/>
              </a:rPr>
              <a:t>ables</a:t>
            </a:r>
            <a:endParaRPr sz="3600">
              <a:latin typeface="Arial"/>
              <a:cs typeface="Arial"/>
            </a:endParaRPr>
          </a:p>
        </p:txBody>
      </p:sp>
      <p:sp>
        <p:nvSpPr>
          <p:cNvPr id="3" name="object 3"/>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4" name="object 4"/>
          <p:cNvSpPr txBox="1"/>
          <p:nvPr/>
        </p:nvSpPr>
        <p:spPr>
          <a:xfrm>
            <a:off x="923289" y="1803145"/>
            <a:ext cx="7746365" cy="2420620"/>
          </a:xfrm>
          <a:prstGeom prst="rect">
            <a:avLst/>
          </a:prstGeom>
        </p:spPr>
        <p:txBody>
          <a:bodyPr vert="horz" wrap="square" lIns="0" tIns="0" rIns="0" bIns="0" rtlCol="0">
            <a:noAutofit/>
          </a:bodyPr>
          <a:lstStyle/>
          <a:p>
            <a:pPr marL="12700" marR="50800">
              <a:lnSpc>
                <a:spcPts val="2940"/>
              </a:lnSpc>
            </a:pPr>
            <a:r>
              <a:rPr sz="2600" spc="-15" dirty="0" smtClean="0">
                <a:latin typeface="Arial"/>
                <a:cs typeface="Arial"/>
              </a:rPr>
              <a:t>In</a:t>
            </a:r>
            <a:r>
              <a:rPr sz="2600" spc="-5" dirty="0" smtClean="0">
                <a:latin typeface="Arial"/>
                <a:cs typeface="Arial"/>
              </a:rPr>
              <a:t> </a:t>
            </a:r>
            <a:r>
              <a:rPr sz="2600" spc="-15" dirty="0" smtClean="0">
                <a:latin typeface="Arial"/>
                <a:cs typeface="Arial"/>
              </a:rPr>
              <a:t>the</a:t>
            </a:r>
            <a:r>
              <a:rPr sz="2600" spc="10" dirty="0" smtClean="0">
                <a:latin typeface="Arial"/>
                <a:cs typeface="Arial"/>
              </a:rPr>
              <a:t> </a:t>
            </a:r>
            <a:r>
              <a:rPr sz="2600" spc="-10" dirty="0" smtClean="0">
                <a:latin typeface="Arial"/>
                <a:cs typeface="Arial"/>
              </a:rPr>
              <a:t>i</a:t>
            </a:r>
            <a:r>
              <a:rPr sz="2600" spc="0" dirty="0" smtClean="0">
                <a:latin typeface="Arial"/>
                <a:cs typeface="Arial"/>
              </a:rPr>
              <a:t>n</a:t>
            </a:r>
            <a:r>
              <a:rPr sz="2600" spc="5" dirty="0" smtClean="0">
                <a:latin typeface="Arial"/>
                <a:cs typeface="Arial"/>
              </a:rPr>
              <a:t>s</a:t>
            </a:r>
            <a:r>
              <a:rPr sz="2600" spc="-15" dirty="0" smtClean="0">
                <a:latin typeface="Arial"/>
                <a:cs typeface="Arial"/>
              </a:rPr>
              <a:t>ta</a:t>
            </a:r>
            <a:r>
              <a:rPr sz="2600" spc="10" dirty="0" smtClean="0">
                <a:latin typeface="Arial"/>
                <a:cs typeface="Arial"/>
              </a:rPr>
              <a:t>n</a:t>
            </a:r>
            <a:r>
              <a:rPr sz="2600" spc="0" dirty="0" smtClean="0">
                <a:latin typeface="Arial"/>
                <a:cs typeface="Arial"/>
              </a:rPr>
              <a:t>ce</a:t>
            </a:r>
            <a:r>
              <a:rPr sz="2600" spc="10"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5" dirty="0" smtClean="0">
                <a:latin typeface="Arial"/>
                <a:cs typeface="Arial"/>
              </a:rPr>
              <a:t>c</a:t>
            </a:r>
            <a:r>
              <a:rPr sz="2600" spc="0" dirty="0" smtClean="0">
                <a:latin typeface="Arial"/>
                <a:cs typeface="Arial"/>
              </a:rPr>
              <a:t>a</a:t>
            </a:r>
            <a:r>
              <a:rPr sz="2600" spc="-15" dirty="0" smtClean="0">
                <a:latin typeface="Arial"/>
                <a:cs typeface="Arial"/>
              </a:rPr>
              <a:t>tegor</a:t>
            </a:r>
            <a:r>
              <a:rPr sz="2600" spc="-10" dirty="0" smtClean="0">
                <a:latin typeface="Arial"/>
                <a:cs typeface="Arial"/>
              </a:rPr>
              <a:t>i</a:t>
            </a:r>
            <a:r>
              <a:rPr sz="2600" spc="5" dirty="0" smtClean="0">
                <a:latin typeface="Arial"/>
                <a:cs typeface="Arial"/>
              </a:rPr>
              <a:t>c</a:t>
            </a:r>
            <a:r>
              <a:rPr sz="2600" spc="0" dirty="0" smtClean="0">
                <a:latin typeface="Arial"/>
                <a:cs typeface="Arial"/>
              </a:rPr>
              <a:t>al</a:t>
            </a:r>
            <a:r>
              <a:rPr sz="2600" spc="-5" dirty="0" smtClean="0">
                <a:latin typeface="Arial"/>
                <a:cs typeface="Arial"/>
              </a:rPr>
              <a:t> </a:t>
            </a:r>
            <a:r>
              <a:rPr sz="2600" spc="5" dirty="0" smtClean="0">
                <a:latin typeface="Arial"/>
                <a:cs typeface="Arial"/>
              </a:rPr>
              <a:t>v</a:t>
            </a:r>
            <a:r>
              <a:rPr sz="2600" spc="0" dirty="0" smtClean="0">
                <a:latin typeface="Arial"/>
                <a:cs typeface="Arial"/>
              </a:rPr>
              <a:t>ar</a:t>
            </a:r>
            <a:r>
              <a:rPr sz="2600" spc="-10" dirty="0" smtClean="0">
                <a:latin typeface="Arial"/>
                <a:cs typeface="Arial"/>
              </a:rPr>
              <a:t>i</a:t>
            </a:r>
            <a:r>
              <a:rPr sz="2600" spc="0" dirty="0" smtClean="0">
                <a:latin typeface="Arial"/>
                <a:cs typeface="Arial"/>
              </a:rPr>
              <a:t>ables</a:t>
            </a:r>
            <a:r>
              <a:rPr sz="2600" spc="5" dirty="0" smtClean="0">
                <a:latin typeface="Arial"/>
                <a:cs typeface="Arial"/>
              </a:rPr>
              <a:t> </a:t>
            </a:r>
            <a:r>
              <a:rPr sz="2600" spc="-15" dirty="0" smtClean="0">
                <a:latin typeface="Arial"/>
                <a:cs typeface="Arial"/>
              </a:rPr>
              <a:t>the</a:t>
            </a:r>
            <a:r>
              <a:rPr sz="2600" spc="10" dirty="0" smtClean="0">
                <a:latin typeface="Arial"/>
                <a:cs typeface="Arial"/>
              </a:rPr>
              <a:t> </a:t>
            </a:r>
            <a:r>
              <a:rPr sz="2600" spc="0" dirty="0" smtClean="0">
                <a:latin typeface="Arial"/>
                <a:cs typeface="Arial"/>
              </a:rPr>
              <a:t>Hamming di</a:t>
            </a:r>
            <a:r>
              <a:rPr sz="2600" spc="5" dirty="0" smtClean="0">
                <a:latin typeface="Arial"/>
                <a:cs typeface="Arial"/>
              </a:rPr>
              <a:t>s</a:t>
            </a:r>
            <a:r>
              <a:rPr sz="2600" spc="-15" dirty="0" smtClean="0">
                <a:latin typeface="Arial"/>
                <a:cs typeface="Arial"/>
              </a:rPr>
              <a:t>tan</a:t>
            </a:r>
            <a:r>
              <a:rPr sz="2600" spc="5" dirty="0" smtClean="0">
                <a:latin typeface="Arial"/>
                <a:cs typeface="Arial"/>
              </a:rPr>
              <a:t>c</a:t>
            </a:r>
            <a:r>
              <a:rPr sz="2600" spc="0" dirty="0" smtClean="0">
                <a:latin typeface="Arial"/>
                <a:cs typeface="Arial"/>
              </a:rPr>
              <a:t>e</a:t>
            </a:r>
            <a:r>
              <a:rPr sz="2600" spc="-5" dirty="0" smtClean="0">
                <a:latin typeface="Arial"/>
                <a:cs typeface="Arial"/>
              </a:rPr>
              <a:t> </a:t>
            </a:r>
            <a:r>
              <a:rPr sz="2600" spc="0" dirty="0" smtClean="0">
                <a:latin typeface="Arial"/>
                <a:cs typeface="Arial"/>
              </a:rPr>
              <a:t>mu</a:t>
            </a:r>
            <a:r>
              <a:rPr sz="2600" spc="5" dirty="0" smtClean="0">
                <a:latin typeface="Arial"/>
                <a:cs typeface="Arial"/>
              </a:rPr>
              <a:t>s</a:t>
            </a:r>
            <a:r>
              <a:rPr sz="2600" spc="-10" dirty="0" smtClean="0">
                <a:latin typeface="Arial"/>
                <a:cs typeface="Arial"/>
              </a:rPr>
              <a:t>t</a:t>
            </a:r>
            <a:r>
              <a:rPr sz="2600" spc="-5" dirty="0" smtClean="0">
                <a:latin typeface="Arial"/>
                <a:cs typeface="Arial"/>
              </a:rPr>
              <a:t> </a:t>
            </a:r>
            <a:r>
              <a:rPr sz="2600" spc="0" dirty="0" smtClean="0">
                <a:latin typeface="Arial"/>
                <a:cs typeface="Arial"/>
              </a:rPr>
              <a:t>be</a:t>
            </a:r>
            <a:r>
              <a:rPr sz="2600" spc="10" dirty="0" smtClean="0">
                <a:latin typeface="Arial"/>
                <a:cs typeface="Arial"/>
              </a:rPr>
              <a:t> </a:t>
            </a:r>
            <a:r>
              <a:rPr sz="2600" spc="0" dirty="0" smtClean="0">
                <a:latin typeface="Arial"/>
                <a:cs typeface="Arial"/>
              </a:rPr>
              <a:t>u</a:t>
            </a:r>
            <a:r>
              <a:rPr sz="2600" spc="5" dirty="0" smtClean="0">
                <a:latin typeface="Arial"/>
                <a:cs typeface="Arial"/>
              </a:rPr>
              <a:t>s</a:t>
            </a:r>
            <a:r>
              <a:rPr sz="2600" spc="0" dirty="0" smtClean="0">
                <a:latin typeface="Arial"/>
                <a:cs typeface="Arial"/>
              </a:rPr>
              <a:t>ed</a:t>
            </a:r>
            <a:endParaRPr sz="2600">
              <a:latin typeface="Arial"/>
              <a:cs typeface="Arial"/>
            </a:endParaRPr>
          </a:p>
          <a:p>
            <a:pPr>
              <a:lnSpc>
                <a:spcPts val="1300"/>
              </a:lnSpc>
              <a:spcBef>
                <a:spcPts val="56"/>
              </a:spcBef>
            </a:pPr>
            <a:endParaRPr sz="1300"/>
          </a:p>
          <a:p>
            <a:pPr marL="12700" marR="12700">
              <a:lnSpc>
                <a:spcPct val="94100"/>
              </a:lnSpc>
            </a:pPr>
            <a:r>
              <a:rPr sz="2600" spc="-10" dirty="0" smtClean="0">
                <a:latin typeface="Arial"/>
                <a:cs typeface="Arial"/>
              </a:rPr>
              <a:t>It </a:t>
            </a:r>
            <a:r>
              <a:rPr sz="2600" spc="0" dirty="0" smtClean="0">
                <a:latin typeface="Arial"/>
                <a:cs typeface="Arial"/>
              </a:rPr>
              <a:t>al</a:t>
            </a:r>
            <a:r>
              <a:rPr sz="2600" spc="5" dirty="0" smtClean="0">
                <a:latin typeface="Arial"/>
                <a:cs typeface="Arial"/>
              </a:rPr>
              <a:t>s</a:t>
            </a:r>
            <a:r>
              <a:rPr sz="2600" spc="0" dirty="0" smtClean="0">
                <a:latin typeface="Arial"/>
                <a:cs typeface="Arial"/>
              </a:rPr>
              <a:t>o</a:t>
            </a:r>
            <a:r>
              <a:rPr sz="2600" spc="-5" dirty="0" smtClean="0">
                <a:latin typeface="Arial"/>
                <a:cs typeface="Arial"/>
              </a:rPr>
              <a:t> </a:t>
            </a:r>
            <a:r>
              <a:rPr sz="2600" spc="0" dirty="0" smtClean="0">
                <a:latin typeface="Arial"/>
                <a:cs typeface="Arial"/>
              </a:rPr>
              <a:t>b</a:t>
            </a:r>
            <a:r>
              <a:rPr sz="2600" spc="-10" dirty="0" smtClean="0">
                <a:latin typeface="Arial"/>
                <a:cs typeface="Arial"/>
              </a:rPr>
              <a:t>r</a:t>
            </a:r>
            <a:r>
              <a:rPr sz="2600" spc="0" dirty="0" smtClean="0">
                <a:latin typeface="Arial"/>
                <a:cs typeface="Arial"/>
              </a:rPr>
              <a:t>ings</a:t>
            </a:r>
            <a:r>
              <a:rPr sz="2600" spc="5" dirty="0" smtClean="0">
                <a:latin typeface="Arial"/>
                <a:cs typeface="Arial"/>
              </a:rPr>
              <a:t> </a:t>
            </a:r>
            <a:r>
              <a:rPr sz="2600" spc="0" dirty="0" smtClean="0">
                <a:latin typeface="Arial"/>
                <a:cs typeface="Arial"/>
              </a:rPr>
              <a:t>up</a:t>
            </a:r>
            <a:r>
              <a:rPr sz="2600" spc="10" dirty="0" smtClean="0">
                <a:latin typeface="Arial"/>
                <a:cs typeface="Arial"/>
              </a:rPr>
              <a:t> </a:t>
            </a:r>
            <a:r>
              <a:rPr sz="2600" spc="-15" dirty="0" smtClean="0">
                <a:latin typeface="Arial"/>
                <a:cs typeface="Arial"/>
              </a:rPr>
              <a:t>the</a:t>
            </a:r>
            <a:r>
              <a:rPr sz="2600" spc="-5" dirty="0" smtClean="0">
                <a:latin typeface="Arial"/>
                <a:cs typeface="Arial"/>
              </a:rPr>
              <a:t> </a:t>
            </a:r>
            <a:r>
              <a:rPr sz="2600" spc="0" dirty="0" smtClean="0">
                <a:latin typeface="Arial"/>
                <a:cs typeface="Arial"/>
              </a:rPr>
              <a:t>is</a:t>
            </a:r>
            <a:r>
              <a:rPr sz="2600" spc="5" dirty="0" smtClean="0">
                <a:latin typeface="Arial"/>
                <a:cs typeface="Arial"/>
              </a:rPr>
              <a:t>s</a:t>
            </a:r>
            <a:r>
              <a:rPr sz="2600" spc="0" dirty="0" smtClean="0">
                <a:latin typeface="Arial"/>
                <a:cs typeface="Arial"/>
              </a:rPr>
              <a:t>ue</a:t>
            </a:r>
            <a:r>
              <a:rPr sz="2600" spc="10"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5" dirty="0" smtClean="0">
                <a:latin typeface="Arial"/>
                <a:cs typeface="Arial"/>
              </a:rPr>
              <a:t>s</a:t>
            </a:r>
            <a:r>
              <a:rPr sz="2600" spc="-15" dirty="0" smtClean="0">
                <a:latin typeface="Arial"/>
                <a:cs typeface="Arial"/>
              </a:rPr>
              <a:t>tandardiz</a:t>
            </a:r>
            <a:r>
              <a:rPr sz="2600" spc="10" dirty="0" smtClean="0">
                <a:latin typeface="Arial"/>
                <a:cs typeface="Arial"/>
              </a:rPr>
              <a:t>a</a:t>
            </a:r>
            <a:r>
              <a:rPr sz="2600" spc="0" dirty="0" smtClean="0">
                <a:latin typeface="Arial"/>
                <a:cs typeface="Arial"/>
              </a:rPr>
              <a:t>t</a:t>
            </a:r>
            <a:r>
              <a:rPr sz="2600" spc="-15" dirty="0" smtClean="0">
                <a:latin typeface="Arial"/>
                <a:cs typeface="Arial"/>
              </a:rPr>
              <a:t>i</a:t>
            </a:r>
            <a:r>
              <a:rPr sz="2600" spc="10" dirty="0" smtClean="0">
                <a:latin typeface="Arial"/>
                <a:cs typeface="Arial"/>
              </a:rPr>
              <a:t>o</a:t>
            </a:r>
            <a:r>
              <a:rPr sz="2600" spc="0" dirty="0" smtClean="0">
                <a:latin typeface="Arial"/>
                <a:cs typeface="Arial"/>
              </a:rPr>
              <a:t>n</a:t>
            </a:r>
            <a:r>
              <a:rPr sz="2600" spc="-5" dirty="0" smtClean="0">
                <a:latin typeface="Arial"/>
                <a:cs typeface="Arial"/>
              </a:rPr>
              <a:t> </a:t>
            </a:r>
            <a:r>
              <a:rPr sz="2600" spc="0" dirty="0" smtClean="0">
                <a:latin typeface="Arial"/>
                <a:cs typeface="Arial"/>
              </a:rPr>
              <a:t>o</a:t>
            </a:r>
            <a:r>
              <a:rPr sz="2600" spc="-10" dirty="0" smtClean="0">
                <a:latin typeface="Arial"/>
                <a:cs typeface="Arial"/>
              </a:rPr>
              <a:t>f</a:t>
            </a:r>
            <a:r>
              <a:rPr sz="2600" spc="-5" dirty="0" smtClean="0">
                <a:latin typeface="Arial"/>
                <a:cs typeface="Arial"/>
              </a:rPr>
              <a:t> </a:t>
            </a:r>
            <a:r>
              <a:rPr sz="2600" spc="-15" dirty="0" smtClean="0">
                <a:latin typeface="Arial"/>
                <a:cs typeface="Arial"/>
              </a:rPr>
              <a:t>the nu</a:t>
            </a:r>
            <a:r>
              <a:rPr sz="2600" spc="10" dirty="0" smtClean="0">
                <a:latin typeface="Arial"/>
                <a:cs typeface="Arial"/>
              </a:rPr>
              <a:t>m</a:t>
            </a:r>
            <a:r>
              <a:rPr sz="2600" spc="0" dirty="0" smtClean="0">
                <a:latin typeface="Arial"/>
                <a:cs typeface="Arial"/>
              </a:rPr>
              <a:t>e</a:t>
            </a:r>
            <a:r>
              <a:rPr sz="2600" spc="-10" dirty="0" smtClean="0">
                <a:latin typeface="Arial"/>
                <a:cs typeface="Arial"/>
              </a:rPr>
              <a:t>r</a:t>
            </a:r>
            <a:r>
              <a:rPr sz="2600" spc="0" dirty="0" smtClean="0">
                <a:latin typeface="Arial"/>
                <a:cs typeface="Arial"/>
              </a:rPr>
              <a:t>i</a:t>
            </a:r>
            <a:r>
              <a:rPr sz="2600" spc="5" dirty="0" smtClean="0">
                <a:latin typeface="Arial"/>
                <a:cs typeface="Arial"/>
              </a:rPr>
              <a:t>c</a:t>
            </a:r>
            <a:r>
              <a:rPr sz="2600" spc="0" dirty="0" smtClean="0">
                <a:latin typeface="Arial"/>
                <a:cs typeface="Arial"/>
              </a:rPr>
              <a:t>al</a:t>
            </a:r>
            <a:r>
              <a:rPr sz="2600" spc="-15" dirty="0" smtClean="0">
                <a:latin typeface="Arial"/>
                <a:cs typeface="Arial"/>
              </a:rPr>
              <a:t> </a:t>
            </a:r>
            <a:r>
              <a:rPr sz="2600" spc="5" dirty="0" smtClean="0">
                <a:latin typeface="Arial"/>
                <a:cs typeface="Arial"/>
              </a:rPr>
              <a:t>v</a:t>
            </a:r>
            <a:r>
              <a:rPr sz="2600" spc="0" dirty="0" smtClean="0">
                <a:latin typeface="Arial"/>
                <a:cs typeface="Arial"/>
              </a:rPr>
              <a:t>ar</a:t>
            </a:r>
            <a:r>
              <a:rPr sz="2600" spc="-10" dirty="0" smtClean="0">
                <a:latin typeface="Arial"/>
                <a:cs typeface="Arial"/>
              </a:rPr>
              <a:t>i</a:t>
            </a:r>
            <a:r>
              <a:rPr sz="2600" spc="10" dirty="0" smtClean="0">
                <a:latin typeface="Arial"/>
                <a:cs typeface="Arial"/>
              </a:rPr>
              <a:t>a</a:t>
            </a:r>
            <a:r>
              <a:rPr sz="2600" spc="0" dirty="0" smtClean="0">
                <a:latin typeface="Arial"/>
                <a:cs typeface="Arial"/>
              </a:rPr>
              <a:t>b</a:t>
            </a:r>
            <a:r>
              <a:rPr sz="2600" spc="-10" dirty="0" smtClean="0">
                <a:latin typeface="Arial"/>
                <a:cs typeface="Arial"/>
              </a:rPr>
              <a:t>l</a:t>
            </a:r>
            <a:r>
              <a:rPr sz="2600" spc="10" dirty="0" smtClean="0">
                <a:latin typeface="Arial"/>
                <a:cs typeface="Arial"/>
              </a:rPr>
              <a:t>e</a:t>
            </a:r>
            <a:r>
              <a:rPr sz="2600" spc="0" dirty="0" smtClean="0">
                <a:latin typeface="Arial"/>
                <a:cs typeface="Arial"/>
              </a:rPr>
              <a:t>s</a:t>
            </a:r>
            <a:r>
              <a:rPr sz="2600" spc="-5" dirty="0" smtClean="0">
                <a:latin typeface="Arial"/>
                <a:cs typeface="Arial"/>
              </a:rPr>
              <a:t> </a:t>
            </a:r>
            <a:r>
              <a:rPr sz="2600" spc="10" dirty="0" smtClean="0">
                <a:latin typeface="Arial"/>
                <a:cs typeface="Arial"/>
              </a:rPr>
              <a:t>b</a:t>
            </a:r>
            <a:r>
              <a:rPr sz="2600" spc="0" dirty="0" smtClean="0">
                <a:latin typeface="Arial"/>
                <a:cs typeface="Arial"/>
              </a:rPr>
              <a:t>etw</a:t>
            </a:r>
            <a:r>
              <a:rPr sz="2600" spc="-5" dirty="0" smtClean="0">
                <a:latin typeface="Arial"/>
                <a:cs typeface="Arial"/>
              </a:rPr>
              <a:t>e</a:t>
            </a:r>
            <a:r>
              <a:rPr sz="2600" spc="10" dirty="0" smtClean="0">
                <a:latin typeface="Arial"/>
                <a:cs typeface="Arial"/>
              </a:rPr>
              <a:t>e</a:t>
            </a:r>
            <a:r>
              <a:rPr sz="2600" spc="0" dirty="0" smtClean="0">
                <a:latin typeface="Arial"/>
                <a:cs typeface="Arial"/>
              </a:rPr>
              <a:t>n</a:t>
            </a:r>
            <a:r>
              <a:rPr sz="2600" spc="-5" dirty="0" smtClean="0">
                <a:latin typeface="Arial"/>
                <a:cs typeface="Arial"/>
              </a:rPr>
              <a:t> </a:t>
            </a:r>
            <a:r>
              <a:rPr sz="2600" spc="0" dirty="0" smtClean="0">
                <a:latin typeface="Arial"/>
                <a:cs typeface="Arial"/>
              </a:rPr>
              <a:t>0</a:t>
            </a:r>
            <a:r>
              <a:rPr sz="2600" spc="-5" dirty="0" smtClean="0">
                <a:latin typeface="Arial"/>
                <a:cs typeface="Arial"/>
              </a:rPr>
              <a:t> </a:t>
            </a:r>
            <a:r>
              <a:rPr sz="2600" spc="0" dirty="0" smtClean="0">
                <a:latin typeface="Arial"/>
                <a:cs typeface="Arial"/>
              </a:rPr>
              <a:t>and</a:t>
            </a:r>
            <a:r>
              <a:rPr sz="2600" spc="10" dirty="0" smtClean="0">
                <a:latin typeface="Arial"/>
                <a:cs typeface="Arial"/>
              </a:rPr>
              <a:t> </a:t>
            </a:r>
            <a:r>
              <a:rPr sz="2600" spc="0" dirty="0" smtClean="0">
                <a:latin typeface="Arial"/>
                <a:cs typeface="Arial"/>
              </a:rPr>
              <a:t>1</a:t>
            </a:r>
            <a:r>
              <a:rPr sz="2600" spc="-5" dirty="0" smtClean="0">
                <a:latin typeface="Arial"/>
                <a:cs typeface="Arial"/>
              </a:rPr>
              <a:t> </a:t>
            </a:r>
            <a:r>
              <a:rPr sz="2600" spc="0" dirty="0" smtClean="0">
                <a:latin typeface="Arial"/>
                <a:cs typeface="Arial"/>
              </a:rPr>
              <a:t>w</a:t>
            </a:r>
            <a:r>
              <a:rPr sz="2600" spc="10" dirty="0" smtClean="0">
                <a:latin typeface="Arial"/>
                <a:cs typeface="Arial"/>
              </a:rPr>
              <a:t>h</a:t>
            </a:r>
            <a:r>
              <a:rPr sz="2600" spc="0" dirty="0" smtClean="0">
                <a:latin typeface="Arial"/>
                <a:cs typeface="Arial"/>
              </a:rPr>
              <a:t>en</a:t>
            </a:r>
            <a:r>
              <a:rPr sz="2600" spc="-5" dirty="0" smtClean="0">
                <a:latin typeface="Arial"/>
                <a:cs typeface="Arial"/>
              </a:rPr>
              <a:t> </a:t>
            </a:r>
            <a:r>
              <a:rPr sz="2600" spc="-15" dirty="0" smtClean="0">
                <a:latin typeface="Arial"/>
                <a:cs typeface="Arial"/>
              </a:rPr>
              <a:t>there</a:t>
            </a:r>
            <a:r>
              <a:rPr sz="2600" spc="-5" dirty="0" smtClean="0">
                <a:latin typeface="Arial"/>
                <a:cs typeface="Arial"/>
              </a:rPr>
              <a:t> </a:t>
            </a:r>
            <a:r>
              <a:rPr sz="2600" spc="-10" dirty="0" smtClean="0">
                <a:latin typeface="Arial"/>
                <a:cs typeface="Arial"/>
              </a:rPr>
              <a:t>i</a:t>
            </a:r>
            <a:r>
              <a:rPr sz="2600" spc="0" dirty="0" smtClean="0">
                <a:latin typeface="Arial"/>
                <a:cs typeface="Arial"/>
              </a:rPr>
              <a:t>s</a:t>
            </a:r>
            <a:r>
              <a:rPr sz="2600" spc="5" dirty="0" smtClean="0">
                <a:latin typeface="Arial"/>
                <a:cs typeface="Arial"/>
              </a:rPr>
              <a:t> </a:t>
            </a:r>
            <a:r>
              <a:rPr sz="2600" spc="0" dirty="0" smtClean="0">
                <a:latin typeface="Arial"/>
                <a:cs typeface="Arial"/>
              </a:rPr>
              <a:t>a mi</a:t>
            </a:r>
            <a:r>
              <a:rPr sz="2600" spc="5" dirty="0" smtClean="0">
                <a:latin typeface="Arial"/>
                <a:cs typeface="Arial"/>
              </a:rPr>
              <a:t>x</a:t>
            </a:r>
            <a:r>
              <a:rPr sz="2600" spc="-15" dirty="0" smtClean="0">
                <a:latin typeface="Arial"/>
                <a:cs typeface="Arial"/>
              </a:rPr>
              <a:t>tu</a:t>
            </a:r>
            <a:r>
              <a:rPr sz="2600" spc="-10" dirty="0" smtClean="0">
                <a:latin typeface="Arial"/>
                <a:cs typeface="Arial"/>
              </a:rPr>
              <a:t>r</a:t>
            </a:r>
            <a:r>
              <a:rPr sz="2600" spc="0" dirty="0" smtClean="0">
                <a:latin typeface="Arial"/>
                <a:cs typeface="Arial"/>
              </a:rPr>
              <a:t>e</a:t>
            </a:r>
            <a:r>
              <a:rPr sz="2600" spc="-5" dirty="0" smtClean="0">
                <a:latin typeface="Arial"/>
                <a:cs typeface="Arial"/>
              </a:rPr>
              <a:t> </a:t>
            </a:r>
            <a:r>
              <a:rPr sz="2600" spc="10" dirty="0" smtClean="0">
                <a:latin typeface="Arial"/>
                <a:cs typeface="Arial"/>
              </a:rPr>
              <a:t>o</a:t>
            </a:r>
            <a:r>
              <a:rPr sz="2600" spc="-10" dirty="0" smtClean="0">
                <a:latin typeface="Arial"/>
                <a:cs typeface="Arial"/>
              </a:rPr>
              <a:t>f</a:t>
            </a:r>
            <a:r>
              <a:rPr sz="2600" spc="-5" dirty="0" smtClean="0">
                <a:latin typeface="Arial"/>
                <a:cs typeface="Arial"/>
              </a:rPr>
              <a:t> </a:t>
            </a:r>
            <a:r>
              <a:rPr sz="2600" spc="0" dirty="0" smtClean="0">
                <a:latin typeface="Arial"/>
                <a:cs typeface="Arial"/>
              </a:rPr>
              <a:t>numer</a:t>
            </a:r>
            <a:r>
              <a:rPr sz="2600" spc="-10" dirty="0" smtClean="0">
                <a:latin typeface="Arial"/>
                <a:cs typeface="Arial"/>
              </a:rPr>
              <a:t>i</a:t>
            </a:r>
            <a:r>
              <a:rPr sz="2600" spc="5" dirty="0" smtClean="0">
                <a:latin typeface="Arial"/>
                <a:cs typeface="Arial"/>
              </a:rPr>
              <a:t>c</a:t>
            </a:r>
            <a:r>
              <a:rPr sz="2600" spc="0" dirty="0" smtClean="0">
                <a:latin typeface="Arial"/>
                <a:cs typeface="Arial"/>
              </a:rPr>
              <a:t>al</a:t>
            </a:r>
            <a:r>
              <a:rPr sz="2600" spc="-5" dirty="0" smtClean="0">
                <a:latin typeface="Arial"/>
                <a:cs typeface="Arial"/>
              </a:rPr>
              <a:t> </a:t>
            </a:r>
            <a:r>
              <a:rPr sz="2600" spc="0" dirty="0" smtClean="0">
                <a:latin typeface="Arial"/>
                <a:cs typeface="Arial"/>
              </a:rPr>
              <a:t>a</a:t>
            </a:r>
            <a:r>
              <a:rPr sz="2600" spc="10" dirty="0" smtClean="0">
                <a:latin typeface="Arial"/>
                <a:cs typeface="Arial"/>
              </a:rPr>
              <a:t>n</a:t>
            </a:r>
            <a:r>
              <a:rPr sz="2600" spc="0" dirty="0" smtClean="0">
                <a:latin typeface="Arial"/>
                <a:cs typeface="Arial"/>
              </a:rPr>
              <a:t>d</a:t>
            </a:r>
            <a:r>
              <a:rPr sz="2600" spc="-5" dirty="0" smtClean="0">
                <a:latin typeface="Arial"/>
                <a:cs typeface="Arial"/>
              </a:rPr>
              <a:t> </a:t>
            </a:r>
            <a:r>
              <a:rPr sz="2600" spc="0" dirty="0" smtClean="0">
                <a:latin typeface="Arial"/>
                <a:cs typeface="Arial"/>
              </a:rPr>
              <a:t>c</a:t>
            </a:r>
            <a:r>
              <a:rPr sz="2600" spc="10" dirty="0" smtClean="0">
                <a:latin typeface="Arial"/>
                <a:cs typeface="Arial"/>
              </a:rPr>
              <a:t>a</a:t>
            </a:r>
            <a:r>
              <a:rPr sz="2600" spc="-15" dirty="0" smtClean="0">
                <a:latin typeface="Arial"/>
                <a:cs typeface="Arial"/>
              </a:rPr>
              <a:t>tegor</a:t>
            </a:r>
            <a:r>
              <a:rPr sz="2600" spc="-10" dirty="0" smtClean="0">
                <a:latin typeface="Arial"/>
                <a:cs typeface="Arial"/>
              </a:rPr>
              <a:t>i</a:t>
            </a:r>
            <a:r>
              <a:rPr sz="2600" spc="5" dirty="0" smtClean="0">
                <a:latin typeface="Arial"/>
                <a:cs typeface="Arial"/>
              </a:rPr>
              <a:t>c</a:t>
            </a:r>
            <a:r>
              <a:rPr sz="2600" spc="0" dirty="0" smtClean="0">
                <a:latin typeface="Arial"/>
                <a:cs typeface="Arial"/>
              </a:rPr>
              <a:t>al</a:t>
            </a:r>
            <a:r>
              <a:rPr sz="2600" spc="-5" dirty="0" smtClean="0">
                <a:latin typeface="Arial"/>
                <a:cs typeface="Arial"/>
              </a:rPr>
              <a:t> </a:t>
            </a:r>
            <a:r>
              <a:rPr sz="2600" spc="5" dirty="0" smtClean="0">
                <a:latin typeface="Arial"/>
                <a:cs typeface="Arial"/>
              </a:rPr>
              <a:t>v</a:t>
            </a:r>
            <a:r>
              <a:rPr sz="2600" spc="0" dirty="0" smtClean="0">
                <a:latin typeface="Arial"/>
                <a:cs typeface="Arial"/>
              </a:rPr>
              <a:t>a</a:t>
            </a:r>
            <a:r>
              <a:rPr sz="2600" spc="-10" dirty="0" smtClean="0">
                <a:latin typeface="Arial"/>
                <a:cs typeface="Arial"/>
              </a:rPr>
              <a:t>r</a:t>
            </a:r>
            <a:r>
              <a:rPr sz="2600" spc="0" dirty="0" smtClean="0">
                <a:latin typeface="Arial"/>
                <a:cs typeface="Arial"/>
              </a:rPr>
              <a:t>iables</a:t>
            </a:r>
            <a:r>
              <a:rPr sz="2600" spc="5" dirty="0" smtClean="0">
                <a:latin typeface="Arial"/>
                <a:cs typeface="Arial"/>
              </a:rPr>
              <a:t> </a:t>
            </a:r>
            <a:r>
              <a:rPr sz="2600" spc="-10" dirty="0" smtClean="0">
                <a:latin typeface="Arial"/>
                <a:cs typeface="Arial"/>
              </a:rPr>
              <a:t>i</a:t>
            </a:r>
            <a:r>
              <a:rPr sz="2600" spc="0" dirty="0" smtClean="0">
                <a:latin typeface="Arial"/>
                <a:cs typeface="Arial"/>
              </a:rPr>
              <a:t>n</a:t>
            </a:r>
            <a:r>
              <a:rPr sz="2600" spc="10" dirty="0" smtClean="0">
                <a:latin typeface="Arial"/>
                <a:cs typeface="Arial"/>
              </a:rPr>
              <a:t> </a:t>
            </a:r>
            <a:r>
              <a:rPr sz="2600" spc="-15" dirty="0" smtClean="0">
                <a:latin typeface="Arial"/>
                <a:cs typeface="Arial"/>
              </a:rPr>
              <a:t>the da</a:t>
            </a:r>
            <a:r>
              <a:rPr sz="2600" spc="-10" dirty="0" smtClean="0">
                <a:latin typeface="Arial"/>
                <a:cs typeface="Arial"/>
              </a:rPr>
              <a:t>t</a:t>
            </a:r>
            <a:r>
              <a:rPr sz="2600" spc="-5" dirty="0" smtClean="0">
                <a:latin typeface="Arial"/>
                <a:cs typeface="Arial"/>
              </a:rPr>
              <a:t>a</a:t>
            </a:r>
            <a:r>
              <a:rPr sz="2600" spc="0" dirty="0" smtClean="0">
                <a:latin typeface="Arial"/>
                <a:cs typeface="Arial"/>
              </a:rPr>
              <a:t>s</a:t>
            </a:r>
            <a:r>
              <a:rPr sz="2600" spc="10" dirty="0" smtClean="0">
                <a:latin typeface="Arial"/>
                <a:cs typeface="Arial"/>
              </a:rPr>
              <a:t>e</a:t>
            </a:r>
            <a:r>
              <a:rPr sz="2600" spc="-10" dirty="0" smtClean="0">
                <a:latin typeface="Arial"/>
                <a:cs typeface="Arial"/>
              </a:rPr>
              <a:t>t</a:t>
            </a:r>
            <a:endParaRPr sz="2600">
              <a:latin typeface="Arial"/>
              <a:cs typeface="Arial"/>
            </a:endParaRPr>
          </a:p>
        </p:txBody>
      </p:sp>
      <p:sp>
        <p:nvSpPr>
          <p:cNvPr id="5" name="object 5"/>
          <p:cNvSpPr txBox="1"/>
          <p:nvPr/>
        </p:nvSpPr>
        <p:spPr>
          <a:xfrm>
            <a:off x="599440" y="28117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6" name="object 6"/>
          <p:cNvSpPr/>
          <p:nvPr/>
        </p:nvSpPr>
        <p:spPr>
          <a:xfrm>
            <a:off x="3628390" y="3964940"/>
            <a:ext cx="2923540" cy="316230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How</a:t>
            </a:r>
            <a:r>
              <a:rPr sz="3600" spc="-5" dirty="0" smtClean="0">
                <a:latin typeface="Arial"/>
                <a:cs typeface="Arial"/>
              </a:rPr>
              <a:t> </a:t>
            </a:r>
            <a:r>
              <a:rPr sz="3600" spc="0" dirty="0" smtClean="0">
                <a:latin typeface="Arial"/>
                <a:cs typeface="Arial"/>
              </a:rPr>
              <a:t>many</a:t>
            </a:r>
            <a:r>
              <a:rPr sz="3600" spc="-5" dirty="0" smtClean="0">
                <a:latin typeface="Arial"/>
                <a:cs typeface="Arial"/>
              </a:rPr>
              <a:t> </a:t>
            </a:r>
            <a:r>
              <a:rPr sz="3600" spc="0" dirty="0" smtClean="0">
                <a:latin typeface="Arial"/>
                <a:cs typeface="Arial"/>
              </a:rPr>
              <a:t>neighbors?</a:t>
            </a:r>
            <a:endParaRPr sz="3600">
              <a:latin typeface="Arial"/>
              <a:cs typeface="Arial"/>
            </a:endParaRPr>
          </a:p>
        </p:txBody>
      </p:sp>
      <p:sp>
        <p:nvSpPr>
          <p:cNvPr id="3" name="object 3"/>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4" name="object 4"/>
          <p:cNvSpPr txBox="1"/>
          <p:nvPr/>
        </p:nvSpPr>
        <p:spPr>
          <a:xfrm>
            <a:off x="923289" y="1803145"/>
            <a:ext cx="8191500" cy="4274820"/>
          </a:xfrm>
          <a:prstGeom prst="rect">
            <a:avLst/>
          </a:prstGeom>
        </p:spPr>
        <p:txBody>
          <a:bodyPr vert="horz" wrap="square" lIns="0" tIns="0" rIns="0" bIns="0" rtlCol="0">
            <a:noAutofit/>
          </a:bodyPr>
          <a:lstStyle/>
          <a:p>
            <a:pPr marL="12700" marR="458470">
              <a:lnSpc>
                <a:spcPts val="2940"/>
              </a:lnSpc>
            </a:pPr>
            <a:r>
              <a:rPr sz="2600" spc="10" dirty="0" smtClean="0">
                <a:latin typeface="Arial"/>
                <a:cs typeface="Arial"/>
              </a:rPr>
              <a:t>C</a:t>
            </a:r>
            <a:r>
              <a:rPr sz="2600" spc="0" dirty="0" smtClean="0">
                <a:latin typeface="Arial"/>
                <a:cs typeface="Arial"/>
              </a:rPr>
              <a:t>hoo</a:t>
            </a:r>
            <a:r>
              <a:rPr sz="2600" spc="5" dirty="0" smtClean="0">
                <a:latin typeface="Arial"/>
                <a:cs typeface="Arial"/>
              </a:rPr>
              <a:t>s</a:t>
            </a:r>
            <a:r>
              <a:rPr sz="2600" spc="-10" dirty="0" smtClean="0">
                <a:latin typeface="Arial"/>
                <a:cs typeface="Arial"/>
              </a:rPr>
              <a:t>i</a:t>
            </a:r>
            <a:r>
              <a:rPr sz="2600" spc="10" dirty="0" smtClean="0">
                <a:latin typeface="Arial"/>
                <a:cs typeface="Arial"/>
              </a:rPr>
              <a:t>n</a:t>
            </a:r>
            <a:r>
              <a:rPr sz="2600" spc="0" dirty="0" smtClean="0">
                <a:latin typeface="Arial"/>
                <a:cs typeface="Arial"/>
              </a:rPr>
              <a:t>g</a:t>
            </a:r>
            <a:r>
              <a:rPr sz="2600" spc="-5" dirty="0" smtClean="0">
                <a:latin typeface="Arial"/>
                <a:cs typeface="Arial"/>
              </a:rPr>
              <a:t> </a:t>
            </a:r>
            <a:r>
              <a:rPr sz="2600" spc="-15" dirty="0" smtClean="0">
                <a:latin typeface="Arial"/>
                <a:cs typeface="Arial"/>
              </a:rPr>
              <a:t>the</a:t>
            </a:r>
            <a:r>
              <a:rPr sz="2600" spc="-5" dirty="0" smtClean="0">
                <a:latin typeface="Arial"/>
                <a:cs typeface="Arial"/>
              </a:rPr>
              <a:t> </a:t>
            </a:r>
            <a:r>
              <a:rPr sz="2600" spc="0" dirty="0" smtClean="0">
                <a:latin typeface="Arial"/>
                <a:cs typeface="Arial"/>
              </a:rPr>
              <a:t>o</a:t>
            </a:r>
            <a:r>
              <a:rPr sz="2600" spc="10" dirty="0" smtClean="0">
                <a:latin typeface="Arial"/>
                <a:cs typeface="Arial"/>
              </a:rPr>
              <a:t>p</a:t>
            </a:r>
            <a:r>
              <a:rPr sz="2600" spc="0" dirty="0" smtClean="0">
                <a:latin typeface="Arial"/>
                <a:cs typeface="Arial"/>
              </a:rPr>
              <a:t>t</a:t>
            </a:r>
            <a:r>
              <a:rPr sz="2600" spc="-15" dirty="0" smtClean="0">
                <a:latin typeface="Arial"/>
                <a:cs typeface="Arial"/>
              </a:rPr>
              <a:t>i</a:t>
            </a:r>
            <a:r>
              <a:rPr sz="2600" spc="0" dirty="0" smtClean="0">
                <a:latin typeface="Arial"/>
                <a:cs typeface="Arial"/>
              </a:rPr>
              <a:t>m</a:t>
            </a:r>
            <a:r>
              <a:rPr sz="2600" spc="10" dirty="0" smtClean="0">
                <a:latin typeface="Arial"/>
                <a:cs typeface="Arial"/>
              </a:rPr>
              <a:t>a</a:t>
            </a:r>
            <a:r>
              <a:rPr sz="2600" spc="0" dirty="0" smtClean="0">
                <a:latin typeface="Arial"/>
                <a:cs typeface="Arial"/>
              </a:rPr>
              <a:t>l</a:t>
            </a:r>
            <a:r>
              <a:rPr sz="2600" spc="-15" dirty="0" smtClean="0">
                <a:latin typeface="Arial"/>
                <a:cs typeface="Arial"/>
              </a:rPr>
              <a:t> </a:t>
            </a:r>
            <a:r>
              <a:rPr sz="2600" spc="5" dirty="0" smtClean="0">
                <a:latin typeface="Arial"/>
                <a:cs typeface="Arial"/>
              </a:rPr>
              <a:t>v</a:t>
            </a:r>
            <a:r>
              <a:rPr sz="2600" spc="0" dirty="0" smtClean="0">
                <a:latin typeface="Arial"/>
                <a:cs typeface="Arial"/>
              </a:rPr>
              <a:t>alue</a:t>
            </a:r>
            <a:r>
              <a:rPr sz="2600" spc="-5" dirty="0" smtClean="0">
                <a:latin typeface="Arial"/>
                <a:cs typeface="Arial"/>
              </a:rPr>
              <a:t> </a:t>
            </a:r>
            <a:r>
              <a:rPr sz="2600" spc="-15" dirty="0" smtClean="0">
                <a:latin typeface="Arial"/>
                <a:cs typeface="Arial"/>
              </a:rPr>
              <a:t>for </a:t>
            </a:r>
            <a:r>
              <a:rPr sz="2600" spc="-20" dirty="0" smtClean="0">
                <a:latin typeface="Arial"/>
                <a:cs typeface="Arial"/>
              </a:rPr>
              <a:t>K is</a:t>
            </a:r>
            <a:r>
              <a:rPr sz="2600" spc="-5" dirty="0" smtClean="0">
                <a:latin typeface="Arial"/>
                <a:cs typeface="Arial"/>
              </a:rPr>
              <a:t> </a:t>
            </a:r>
            <a:r>
              <a:rPr sz="2600" spc="0" dirty="0" smtClean="0">
                <a:latin typeface="Arial"/>
                <a:cs typeface="Arial"/>
              </a:rPr>
              <a:t>b</a:t>
            </a:r>
            <a:r>
              <a:rPr sz="2600" spc="10" dirty="0" smtClean="0">
                <a:latin typeface="Arial"/>
                <a:cs typeface="Arial"/>
              </a:rPr>
              <a:t>e</a:t>
            </a:r>
            <a:r>
              <a:rPr sz="2600" spc="-10" dirty="0" smtClean="0">
                <a:latin typeface="Arial"/>
                <a:cs typeface="Arial"/>
              </a:rPr>
              <a:t>st</a:t>
            </a:r>
            <a:r>
              <a:rPr sz="2600" spc="-5" dirty="0" smtClean="0">
                <a:latin typeface="Arial"/>
                <a:cs typeface="Arial"/>
              </a:rPr>
              <a:t> </a:t>
            </a:r>
            <a:r>
              <a:rPr sz="2600" spc="10" dirty="0" smtClean="0">
                <a:latin typeface="Arial"/>
                <a:cs typeface="Arial"/>
              </a:rPr>
              <a:t>d</a:t>
            </a:r>
            <a:r>
              <a:rPr sz="2600" spc="0" dirty="0" smtClean="0">
                <a:latin typeface="Arial"/>
                <a:cs typeface="Arial"/>
              </a:rPr>
              <a:t>one</a:t>
            </a:r>
            <a:r>
              <a:rPr sz="2600" spc="-5" dirty="0" smtClean="0">
                <a:latin typeface="Arial"/>
                <a:cs typeface="Arial"/>
              </a:rPr>
              <a:t> </a:t>
            </a:r>
            <a:r>
              <a:rPr sz="2600" spc="0" dirty="0" smtClean="0">
                <a:latin typeface="Arial"/>
                <a:cs typeface="Arial"/>
              </a:rPr>
              <a:t>by</a:t>
            </a:r>
            <a:r>
              <a:rPr sz="2600" spc="5" dirty="0" smtClean="0">
                <a:latin typeface="Arial"/>
                <a:cs typeface="Arial"/>
              </a:rPr>
              <a:t> </a:t>
            </a:r>
            <a:r>
              <a:rPr sz="2600" spc="0" dirty="0" smtClean="0">
                <a:latin typeface="Arial"/>
                <a:cs typeface="Arial"/>
              </a:rPr>
              <a:t>fi</a:t>
            </a:r>
            <a:r>
              <a:rPr sz="2600" spc="-10" dirty="0" smtClean="0">
                <a:latin typeface="Arial"/>
                <a:cs typeface="Arial"/>
              </a:rPr>
              <a:t>r</a:t>
            </a:r>
            <a:r>
              <a:rPr sz="2600" spc="5" dirty="0" smtClean="0">
                <a:latin typeface="Arial"/>
                <a:cs typeface="Arial"/>
              </a:rPr>
              <a:t>s</a:t>
            </a:r>
            <a:r>
              <a:rPr sz="2600" spc="-10" dirty="0" smtClean="0">
                <a:latin typeface="Arial"/>
                <a:cs typeface="Arial"/>
              </a:rPr>
              <a:t>t in</a:t>
            </a:r>
            <a:r>
              <a:rPr sz="2600" spc="5" dirty="0" smtClean="0">
                <a:latin typeface="Arial"/>
                <a:cs typeface="Arial"/>
              </a:rPr>
              <a:t>s</a:t>
            </a:r>
            <a:r>
              <a:rPr sz="2600" spc="0" dirty="0" smtClean="0">
                <a:latin typeface="Arial"/>
                <a:cs typeface="Arial"/>
              </a:rPr>
              <a:t>pe</a:t>
            </a:r>
            <a:r>
              <a:rPr sz="2600" spc="5" dirty="0" smtClean="0">
                <a:latin typeface="Arial"/>
                <a:cs typeface="Arial"/>
              </a:rPr>
              <a:t>c</a:t>
            </a:r>
            <a:r>
              <a:rPr sz="2600" spc="0" dirty="0" smtClean="0">
                <a:latin typeface="Arial"/>
                <a:cs typeface="Arial"/>
              </a:rPr>
              <a:t>t</a:t>
            </a:r>
            <a:r>
              <a:rPr sz="2600" spc="-15" dirty="0" smtClean="0">
                <a:latin typeface="Arial"/>
                <a:cs typeface="Arial"/>
              </a:rPr>
              <a:t>i</a:t>
            </a:r>
            <a:r>
              <a:rPr sz="2600" spc="10" dirty="0" smtClean="0">
                <a:latin typeface="Arial"/>
                <a:cs typeface="Arial"/>
              </a:rPr>
              <a:t>n</a:t>
            </a:r>
            <a:r>
              <a:rPr sz="2600" spc="0" dirty="0" smtClean="0">
                <a:latin typeface="Arial"/>
                <a:cs typeface="Arial"/>
              </a:rPr>
              <a:t>g</a:t>
            </a:r>
            <a:r>
              <a:rPr sz="2600" spc="-5" dirty="0" smtClean="0">
                <a:latin typeface="Arial"/>
                <a:cs typeface="Arial"/>
              </a:rPr>
              <a:t> </a:t>
            </a:r>
            <a:r>
              <a:rPr sz="2600" spc="-15" dirty="0" smtClean="0">
                <a:latin typeface="Arial"/>
                <a:cs typeface="Arial"/>
              </a:rPr>
              <a:t>the</a:t>
            </a:r>
            <a:r>
              <a:rPr sz="2600" spc="-5" dirty="0" smtClean="0">
                <a:latin typeface="Arial"/>
                <a:cs typeface="Arial"/>
              </a:rPr>
              <a:t> </a:t>
            </a:r>
            <a:r>
              <a:rPr sz="2600" spc="0" dirty="0" smtClean="0">
                <a:latin typeface="Arial"/>
                <a:cs typeface="Arial"/>
              </a:rPr>
              <a:t>d</a:t>
            </a:r>
            <a:r>
              <a:rPr sz="2600" spc="10" dirty="0" smtClean="0">
                <a:latin typeface="Arial"/>
                <a:cs typeface="Arial"/>
              </a:rPr>
              <a:t>a</a:t>
            </a:r>
            <a:r>
              <a:rPr sz="2600" spc="-15" dirty="0" smtClean="0">
                <a:latin typeface="Arial"/>
                <a:cs typeface="Arial"/>
              </a:rPr>
              <a:t>ta</a:t>
            </a:r>
            <a:endParaRPr sz="2600" dirty="0">
              <a:latin typeface="Arial"/>
              <a:cs typeface="Arial"/>
            </a:endParaRPr>
          </a:p>
          <a:p>
            <a:pPr>
              <a:lnSpc>
                <a:spcPts val="1400"/>
              </a:lnSpc>
              <a:spcBef>
                <a:spcPts val="28"/>
              </a:spcBef>
            </a:pPr>
            <a:endParaRPr sz="1400" dirty="0"/>
          </a:p>
          <a:p>
            <a:pPr marL="12700" marR="12700">
              <a:lnSpc>
                <a:spcPts val="2930"/>
              </a:lnSpc>
            </a:pPr>
            <a:r>
              <a:rPr sz="2600" spc="-15" dirty="0" smtClean="0">
                <a:latin typeface="Arial"/>
                <a:cs typeface="Arial"/>
              </a:rPr>
              <a:t>In</a:t>
            </a:r>
            <a:r>
              <a:rPr sz="2600" spc="-5" dirty="0" smtClean="0">
                <a:latin typeface="Arial"/>
                <a:cs typeface="Arial"/>
              </a:rPr>
              <a:t> </a:t>
            </a:r>
            <a:r>
              <a:rPr sz="2600" spc="0" dirty="0" smtClean="0">
                <a:latin typeface="Arial"/>
                <a:cs typeface="Arial"/>
              </a:rPr>
              <a:t>g</a:t>
            </a:r>
            <a:r>
              <a:rPr sz="2600" spc="10" dirty="0" smtClean="0">
                <a:latin typeface="Arial"/>
                <a:cs typeface="Arial"/>
              </a:rPr>
              <a:t>e</a:t>
            </a:r>
            <a:r>
              <a:rPr sz="2600" spc="0" dirty="0" smtClean="0">
                <a:latin typeface="Arial"/>
                <a:cs typeface="Arial"/>
              </a:rPr>
              <a:t>ne</a:t>
            </a:r>
            <a:r>
              <a:rPr sz="2600" spc="-10" dirty="0" smtClean="0">
                <a:latin typeface="Arial"/>
                <a:cs typeface="Arial"/>
              </a:rPr>
              <a:t>r</a:t>
            </a:r>
            <a:r>
              <a:rPr sz="2600" spc="10" dirty="0" smtClean="0">
                <a:latin typeface="Arial"/>
                <a:cs typeface="Arial"/>
              </a:rPr>
              <a:t>a</a:t>
            </a:r>
            <a:r>
              <a:rPr sz="2600" spc="-10" dirty="0" smtClean="0">
                <a:latin typeface="Arial"/>
                <a:cs typeface="Arial"/>
              </a:rPr>
              <a:t>l, </a:t>
            </a:r>
            <a:r>
              <a:rPr sz="2600" spc="-10" dirty="0" smtClean="0">
                <a:solidFill>
                  <a:srgbClr val="0099FF"/>
                </a:solidFill>
                <a:latin typeface="Arial"/>
                <a:cs typeface="Arial"/>
              </a:rPr>
              <a:t>a</a:t>
            </a:r>
            <a:r>
              <a:rPr sz="2600" spc="-5" dirty="0" smtClean="0">
                <a:solidFill>
                  <a:srgbClr val="0099FF"/>
                </a:solidFill>
                <a:latin typeface="Arial"/>
                <a:cs typeface="Arial"/>
              </a:rPr>
              <a:t> </a:t>
            </a:r>
            <a:r>
              <a:rPr sz="2600" spc="0" dirty="0" smtClean="0">
                <a:solidFill>
                  <a:srgbClr val="0099FF"/>
                </a:solidFill>
                <a:latin typeface="Arial"/>
                <a:cs typeface="Arial"/>
              </a:rPr>
              <a:t>la</a:t>
            </a:r>
            <a:r>
              <a:rPr sz="2600" spc="-10" dirty="0" smtClean="0">
                <a:solidFill>
                  <a:srgbClr val="0099FF"/>
                </a:solidFill>
                <a:latin typeface="Arial"/>
                <a:cs typeface="Arial"/>
              </a:rPr>
              <a:t>r</a:t>
            </a:r>
            <a:r>
              <a:rPr sz="2600" spc="10" dirty="0" smtClean="0">
                <a:solidFill>
                  <a:srgbClr val="0099FF"/>
                </a:solidFill>
                <a:latin typeface="Arial"/>
                <a:cs typeface="Arial"/>
              </a:rPr>
              <a:t>g</a:t>
            </a:r>
            <a:r>
              <a:rPr sz="2600" spc="0" dirty="0" smtClean="0">
                <a:solidFill>
                  <a:srgbClr val="0099FF"/>
                </a:solidFill>
                <a:latin typeface="Arial"/>
                <a:cs typeface="Arial"/>
              </a:rPr>
              <a:t>e</a:t>
            </a:r>
            <a:r>
              <a:rPr sz="2600" spc="-5" dirty="0" smtClean="0">
                <a:solidFill>
                  <a:srgbClr val="0099FF"/>
                </a:solidFill>
                <a:latin typeface="Arial"/>
                <a:cs typeface="Arial"/>
              </a:rPr>
              <a:t> </a:t>
            </a:r>
            <a:r>
              <a:rPr sz="2600" spc="-20" dirty="0" smtClean="0">
                <a:solidFill>
                  <a:srgbClr val="0099FF"/>
                </a:solidFill>
                <a:latin typeface="Arial"/>
                <a:cs typeface="Arial"/>
              </a:rPr>
              <a:t>K </a:t>
            </a:r>
            <a:r>
              <a:rPr sz="2600" spc="5" dirty="0" smtClean="0">
                <a:solidFill>
                  <a:srgbClr val="0099FF"/>
                </a:solidFill>
                <a:latin typeface="Arial"/>
                <a:cs typeface="Arial"/>
              </a:rPr>
              <a:t>v</a:t>
            </a:r>
            <a:r>
              <a:rPr sz="2600" spc="0" dirty="0" smtClean="0">
                <a:solidFill>
                  <a:srgbClr val="0099FF"/>
                </a:solidFill>
                <a:latin typeface="Arial"/>
                <a:cs typeface="Arial"/>
              </a:rPr>
              <a:t>alue</a:t>
            </a:r>
            <a:r>
              <a:rPr sz="2600" spc="-5" dirty="0" smtClean="0">
                <a:solidFill>
                  <a:srgbClr val="0099FF"/>
                </a:solidFill>
                <a:latin typeface="Arial"/>
                <a:cs typeface="Arial"/>
              </a:rPr>
              <a:t> </a:t>
            </a:r>
            <a:r>
              <a:rPr sz="2600" spc="-10" dirty="0" smtClean="0">
                <a:solidFill>
                  <a:srgbClr val="0099FF"/>
                </a:solidFill>
                <a:latin typeface="Arial"/>
                <a:cs typeface="Arial"/>
              </a:rPr>
              <a:t>i</a:t>
            </a:r>
            <a:r>
              <a:rPr sz="2600" spc="0" dirty="0" smtClean="0">
                <a:solidFill>
                  <a:srgbClr val="0099FF"/>
                </a:solidFill>
                <a:latin typeface="Arial"/>
                <a:cs typeface="Arial"/>
              </a:rPr>
              <a:t>s</a:t>
            </a:r>
            <a:r>
              <a:rPr sz="2600" spc="5" dirty="0" smtClean="0">
                <a:solidFill>
                  <a:srgbClr val="0099FF"/>
                </a:solidFill>
                <a:latin typeface="Arial"/>
                <a:cs typeface="Arial"/>
              </a:rPr>
              <a:t> </a:t>
            </a:r>
            <a:r>
              <a:rPr sz="2600" spc="10" dirty="0" smtClean="0">
                <a:solidFill>
                  <a:srgbClr val="0099FF"/>
                </a:solidFill>
                <a:latin typeface="Arial"/>
                <a:cs typeface="Arial"/>
              </a:rPr>
              <a:t>m</a:t>
            </a:r>
            <a:r>
              <a:rPr sz="2600" spc="0" dirty="0" smtClean="0">
                <a:solidFill>
                  <a:srgbClr val="0099FF"/>
                </a:solidFill>
                <a:latin typeface="Arial"/>
                <a:cs typeface="Arial"/>
              </a:rPr>
              <a:t>o</a:t>
            </a:r>
            <a:r>
              <a:rPr sz="2600" spc="-10" dirty="0" smtClean="0">
                <a:solidFill>
                  <a:srgbClr val="0099FF"/>
                </a:solidFill>
                <a:latin typeface="Arial"/>
                <a:cs typeface="Arial"/>
              </a:rPr>
              <a:t>r</a:t>
            </a:r>
            <a:r>
              <a:rPr sz="2600" spc="0" dirty="0" smtClean="0">
                <a:solidFill>
                  <a:srgbClr val="0099FF"/>
                </a:solidFill>
                <a:latin typeface="Arial"/>
                <a:cs typeface="Arial"/>
              </a:rPr>
              <a:t>e</a:t>
            </a:r>
            <a:r>
              <a:rPr sz="2600" spc="-5" dirty="0" smtClean="0">
                <a:solidFill>
                  <a:srgbClr val="0099FF"/>
                </a:solidFill>
                <a:latin typeface="Arial"/>
                <a:cs typeface="Arial"/>
              </a:rPr>
              <a:t> </a:t>
            </a:r>
            <a:r>
              <a:rPr sz="2600" spc="0" dirty="0" smtClean="0">
                <a:solidFill>
                  <a:srgbClr val="0099FF"/>
                </a:solidFill>
                <a:latin typeface="Arial"/>
                <a:cs typeface="Arial"/>
              </a:rPr>
              <a:t>pre</a:t>
            </a:r>
            <a:r>
              <a:rPr sz="2600" spc="5" dirty="0" smtClean="0">
                <a:solidFill>
                  <a:srgbClr val="0099FF"/>
                </a:solidFill>
                <a:latin typeface="Arial"/>
                <a:cs typeface="Arial"/>
              </a:rPr>
              <a:t>c</a:t>
            </a:r>
            <a:r>
              <a:rPr sz="2600" spc="-10" dirty="0" smtClean="0">
                <a:solidFill>
                  <a:srgbClr val="0099FF"/>
                </a:solidFill>
                <a:latin typeface="Arial"/>
                <a:cs typeface="Arial"/>
              </a:rPr>
              <a:t>i</a:t>
            </a:r>
            <a:r>
              <a:rPr sz="2600" spc="5" dirty="0" smtClean="0">
                <a:solidFill>
                  <a:srgbClr val="0099FF"/>
                </a:solidFill>
                <a:latin typeface="Arial"/>
                <a:cs typeface="Arial"/>
              </a:rPr>
              <a:t>s</a:t>
            </a:r>
            <a:r>
              <a:rPr sz="2600" spc="0" dirty="0" smtClean="0">
                <a:solidFill>
                  <a:srgbClr val="0099FF"/>
                </a:solidFill>
                <a:latin typeface="Arial"/>
                <a:cs typeface="Arial"/>
              </a:rPr>
              <a:t>e</a:t>
            </a:r>
            <a:r>
              <a:rPr sz="2600" spc="50" dirty="0" smtClean="0">
                <a:solidFill>
                  <a:srgbClr val="0099FF"/>
                </a:solidFill>
                <a:latin typeface="Arial"/>
                <a:cs typeface="Arial"/>
              </a:rPr>
              <a:t> </a:t>
            </a:r>
            <a:r>
              <a:rPr sz="2600" spc="0" dirty="0" smtClean="0">
                <a:latin typeface="Arial"/>
                <a:cs typeface="Arial"/>
              </a:rPr>
              <a:t>as</a:t>
            </a:r>
            <a:r>
              <a:rPr sz="2600" spc="5" dirty="0" smtClean="0">
                <a:latin typeface="Arial"/>
                <a:cs typeface="Arial"/>
              </a:rPr>
              <a:t> </a:t>
            </a:r>
            <a:r>
              <a:rPr sz="2600" spc="-10" dirty="0" smtClean="0">
                <a:latin typeface="Arial"/>
                <a:cs typeface="Arial"/>
              </a:rPr>
              <a:t>it</a:t>
            </a:r>
            <a:r>
              <a:rPr sz="2600" spc="-5" dirty="0" smtClean="0">
                <a:latin typeface="Arial"/>
                <a:cs typeface="Arial"/>
              </a:rPr>
              <a:t> </a:t>
            </a:r>
            <a:r>
              <a:rPr sz="2600" spc="0" dirty="0" smtClean="0">
                <a:latin typeface="Arial"/>
                <a:cs typeface="Arial"/>
              </a:rPr>
              <a:t>redu</a:t>
            </a:r>
            <a:r>
              <a:rPr sz="2600" spc="5" dirty="0" smtClean="0">
                <a:latin typeface="Arial"/>
                <a:cs typeface="Arial"/>
              </a:rPr>
              <a:t>c</a:t>
            </a:r>
            <a:r>
              <a:rPr sz="2600" spc="0" dirty="0" smtClean="0">
                <a:latin typeface="Arial"/>
                <a:cs typeface="Arial"/>
              </a:rPr>
              <a:t>es </a:t>
            </a:r>
            <a:r>
              <a:rPr sz="2600" spc="-15" dirty="0" smtClean="0">
                <a:latin typeface="Arial"/>
                <a:cs typeface="Arial"/>
              </a:rPr>
              <a:t>the</a:t>
            </a:r>
            <a:r>
              <a:rPr sz="2600" spc="-5" dirty="0" smtClean="0">
                <a:latin typeface="Arial"/>
                <a:cs typeface="Arial"/>
              </a:rPr>
              <a:t> </a:t>
            </a:r>
            <a:r>
              <a:rPr sz="2600" spc="10" dirty="0" smtClean="0">
                <a:latin typeface="Arial"/>
                <a:cs typeface="Arial"/>
              </a:rPr>
              <a:t>o</a:t>
            </a:r>
            <a:r>
              <a:rPr sz="2600" spc="0" dirty="0" smtClean="0">
                <a:latin typeface="Arial"/>
                <a:cs typeface="Arial"/>
              </a:rPr>
              <a:t>v</a:t>
            </a:r>
            <a:r>
              <a:rPr sz="2600" spc="10" dirty="0" smtClean="0">
                <a:latin typeface="Arial"/>
                <a:cs typeface="Arial"/>
              </a:rPr>
              <a:t>e</a:t>
            </a:r>
            <a:r>
              <a:rPr sz="2600" spc="-10" dirty="0" smtClean="0">
                <a:latin typeface="Arial"/>
                <a:cs typeface="Arial"/>
              </a:rPr>
              <a:t>r</a:t>
            </a:r>
            <a:r>
              <a:rPr sz="2600" spc="0" dirty="0" smtClean="0">
                <a:latin typeface="Arial"/>
                <a:cs typeface="Arial"/>
              </a:rPr>
              <a:t>all</a:t>
            </a:r>
            <a:r>
              <a:rPr sz="2600" spc="-15" dirty="0" smtClean="0">
                <a:latin typeface="Arial"/>
                <a:cs typeface="Arial"/>
              </a:rPr>
              <a:t> </a:t>
            </a:r>
            <a:r>
              <a:rPr sz="2600" spc="10" dirty="0" smtClean="0">
                <a:latin typeface="Arial"/>
                <a:cs typeface="Arial"/>
              </a:rPr>
              <a:t>n</a:t>
            </a:r>
            <a:r>
              <a:rPr sz="2600" spc="0" dirty="0" smtClean="0">
                <a:latin typeface="Arial"/>
                <a:cs typeface="Arial"/>
              </a:rPr>
              <a:t>o</a:t>
            </a:r>
            <a:r>
              <a:rPr sz="2600" spc="-10" dirty="0" smtClean="0">
                <a:latin typeface="Arial"/>
                <a:cs typeface="Arial"/>
              </a:rPr>
              <a:t>i</a:t>
            </a:r>
            <a:r>
              <a:rPr sz="2600" spc="5" dirty="0" smtClean="0">
                <a:latin typeface="Arial"/>
                <a:cs typeface="Arial"/>
              </a:rPr>
              <a:t>s</a:t>
            </a:r>
            <a:r>
              <a:rPr sz="2600" spc="0" dirty="0" smtClean="0">
                <a:latin typeface="Arial"/>
                <a:cs typeface="Arial"/>
              </a:rPr>
              <a:t>e</a:t>
            </a:r>
            <a:r>
              <a:rPr sz="2600" spc="-5" dirty="0" smtClean="0">
                <a:latin typeface="Arial"/>
                <a:cs typeface="Arial"/>
              </a:rPr>
              <a:t> </a:t>
            </a:r>
            <a:r>
              <a:rPr sz="2600" spc="10" dirty="0" smtClean="0">
                <a:latin typeface="Arial"/>
                <a:cs typeface="Arial"/>
              </a:rPr>
              <a:t>b</a:t>
            </a:r>
            <a:r>
              <a:rPr sz="2600" spc="0" dirty="0" smtClean="0">
                <a:latin typeface="Arial"/>
                <a:cs typeface="Arial"/>
              </a:rPr>
              <a:t>u</a:t>
            </a:r>
            <a:r>
              <a:rPr sz="2600" spc="-10" dirty="0" smtClean="0">
                <a:latin typeface="Arial"/>
                <a:cs typeface="Arial"/>
              </a:rPr>
              <a:t>t</a:t>
            </a:r>
            <a:r>
              <a:rPr sz="2600" spc="-5" dirty="0" smtClean="0">
                <a:latin typeface="Arial"/>
                <a:cs typeface="Arial"/>
              </a:rPr>
              <a:t> </a:t>
            </a:r>
            <a:r>
              <a:rPr sz="2600" spc="-15" dirty="0" smtClean="0">
                <a:latin typeface="Arial"/>
                <a:cs typeface="Arial"/>
              </a:rPr>
              <a:t>there</a:t>
            </a:r>
            <a:r>
              <a:rPr sz="2600" spc="-5" dirty="0" smtClean="0">
                <a:latin typeface="Arial"/>
                <a:cs typeface="Arial"/>
              </a:rPr>
              <a:t> </a:t>
            </a:r>
            <a:r>
              <a:rPr sz="2600" spc="-10" dirty="0" smtClean="0">
                <a:latin typeface="Arial"/>
                <a:cs typeface="Arial"/>
              </a:rPr>
              <a:t>i</a:t>
            </a:r>
            <a:r>
              <a:rPr sz="2600" spc="0" dirty="0" smtClean="0">
                <a:latin typeface="Arial"/>
                <a:cs typeface="Arial"/>
              </a:rPr>
              <a:t>s</a:t>
            </a:r>
            <a:r>
              <a:rPr sz="2600" spc="5" dirty="0" smtClean="0">
                <a:latin typeface="Arial"/>
                <a:cs typeface="Arial"/>
              </a:rPr>
              <a:t> </a:t>
            </a:r>
            <a:r>
              <a:rPr sz="2600" spc="0" dirty="0" smtClean="0">
                <a:latin typeface="Arial"/>
                <a:cs typeface="Arial"/>
              </a:rPr>
              <a:t>no</a:t>
            </a:r>
            <a:r>
              <a:rPr sz="2600" spc="10" dirty="0" smtClean="0">
                <a:latin typeface="Arial"/>
                <a:cs typeface="Arial"/>
              </a:rPr>
              <a:t> </a:t>
            </a:r>
            <a:r>
              <a:rPr sz="2600" spc="0" dirty="0" smtClean="0">
                <a:latin typeface="Arial"/>
                <a:cs typeface="Arial"/>
              </a:rPr>
              <a:t>guaran</a:t>
            </a:r>
            <a:r>
              <a:rPr sz="2600" spc="-15" dirty="0" smtClean="0">
                <a:latin typeface="Arial"/>
                <a:cs typeface="Arial"/>
              </a:rPr>
              <a:t>tee</a:t>
            </a:r>
            <a:endParaRPr sz="2600" dirty="0">
              <a:latin typeface="Arial"/>
              <a:cs typeface="Arial"/>
            </a:endParaRPr>
          </a:p>
          <a:p>
            <a:pPr>
              <a:lnSpc>
                <a:spcPts val="1400"/>
              </a:lnSpc>
              <a:spcBef>
                <a:spcPts val="22"/>
              </a:spcBef>
            </a:pPr>
            <a:endParaRPr sz="1400" dirty="0"/>
          </a:p>
          <a:p>
            <a:pPr marL="12700" marR="710565">
              <a:lnSpc>
                <a:spcPts val="2940"/>
              </a:lnSpc>
            </a:pPr>
            <a:r>
              <a:rPr sz="2600" spc="10" dirty="0" smtClean="0">
                <a:latin typeface="Arial"/>
                <a:cs typeface="Arial"/>
              </a:rPr>
              <a:t>C</a:t>
            </a:r>
            <a:r>
              <a:rPr sz="2600" spc="-10" dirty="0" smtClean="0">
                <a:latin typeface="Arial"/>
                <a:cs typeface="Arial"/>
              </a:rPr>
              <a:t>r</a:t>
            </a:r>
            <a:r>
              <a:rPr sz="2600" spc="0" dirty="0" smtClean="0">
                <a:latin typeface="Arial"/>
                <a:cs typeface="Arial"/>
              </a:rPr>
              <a:t>o</a:t>
            </a:r>
            <a:r>
              <a:rPr sz="2600" spc="5" dirty="0" smtClean="0">
                <a:latin typeface="Arial"/>
                <a:cs typeface="Arial"/>
              </a:rPr>
              <a:t>ss</a:t>
            </a:r>
            <a:r>
              <a:rPr sz="2600" spc="-10" dirty="0" smtClean="0">
                <a:latin typeface="Arial"/>
                <a:cs typeface="Arial"/>
              </a:rPr>
              <a:t>-</a:t>
            </a:r>
            <a:r>
              <a:rPr sz="2600" spc="5" dirty="0" smtClean="0">
                <a:latin typeface="Arial"/>
                <a:cs typeface="Arial"/>
              </a:rPr>
              <a:t>v</a:t>
            </a:r>
            <a:r>
              <a:rPr sz="2600" spc="0" dirty="0" smtClean="0">
                <a:latin typeface="Arial"/>
                <a:cs typeface="Arial"/>
              </a:rPr>
              <a:t>al</a:t>
            </a:r>
            <a:r>
              <a:rPr sz="2600" spc="-10" dirty="0" smtClean="0">
                <a:latin typeface="Arial"/>
                <a:cs typeface="Arial"/>
              </a:rPr>
              <a:t>i</a:t>
            </a:r>
            <a:r>
              <a:rPr sz="2600" spc="10" dirty="0" smtClean="0">
                <a:latin typeface="Arial"/>
                <a:cs typeface="Arial"/>
              </a:rPr>
              <a:t>d</a:t>
            </a:r>
            <a:r>
              <a:rPr sz="2600" spc="0" dirty="0" smtClean="0">
                <a:latin typeface="Arial"/>
                <a:cs typeface="Arial"/>
              </a:rPr>
              <a:t>at</a:t>
            </a:r>
            <a:r>
              <a:rPr sz="2600" spc="-15" dirty="0" smtClean="0">
                <a:latin typeface="Arial"/>
                <a:cs typeface="Arial"/>
              </a:rPr>
              <a:t>i</a:t>
            </a:r>
            <a:r>
              <a:rPr sz="2600" spc="0" dirty="0" smtClean="0">
                <a:latin typeface="Arial"/>
                <a:cs typeface="Arial"/>
              </a:rPr>
              <a:t>on</a:t>
            </a:r>
            <a:r>
              <a:rPr sz="2600" spc="10" dirty="0" smtClean="0">
                <a:latin typeface="Arial"/>
                <a:cs typeface="Arial"/>
              </a:rPr>
              <a:t> </a:t>
            </a:r>
            <a:r>
              <a:rPr sz="2600" spc="-10" dirty="0" smtClean="0">
                <a:latin typeface="Arial"/>
                <a:cs typeface="Arial"/>
              </a:rPr>
              <a:t>i</a:t>
            </a:r>
            <a:r>
              <a:rPr sz="2600" spc="0" dirty="0" smtClean="0">
                <a:latin typeface="Arial"/>
                <a:cs typeface="Arial"/>
              </a:rPr>
              <a:t>s</a:t>
            </a:r>
            <a:r>
              <a:rPr sz="2600" spc="5" dirty="0" smtClean="0">
                <a:latin typeface="Arial"/>
                <a:cs typeface="Arial"/>
              </a:rPr>
              <a:t> </a:t>
            </a:r>
            <a:r>
              <a:rPr sz="2600" spc="0" dirty="0" smtClean="0">
                <a:latin typeface="Arial"/>
                <a:cs typeface="Arial"/>
              </a:rPr>
              <a:t>a</a:t>
            </a:r>
            <a:r>
              <a:rPr sz="2600" spc="10" dirty="0" smtClean="0">
                <a:latin typeface="Arial"/>
                <a:cs typeface="Arial"/>
              </a:rPr>
              <a:t>n</a:t>
            </a:r>
            <a:r>
              <a:rPr sz="2600" spc="0" dirty="0" smtClean="0">
                <a:latin typeface="Arial"/>
                <a:cs typeface="Arial"/>
              </a:rPr>
              <a:t>o</a:t>
            </a:r>
            <a:r>
              <a:rPr sz="2600" spc="-15" dirty="0" smtClean="0">
                <a:latin typeface="Arial"/>
                <a:cs typeface="Arial"/>
              </a:rPr>
              <a:t>ther</a:t>
            </a:r>
            <a:r>
              <a:rPr sz="2600" spc="-10" dirty="0" smtClean="0">
                <a:latin typeface="Arial"/>
                <a:cs typeface="Arial"/>
              </a:rPr>
              <a:t> </a:t>
            </a:r>
            <a:r>
              <a:rPr sz="2600" spc="10" dirty="0" smtClean="0">
                <a:latin typeface="Arial"/>
                <a:cs typeface="Arial"/>
              </a:rPr>
              <a:t>w</a:t>
            </a:r>
            <a:r>
              <a:rPr sz="2600" spc="0" dirty="0" smtClean="0">
                <a:latin typeface="Arial"/>
                <a:cs typeface="Arial"/>
              </a:rPr>
              <a:t>ay</a:t>
            </a:r>
            <a:r>
              <a:rPr sz="2600" spc="5" dirty="0" smtClean="0">
                <a:latin typeface="Arial"/>
                <a:cs typeface="Arial"/>
              </a:rPr>
              <a:t> </a:t>
            </a:r>
            <a:r>
              <a:rPr sz="2600" spc="-15" dirty="0" smtClean="0">
                <a:latin typeface="Arial"/>
                <a:cs typeface="Arial"/>
              </a:rPr>
              <a:t>to</a:t>
            </a:r>
            <a:r>
              <a:rPr sz="2600" spc="-5" dirty="0" smtClean="0">
                <a:latin typeface="Arial"/>
                <a:cs typeface="Arial"/>
              </a:rPr>
              <a:t> </a:t>
            </a:r>
            <a:r>
              <a:rPr sz="2600" spc="-10" dirty="0" smtClean="0">
                <a:latin typeface="Arial"/>
                <a:cs typeface="Arial"/>
              </a:rPr>
              <a:t>r</a:t>
            </a:r>
            <a:r>
              <a:rPr sz="2600" spc="10" dirty="0" smtClean="0">
                <a:latin typeface="Arial"/>
                <a:cs typeface="Arial"/>
              </a:rPr>
              <a:t>e</a:t>
            </a:r>
            <a:r>
              <a:rPr sz="2600" spc="-10" dirty="0" smtClean="0">
                <a:latin typeface="Arial"/>
                <a:cs typeface="Arial"/>
              </a:rPr>
              <a:t>t</a:t>
            </a:r>
            <a:r>
              <a:rPr sz="2600" spc="-20" dirty="0" smtClean="0">
                <a:latin typeface="Arial"/>
                <a:cs typeface="Arial"/>
              </a:rPr>
              <a:t>r</a:t>
            </a:r>
            <a:r>
              <a:rPr sz="2600" spc="0" dirty="0" smtClean="0">
                <a:latin typeface="Arial"/>
                <a:cs typeface="Arial"/>
              </a:rPr>
              <a:t>o</a:t>
            </a:r>
            <a:r>
              <a:rPr sz="2600" spc="5" dirty="0" smtClean="0">
                <a:latin typeface="Arial"/>
                <a:cs typeface="Arial"/>
              </a:rPr>
              <a:t>s</a:t>
            </a:r>
            <a:r>
              <a:rPr sz="2600" spc="0" dirty="0" smtClean="0">
                <a:latin typeface="Arial"/>
                <a:cs typeface="Arial"/>
              </a:rPr>
              <a:t>p</a:t>
            </a:r>
            <a:r>
              <a:rPr sz="2600" spc="10" dirty="0" smtClean="0">
                <a:latin typeface="Arial"/>
                <a:cs typeface="Arial"/>
              </a:rPr>
              <a:t>e</a:t>
            </a:r>
            <a:r>
              <a:rPr sz="2600" spc="0" dirty="0" smtClean="0">
                <a:latin typeface="Arial"/>
                <a:cs typeface="Arial"/>
              </a:rPr>
              <a:t>cti</a:t>
            </a:r>
            <a:r>
              <a:rPr sz="2600" spc="5" dirty="0" smtClean="0">
                <a:latin typeface="Arial"/>
                <a:cs typeface="Arial"/>
              </a:rPr>
              <a:t>v</a:t>
            </a:r>
            <a:r>
              <a:rPr sz="2600" spc="0" dirty="0" smtClean="0">
                <a:latin typeface="Arial"/>
                <a:cs typeface="Arial"/>
              </a:rPr>
              <a:t>e</a:t>
            </a:r>
            <a:r>
              <a:rPr sz="2600" spc="-10" dirty="0" smtClean="0">
                <a:latin typeface="Arial"/>
                <a:cs typeface="Arial"/>
              </a:rPr>
              <a:t>l</a:t>
            </a:r>
            <a:r>
              <a:rPr sz="2600" spc="0" dirty="0" smtClean="0">
                <a:latin typeface="Arial"/>
                <a:cs typeface="Arial"/>
              </a:rPr>
              <a:t>y de</a:t>
            </a:r>
            <a:r>
              <a:rPr sz="2600" spc="-10" dirty="0" smtClean="0">
                <a:latin typeface="Arial"/>
                <a:cs typeface="Arial"/>
              </a:rPr>
              <a:t>t</a:t>
            </a:r>
            <a:r>
              <a:rPr sz="2600" spc="-5" dirty="0" smtClean="0">
                <a:latin typeface="Arial"/>
                <a:cs typeface="Arial"/>
              </a:rPr>
              <a:t>e</a:t>
            </a:r>
            <a:r>
              <a:rPr sz="2600" spc="-10" dirty="0" smtClean="0">
                <a:latin typeface="Arial"/>
                <a:cs typeface="Arial"/>
              </a:rPr>
              <a:t>r</a:t>
            </a:r>
            <a:r>
              <a:rPr sz="2600" spc="0" dirty="0" smtClean="0">
                <a:latin typeface="Arial"/>
                <a:cs typeface="Arial"/>
              </a:rPr>
              <a:t>mine</a:t>
            </a:r>
            <a:r>
              <a:rPr sz="2600" spc="-5" dirty="0" smtClean="0">
                <a:latin typeface="Arial"/>
                <a:cs typeface="Arial"/>
              </a:rPr>
              <a:t> </a:t>
            </a:r>
            <a:r>
              <a:rPr sz="2600" spc="0" dirty="0" smtClean="0">
                <a:latin typeface="Arial"/>
                <a:cs typeface="Arial"/>
              </a:rPr>
              <a:t>a</a:t>
            </a:r>
            <a:r>
              <a:rPr sz="2600" spc="10" dirty="0" smtClean="0">
                <a:latin typeface="Arial"/>
                <a:cs typeface="Arial"/>
              </a:rPr>
              <a:t> </a:t>
            </a:r>
            <a:r>
              <a:rPr sz="2600" spc="0" dirty="0" smtClean="0">
                <a:latin typeface="Arial"/>
                <a:cs typeface="Arial"/>
              </a:rPr>
              <a:t>good</a:t>
            </a:r>
            <a:r>
              <a:rPr sz="2600" spc="-5" dirty="0" smtClean="0">
                <a:latin typeface="Arial"/>
                <a:cs typeface="Arial"/>
              </a:rPr>
              <a:t> </a:t>
            </a:r>
            <a:r>
              <a:rPr sz="2600" spc="-20" dirty="0" smtClean="0">
                <a:latin typeface="Arial"/>
                <a:cs typeface="Arial"/>
              </a:rPr>
              <a:t>K </a:t>
            </a:r>
            <a:r>
              <a:rPr sz="2600" spc="5" dirty="0" smtClean="0">
                <a:latin typeface="Arial"/>
                <a:cs typeface="Arial"/>
              </a:rPr>
              <a:t>v</a:t>
            </a:r>
            <a:r>
              <a:rPr sz="2600" spc="0" dirty="0" smtClean="0">
                <a:latin typeface="Arial"/>
                <a:cs typeface="Arial"/>
              </a:rPr>
              <a:t>alue</a:t>
            </a:r>
            <a:r>
              <a:rPr sz="2600" spc="-5" dirty="0" smtClean="0">
                <a:latin typeface="Arial"/>
                <a:cs typeface="Arial"/>
              </a:rPr>
              <a:t> </a:t>
            </a:r>
            <a:r>
              <a:rPr sz="2600" spc="0" dirty="0" smtClean="0">
                <a:latin typeface="Arial"/>
                <a:cs typeface="Arial"/>
              </a:rPr>
              <a:t>by</a:t>
            </a:r>
            <a:r>
              <a:rPr sz="2600" spc="5" dirty="0" smtClean="0">
                <a:latin typeface="Arial"/>
                <a:cs typeface="Arial"/>
              </a:rPr>
              <a:t> </a:t>
            </a:r>
            <a:r>
              <a:rPr sz="2600" spc="10" dirty="0" smtClean="0">
                <a:latin typeface="Arial"/>
                <a:cs typeface="Arial"/>
              </a:rPr>
              <a:t>u</a:t>
            </a:r>
            <a:r>
              <a:rPr sz="2600" spc="0" dirty="0" smtClean="0">
                <a:latin typeface="Arial"/>
                <a:cs typeface="Arial"/>
              </a:rPr>
              <a:t>sing</a:t>
            </a:r>
            <a:r>
              <a:rPr sz="2600" spc="-5" dirty="0" smtClean="0">
                <a:latin typeface="Arial"/>
                <a:cs typeface="Arial"/>
              </a:rPr>
              <a:t> </a:t>
            </a:r>
            <a:r>
              <a:rPr sz="2600" spc="0" dirty="0" smtClean="0">
                <a:latin typeface="Arial"/>
                <a:cs typeface="Arial"/>
              </a:rPr>
              <a:t>an</a:t>
            </a:r>
            <a:r>
              <a:rPr sz="2600" spc="10" dirty="0" smtClean="0">
                <a:latin typeface="Arial"/>
                <a:cs typeface="Arial"/>
              </a:rPr>
              <a:t> </a:t>
            </a:r>
            <a:r>
              <a:rPr sz="2600" spc="-10" dirty="0" smtClean="0">
                <a:latin typeface="Arial"/>
                <a:cs typeface="Arial"/>
              </a:rPr>
              <a:t>i</a:t>
            </a:r>
            <a:r>
              <a:rPr sz="2600" spc="10" dirty="0" smtClean="0">
                <a:latin typeface="Arial"/>
                <a:cs typeface="Arial"/>
              </a:rPr>
              <a:t>n</a:t>
            </a:r>
            <a:r>
              <a:rPr sz="2600" spc="0" dirty="0" smtClean="0">
                <a:latin typeface="Arial"/>
                <a:cs typeface="Arial"/>
              </a:rPr>
              <a:t>depen</a:t>
            </a:r>
            <a:r>
              <a:rPr sz="2600" spc="10" dirty="0" smtClean="0">
                <a:latin typeface="Arial"/>
                <a:cs typeface="Arial"/>
              </a:rPr>
              <a:t>d</a:t>
            </a:r>
            <a:r>
              <a:rPr sz="2600" spc="0" dirty="0" smtClean="0">
                <a:latin typeface="Arial"/>
                <a:cs typeface="Arial"/>
              </a:rPr>
              <a:t>en</a:t>
            </a:r>
            <a:r>
              <a:rPr sz="2600" spc="-10" dirty="0" smtClean="0">
                <a:latin typeface="Arial"/>
                <a:cs typeface="Arial"/>
              </a:rPr>
              <a:t>t dat</a:t>
            </a:r>
            <a:r>
              <a:rPr sz="2600" spc="-5" dirty="0" smtClean="0">
                <a:latin typeface="Arial"/>
                <a:cs typeface="Arial"/>
              </a:rPr>
              <a:t>a</a:t>
            </a:r>
            <a:r>
              <a:rPr sz="2600" spc="0" dirty="0" smtClean="0">
                <a:latin typeface="Arial"/>
                <a:cs typeface="Arial"/>
              </a:rPr>
              <a:t>s</a:t>
            </a:r>
            <a:r>
              <a:rPr sz="2600" spc="10" dirty="0" smtClean="0">
                <a:latin typeface="Arial"/>
                <a:cs typeface="Arial"/>
              </a:rPr>
              <a:t>e</a:t>
            </a:r>
            <a:r>
              <a:rPr sz="2600" spc="-10" dirty="0" smtClean="0">
                <a:latin typeface="Arial"/>
                <a:cs typeface="Arial"/>
              </a:rPr>
              <a:t>t</a:t>
            </a:r>
            <a:r>
              <a:rPr sz="2600" spc="-5" dirty="0" smtClean="0">
                <a:latin typeface="Arial"/>
                <a:cs typeface="Arial"/>
              </a:rPr>
              <a:t> </a:t>
            </a:r>
            <a:r>
              <a:rPr sz="2600" spc="-15" dirty="0" smtClean="0">
                <a:latin typeface="Arial"/>
                <a:cs typeface="Arial"/>
              </a:rPr>
              <a:t>to</a:t>
            </a:r>
            <a:r>
              <a:rPr sz="2600" spc="-5" dirty="0" smtClean="0">
                <a:latin typeface="Arial"/>
                <a:cs typeface="Arial"/>
              </a:rPr>
              <a:t> </a:t>
            </a:r>
            <a:r>
              <a:rPr sz="2600" spc="5" dirty="0" smtClean="0">
                <a:latin typeface="Arial"/>
                <a:cs typeface="Arial"/>
              </a:rPr>
              <a:t>v</a:t>
            </a:r>
            <a:r>
              <a:rPr sz="2600" spc="0" dirty="0" smtClean="0">
                <a:latin typeface="Arial"/>
                <a:cs typeface="Arial"/>
              </a:rPr>
              <a:t>a</a:t>
            </a:r>
            <a:r>
              <a:rPr sz="2600" spc="-10" dirty="0" smtClean="0">
                <a:latin typeface="Arial"/>
                <a:cs typeface="Arial"/>
              </a:rPr>
              <a:t>l</a:t>
            </a:r>
            <a:r>
              <a:rPr sz="2600" spc="0" dirty="0" smtClean="0">
                <a:latin typeface="Arial"/>
                <a:cs typeface="Arial"/>
              </a:rPr>
              <a:t>ida</a:t>
            </a:r>
            <a:r>
              <a:rPr sz="2600" spc="-15" dirty="0" smtClean="0">
                <a:latin typeface="Arial"/>
                <a:cs typeface="Arial"/>
              </a:rPr>
              <a:t>te</a:t>
            </a:r>
            <a:r>
              <a:rPr sz="2600" spc="5" dirty="0" smtClean="0">
                <a:latin typeface="Arial"/>
                <a:cs typeface="Arial"/>
              </a:rPr>
              <a:t> </a:t>
            </a:r>
            <a:r>
              <a:rPr sz="2600" spc="-15" dirty="0" smtClean="0">
                <a:latin typeface="Arial"/>
                <a:cs typeface="Arial"/>
              </a:rPr>
              <a:t>the</a:t>
            </a:r>
            <a:r>
              <a:rPr sz="2600" spc="-5" dirty="0" smtClean="0">
                <a:latin typeface="Arial"/>
                <a:cs typeface="Arial"/>
              </a:rPr>
              <a:t> </a:t>
            </a:r>
            <a:r>
              <a:rPr sz="2600" spc="-20" dirty="0" smtClean="0">
                <a:latin typeface="Arial"/>
                <a:cs typeface="Arial"/>
              </a:rPr>
              <a:t>K </a:t>
            </a:r>
            <a:r>
              <a:rPr sz="2600" spc="5" dirty="0" smtClean="0">
                <a:latin typeface="Arial"/>
                <a:cs typeface="Arial"/>
              </a:rPr>
              <a:t>v</a:t>
            </a:r>
            <a:r>
              <a:rPr sz="2600" spc="0" dirty="0" smtClean="0">
                <a:latin typeface="Arial"/>
                <a:cs typeface="Arial"/>
              </a:rPr>
              <a:t>alue</a:t>
            </a:r>
            <a:endParaRPr sz="2600" dirty="0">
              <a:latin typeface="Arial"/>
              <a:cs typeface="Arial"/>
            </a:endParaRPr>
          </a:p>
          <a:p>
            <a:pPr>
              <a:lnSpc>
                <a:spcPts val="1400"/>
              </a:lnSpc>
              <a:spcBef>
                <a:spcPts val="20"/>
              </a:spcBef>
            </a:pPr>
            <a:endParaRPr sz="1400" dirty="0"/>
          </a:p>
          <a:p>
            <a:pPr marL="12700" marR="240665">
              <a:lnSpc>
                <a:spcPts val="2940"/>
              </a:lnSpc>
            </a:pPr>
            <a:r>
              <a:rPr sz="2600" spc="10" dirty="0" smtClean="0">
                <a:solidFill>
                  <a:srgbClr val="99274B"/>
                </a:solidFill>
                <a:latin typeface="Arial"/>
                <a:cs typeface="Arial"/>
              </a:rPr>
              <a:t>H</a:t>
            </a:r>
            <a:r>
              <a:rPr sz="2600" spc="-10" dirty="0" smtClean="0">
                <a:solidFill>
                  <a:srgbClr val="99274B"/>
                </a:solidFill>
                <a:latin typeface="Arial"/>
                <a:cs typeface="Arial"/>
              </a:rPr>
              <a:t>i</a:t>
            </a:r>
            <a:r>
              <a:rPr sz="2600" spc="5" dirty="0" smtClean="0">
                <a:solidFill>
                  <a:srgbClr val="99274B"/>
                </a:solidFill>
                <a:latin typeface="Arial"/>
                <a:cs typeface="Arial"/>
              </a:rPr>
              <a:t>s</a:t>
            </a:r>
            <a:r>
              <a:rPr sz="2600" spc="-15" dirty="0" smtClean="0">
                <a:solidFill>
                  <a:srgbClr val="99274B"/>
                </a:solidFill>
                <a:latin typeface="Arial"/>
                <a:cs typeface="Arial"/>
              </a:rPr>
              <a:t>to</a:t>
            </a:r>
            <a:r>
              <a:rPr sz="2600" spc="-10" dirty="0" smtClean="0">
                <a:solidFill>
                  <a:srgbClr val="99274B"/>
                </a:solidFill>
                <a:latin typeface="Arial"/>
                <a:cs typeface="Arial"/>
              </a:rPr>
              <a:t>r</a:t>
            </a:r>
            <a:r>
              <a:rPr sz="2600" spc="0" dirty="0" smtClean="0">
                <a:solidFill>
                  <a:srgbClr val="99274B"/>
                </a:solidFill>
                <a:latin typeface="Arial"/>
                <a:cs typeface="Arial"/>
              </a:rPr>
              <a:t>i</a:t>
            </a:r>
            <a:r>
              <a:rPr sz="2600" spc="5" dirty="0" smtClean="0">
                <a:solidFill>
                  <a:srgbClr val="99274B"/>
                </a:solidFill>
                <a:latin typeface="Arial"/>
                <a:cs typeface="Arial"/>
              </a:rPr>
              <a:t>c</a:t>
            </a:r>
            <a:r>
              <a:rPr sz="2600" spc="0" dirty="0" smtClean="0">
                <a:solidFill>
                  <a:srgbClr val="99274B"/>
                </a:solidFill>
                <a:latin typeface="Arial"/>
                <a:cs typeface="Arial"/>
              </a:rPr>
              <a:t>al</a:t>
            </a:r>
            <a:r>
              <a:rPr sz="2600" spc="-10" dirty="0" smtClean="0">
                <a:solidFill>
                  <a:srgbClr val="99274B"/>
                </a:solidFill>
                <a:latin typeface="Arial"/>
                <a:cs typeface="Arial"/>
              </a:rPr>
              <a:t>l</a:t>
            </a:r>
            <a:r>
              <a:rPr sz="2600" spc="-190" dirty="0" smtClean="0">
                <a:solidFill>
                  <a:srgbClr val="99274B"/>
                </a:solidFill>
                <a:latin typeface="Arial"/>
                <a:cs typeface="Arial"/>
              </a:rPr>
              <a:t>y</a:t>
            </a:r>
            <a:r>
              <a:rPr sz="2600" spc="-10" dirty="0" smtClean="0">
                <a:solidFill>
                  <a:srgbClr val="99274B"/>
                </a:solidFill>
                <a:latin typeface="Arial"/>
                <a:cs typeface="Arial"/>
              </a:rPr>
              <a:t>,</a:t>
            </a:r>
            <a:r>
              <a:rPr sz="2600" spc="-5" dirty="0" smtClean="0">
                <a:solidFill>
                  <a:srgbClr val="99274B"/>
                </a:solidFill>
                <a:latin typeface="Arial"/>
                <a:cs typeface="Arial"/>
              </a:rPr>
              <a:t> </a:t>
            </a:r>
            <a:r>
              <a:rPr sz="2600" spc="-15" dirty="0" smtClean="0">
                <a:solidFill>
                  <a:srgbClr val="99274B"/>
                </a:solidFill>
                <a:latin typeface="Arial"/>
                <a:cs typeface="Arial"/>
              </a:rPr>
              <a:t>the</a:t>
            </a:r>
            <a:r>
              <a:rPr sz="2600" spc="-5" dirty="0" smtClean="0">
                <a:solidFill>
                  <a:srgbClr val="99274B"/>
                </a:solidFill>
                <a:latin typeface="Arial"/>
                <a:cs typeface="Arial"/>
              </a:rPr>
              <a:t> </a:t>
            </a:r>
            <a:r>
              <a:rPr sz="2600" spc="0" dirty="0" smtClean="0">
                <a:solidFill>
                  <a:srgbClr val="99274B"/>
                </a:solidFill>
                <a:latin typeface="Arial"/>
                <a:cs typeface="Arial"/>
              </a:rPr>
              <a:t>optim</a:t>
            </a:r>
            <a:r>
              <a:rPr sz="2600" spc="10" dirty="0" smtClean="0">
                <a:solidFill>
                  <a:srgbClr val="99274B"/>
                </a:solidFill>
                <a:latin typeface="Arial"/>
                <a:cs typeface="Arial"/>
              </a:rPr>
              <a:t>a</a:t>
            </a:r>
            <a:r>
              <a:rPr sz="2600" spc="0" dirty="0" smtClean="0">
                <a:solidFill>
                  <a:srgbClr val="99274B"/>
                </a:solidFill>
                <a:latin typeface="Arial"/>
                <a:cs typeface="Arial"/>
              </a:rPr>
              <a:t>l</a:t>
            </a:r>
            <a:r>
              <a:rPr sz="2600" spc="-15" dirty="0" smtClean="0">
                <a:solidFill>
                  <a:srgbClr val="99274B"/>
                </a:solidFill>
                <a:latin typeface="Arial"/>
                <a:cs typeface="Arial"/>
              </a:rPr>
              <a:t> </a:t>
            </a:r>
            <a:r>
              <a:rPr sz="2600" spc="-20" dirty="0" smtClean="0">
                <a:solidFill>
                  <a:srgbClr val="99274B"/>
                </a:solidFill>
                <a:latin typeface="Arial"/>
                <a:cs typeface="Arial"/>
              </a:rPr>
              <a:t>K </a:t>
            </a:r>
            <a:r>
              <a:rPr sz="2600" spc="-15" dirty="0" smtClean="0">
                <a:solidFill>
                  <a:srgbClr val="99274B"/>
                </a:solidFill>
                <a:latin typeface="Arial"/>
                <a:cs typeface="Arial"/>
              </a:rPr>
              <a:t>for mo</a:t>
            </a:r>
            <a:r>
              <a:rPr sz="2600" spc="5" dirty="0" smtClean="0">
                <a:solidFill>
                  <a:srgbClr val="99274B"/>
                </a:solidFill>
                <a:latin typeface="Arial"/>
                <a:cs typeface="Arial"/>
              </a:rPr>
              <a:t>s</a:t>
            </a:r>
            <a:r>
              <a:rPr sz="2600" spc="-10" dirty="0" smtClean="0">
                <a:solidFill>
                  <a:srgbClr val="99274B"/>
                </a:solidFill>
                <a:latin typeface="Arial"/>
                <a:cs typeface="Arial"/>
              </a:rPr>
              <a:t>t</a:t>
            </a:r>
            <a:r>
              <a:rPr sz="2600" spc="-5" dirty="0" smtClean="0">
                <a:solidFill>
                  <a:srgbClr val="99274B"/>
                </a:solidFill>
                <a:latin typeface="Arial"/>
                <a:cs typeface="Arial"/>
              </a:rPr>
              <a:t> </a:t>
            </a:r>
            <a:r>
              <a:rPr sz="2600" spc="0" dirty="0" smtClean="0">
                <a:solidFill>
                  <a:srgbClr val="99274B"/>
                </a:solidFill>
                <a:latin typeface="Arial"/>
                <a:cs typeface="Arial"/>
              </a:rPr>
              <a:t>da</a:t>
            </a:r>
            <a:r>
              <a:rPr sz="2600" spc="-15" dirty="0" smtClean="0">
                <a:solidFill>
                  <a:srgbClr val="99274B"/>
                </a:solidFill>
                <a:latin typeface="Arial"/>
                <a:cs typeface="Arial"/>
              </a:rPr>
              <a:t>ta</a:t>
            </a:r>
            <a:r>
              <a:rPr sz="2600" spc="5" dirty="0" smtClean="0">
                <a:solidFill>
                  <a:srgbClr val="99274B"/>
                </a:solidFill>
                <a:latin typeface="Arial"/>
                <a:cs typeface="Arial"/>
              </a:rPr>
              <a:t>s</a:t>
            </a:r>
            <a:r>
              <a:rPr sz="2600" spc="0" dirty="0" smtClean="0">
                <a:solidFill>
                  <a:srgbClr val="99274B"/>
                </a:solidFill>
                <a:latin typeface="Arial"/>
                <a:cs typeface="Arial"/>
              </a:rPr>
              <a:t>e</a:t>
            </a:r>
            <a:r>
              <a:rPr sz="2600" spc="-10" dirty="0" smtClean="0">
                <a:solidFill>
                  <a:srgbClr val="99274B"/>
                </a:solidFill>
                <a:latin typeface="Arial"/>
                <a:cs typeface="Arial"/>
              </a:rPr>
              <a:t>ts </a:t>
            </a:r>
            <a:r>
              <a:rPr sz="2600" spc="10" dirty="0" smtClean="0">
                <a:solidFill>
                  <a:srgbClr val="99274B"/>
                </a:solidFill>
                <a:latin typeface="Arial"/>
                <a:cs typeface="Arial"/>
              </a:rPr>
              <a:t>h</a:t>
            </a:r>
            <a:r>
              <a:rPr sz="2600" spc="0" dirty="0" smtClean="0">
                <a:solidFill>
                  <a:srgbClr val="99274B"/>
                </a:solidFill>
                <a:latin typeface="Arial"/>
                <a:cs typeface="Arial"/>
              </a:rPr>
              <a:t>as</a:t>
            </a:r>
            <a:r>
              <a:rPr sz="2600" spc="-5" dirty="0" smtClean="0">
                <a:solidFill>
                  <a:srgbClr val="99274B"/>
                </a:solidFill>
                <a:latin typeface="Arial"/>
                <a:cs typeface="Arial"/>
              </a:rPr>
              <a:t> </a:t>
            </a:r>
            <a:r>
              <a:rPr sz="2600" spc="10" dirty="0" smtClean="0">
                <a:solidFill>
                  <a:srgbClr val="99274B"/>
                </a:solidFill>
                <a:latin typeface="Arial"/>
                <a:cs typeface="Arial"/>
              </a:rPr>
              <a:t>b</a:t>
            </a:r>
            <a:r>
              <a:rPr sz="2600" spc="0" dirty="0" smtClean="0">
                <a:solidFill>
                  <a:srgbClr val="99274B"/>
                </a:solidFill>
                <a:latin typeface="Arial"/>
                <a:cs typeface="Arial"/>
              </a:rPr>
              <a:t>een bet</a:t>
            </a:r>
            <a:r>
              <a:rPr sz="2600" spc="5" dirty="0" smtClean="0">
                <a:solidFill>
                  <a:srgbClr val="99274B"/>
                </a:solidFill>
                <a:latin typeface="Arial"/>
                <a:cs typeface="Arial"/>
              </a:rPr>
              <a:t>w</a:t>
            </a:r>
            <a:r>
              <a:rPr sz="2600" spc="0" dirty="0" smtClean="0">
                <a:solidFill>
                  <a:srgbClr val="99274B"/>
                </a:solidFill>
                <a:latin typeface="Arial"/>
                <a:cs typeface="Arial"/>
              </a:rPr>
              <a:t>een</a:t>
            </a:r>
            <a:r>
              <a:rPr sz="2600" spc="-5" dirty="0" smtClean="0">
                <a:solidFill>
                  <a:srgbClr val="99274B"/>
                </a:solidFill>
                <a:latin typeface="Arial"/>
                <a:cs typeface="Arial"/>
              </a:rPr>
              <a:t> </a:t>
            </a:r>
            <a:r>
              <a:rPr sz="2600" spc="10" dirty="0" smtClean="0">
                <a:solidFill>
                  <a:srgbClr val="99274B"/>
                </a:solidFill>
                <a:latin typeface="Arial"/>
                <a:cs typeface="Arial"/>
              </a:rPr>
              <a:t>3</a:t>
            </a:r>
            <a:r>
              <a:rPr sz="2600" spc="-10" dirty="0" smtClean="0">
                <a:solidFill>
                  <a:srgbClr val="99274B"/>
                </a:solidFill>
                <a:latin typeface="Arial"/>
                <a:cs typeface="Arial"/>
              </a:rPr>
              <a:t>-</a:t>
            </a:r>
            <a:r>
              <a:rPr sz="2600" spc="0" dirty="0" smtClean="0">
                <a:solidFill>
                  <a:srgbClr val="99274B"/>
                </a:solidFill>
                <a:latin typeface="Arial"/>
                <a:cs typeface="Arial"/>
              </a:rPr>
              <a:t>10</a:t>
            </a:r>
            <a:r>
              <a:rPr sz="2600" spc="-10" dirty="0" smtClean="0">
                <a:solidFill>
                  <a:srgbClr val="99274B"/>
                </a:solidFill>
                <a:latin typeface="Arial"/>
                <a:cs typeface="Arial"/>
              </a:rPr>
              <a:t>.</a:t>
            </a:r>
            <a:r>
              <a:rPr sz="2600" spc="-45" dirty="0" smtClean="0">
                <a:solidFill>
                  <a:srgbClr val="99274B"/>
                </a:solidFill>
                <a:latin typeface="Arial"/>
                <a:cs typeface="Arial"/>
              </a:rPr>
              <a:t> </a:t>
            </a:r>
            <a:r>
              <a:rPr sz="2600" spc="-20" dirty="0" smtClean="0">
                <a:solidFill>
                  <a:srgbClr val="99274B"/>
                </a:solidFill>
                <a:latin typeface="Arial"/>
                <a:cs typeface="Arial"/>
              </a:rPr>
              <a:t>T</a:t>
            </a:r>
            <a:r>
              <a:rPr sz="2600" spc="10" dirty="0" smtClean="0">
                <a:solidFill>
                  <a:srgbClr val="99274B"/>
                </a:solidFill>
                <a:latin typeface="Arial"/>
                <a:cs typeface="Arial"/>
              </a:rPr>
              <a:t>h</a:t>
            </a:r>
            <a:r>
              <a:rPr sz="2600" spc="0" dirty="0" smtClean="0">
                <a:solidFill>
                  <a:srgbClr val="99274B"/>
                </a:solidFill>
                <a:latin typeface="Arial"/>
                <a:cs typeface="Arial"/>
              </a:rPr>
              <a:t>a</a:t>
            </a:r>
            <a:r>
              <a:rPr sz="2600" spc="-10" dirty="0" smtClean="0">
                <a:solidFill>
                  <a:srgbClr val="99274B"/>
                </a:solidFill>
                <a:latin typeface="Arial"/>
                <a:cs typeface="Arial"/>
              </a:rPr>
              <a:t>t</a:t>
            </a:r>
            <a:r>
              <a:rPr sz="2600" spc="-5" dirty="0" smtClean="0">
                <a:solidFill>
                  <a:srgbClr val="99274B"/>
                </a:solidFill>
                <a:latin typeface="Arial"/>
                <a:cs typeface="Arial"/>
              </a:rPr>
              <a:t> </a:t>
            </a:r>
            <a:r>
              <a:rPr sz="2600" spc="0" dirty="0" smtClean="0">
                <a:solidFill>
                  <a:srgbClr val="99274B"/>
                </a:solidFill>
                <a:latin typeface="Arial"/>
                <a:cs typeface="Arial"/>
              </a:rPr>
              <a:t>p</a:t>
            </a:r>
            <a:r>
              <a:rPr sz="2600" spc="-10" dirty="0" smtClean="0">
                <a:solidFill>
                  <a:srgbClr val="99274B"/>
                </a:solidFill>
                <a:latin typeface="Arial"/>
                <a:cs typeface="Arial"/>
              </a:rPr>
              <a:t>r</a:t>
            </a:r>
            <a:r>
              <a:rPr sz="2600" spc="0" dirty="0" smtClean="0">
                <a:solidFill>
                  <a:srgbClr val="99274B"/>
                </a:solidFill>
                <a:latin typeface="Arial"/>
                <a:cs typeface="Arial"/>
              </a:rPr>
              <a:t>o</a:t>
            </a:r>
            <a:r>
              <a:rPr sz="2600" spc="10" dirty="0" smtClean="0">
                <a:solidFill>
                  <a:srgbClr val="99274B"/>
                </a:solidFill>
                <a:latin typeface="Arial"/>
                <a:cs typeface="Arial"/>
              </a:rPr>
              <a:t>d</a:t>
            </a:r>
            <a:r>
              <a:rPr sz="2600" spc="0" dirty="0" smtClean="0">
                <a:solidFill>
                  <a:srgbClr val="99274B"/>
                </a:solidFill>
                <a:latin typeface="Arial"/>
                <a:cs typeface="Arial"/>
              </a:rPr>
              <a:t>u</a:t>
            </a:r>
            <a:r>
              <a:rPr sz="2600" spc="5" dirty="0" smtClean="0">
                <a:solidFill>
                  <a:srgbClr val="99274B"/>
                </a:solidFill>
                <a:latin typeface="Arial"/>
                <a:cs typeface="Arial"/>
              </a:rPr>
              <a:t>c</a:t>
            </a:r>
            <a:r>
              <a:rPr sz="2600" spc="0" dirty="0" smtClean="0">
                <a:solidFill>
                  <a:srgbClr val="99274B"/>
                </a:solidFill>
                <a:latin typeface="Arial"/>
                <a:cs typeface="Arial"/>
              </a:rPr>
              <a:t>es</a:t>
            </a:r>
            <a:r>
              <a:rPr sz="2600" spc="5" dirty="0" smtClean="0">
                <a:solidFill>
                  <a:srgbClr val="99274B"/>
                </a:solidFill>
                <a:latin typeface="Arial"/>
                <a:cs typeface="Arial"/>
              </a:rPr>
              <a:t> </a:t>
            </a:r>
            <a:r>
              <a:rPr sz="2600" spc="0" dirty="0" smtClean="0">
                <a:solidFill>
                  <a:srgbClr val="99274B"/>
                </a:solidFill>
                <a:latin typeface="Arial"/>
                <a:cs typeface="Arial"/>
              </a:rPr>
              <a:t>mu</a:t>
            </a:r>
            <a:r>
              <a:rPr sz="2600" spc="5" dirty="0" smtClean="0">
                <a:solidFill>
                  <a:srgbClr val="99274B"/>
                </a:solidFill>
                <a:latin typeface="Arial"/>
                <a:cs typeface="Arial"/>
              </a:rPr>
              <a:t>c</a:t>
            </a:r>
            <a:r>
              <a:rPr sz="2600" spc="0" dirty="0" smtClean="0">
                <a:solidFill>
                  <a:srgbClr val="99274B"/>
                </a:solidFill>
                <a:latin typeface="Arial"/>
                <a:cs typeface="Arial"/>
              </a:rPr>
              <a:t>h</a:t>
            </a:r>
            <a:r>
              <a:rPr sz="2600" spc="-5" dirty="0" smtClean="0">
                <a:solidFill>
                  <a:srgbClr val="99274B"/>
                </a:solidFill>
                <a:latin typeface="Arial"/>
                <a:cs typeface="Arial"/>
              </a:rPr>
              <a:t> </a:t>
            </a:r>
            <a:r>
              <a:rPr sz="2600" spc="0" dirty="0" smtClean="0">
                <a:solidFill>
                  <a:srgbClr val="99274B"/>
                </a:solidFill>
                <a:latin typeface="Arial"/>
                <a:cs typeface="Arial"/>
              </a:rPr>
              <a:t>be</a:t>
            </a:r>
            <a:r>
              <a:rPr sz="2600" spc="-10" dirty="0" smtClean="0">
                <a:solidFill>
                  <a:srgbClr val="99274B"/>
                </a:solidFill>
                <a:latin typeface="Arial"/>
                <a:cs typeface="Arial"/>
              </a:rPr>
              <a:t>tte</a:t>
            </a:r>
            <a:r>
              <a:rPr sz="2600" spc="0" dirty="0" smtClean="0">
                <a:solidFill>
                  <a:srgbClr val="99274B"/>
                </a:solidFill>
                <a:latin typeface="Arial"/>
                <a:cs typeface="Arial"/>
              </a:rPr>
              <a:t>r</a:t>
            </a:r>
            <a:r>
              <a:rPr sz="2600" spc="-10" dirty="0" smtClean="0">
                <a:solidFill>
                  <a:srgbClr val="99274B"/>
                </a:solidFill>
                <a:latin typeface="Arial"/>
                <a:cs typeface="Arial"/>
              </a:rPr>
              <a:t> r</a:t>
            </a:r>
            <a:r>
              <a:rPr sz="2600" spc="10" dirty="0" smtClean="0">
                <a:solidFill>
                  <a:srgbClr val="99274B"/>
                </a:solidFill>
                <a:latin typeface="Arial"/>
                <a:cs typeface="Arial"/>
              </a:rPr>
              <a:t>e</a:t>
            </a:r>
            <a:r>
              <a:rPr sz="2600" spc="0" dirty="0" smtClean="0">
                <a:solidFill>
                  <a:srgbClr val="99274B"/>
                </a:solidFill>
                <a:latin typeface="Arial"/>
                <a:cs typeface="Arial"/>
              </a:rPr>
              <a:t>s</a:t>
            </a:r>
            <a:r>
              <a:rPr sz="2600" spc="10" dirty="0" smtClean="0">
                <a:solidFill>
                  <a:srgbClr val="99274B"/>
                </a:solidFill>
                <a:latin typeface="Arial"/>
                <a:cs typeface="Arial"/>
              </a:rPr>
              <a:t>u</a:t>
            </a:r>
            <a:r>
              <a:rPr sz="2600" spc="-10" dirty="0" smtClean="0">
                <a:solidFill>
                  <a:srgbClr val="99274B"/>
                </a:solidFill>
                <a:latin typeface="Arial"/>
                <a:cs typeface="Arial"/>
              </a:rPr>
              <a:t>lts </a:t>
            </a:r>
            <a:r>
              <a:rPr sz="2600" spc="-15" dirty="0" smtClean="0">
                <a:solidFill>
                  <a:srgbClr val="99274B"/>
                </a:solidFill>
                <a:latin typeface="Arial"/>
                <a:cs typeface="Arial"/>
              </a:rPr>
              <a:t>than 1</a:t>
            </a:r>
            <a:r>
              <a:rPr sz="2600" spc="10" dirty="0" smtClean="0">
                <a:solidFill>
                  <a:srgbClr val="99274B"/>
                </a:solidFill>
                <a:latin typeface="Arial"/>
                <a:cs typeface="Arial"/>
              </a:rPr>
              <a:t>N</a:t>
            </a:r>
            <a:r>
              <a:rPr sz="2600" spc="0" dirty="0" smtClean="0">
                <a:solidFill>
                  <a:srgbClr val="99274B"/>
                </a:solidFill>
                <a:latin typeface="Arial"/>
                <a:cs typeface="Arial"/>
              </a:rPr>
              <a:t>N</a:t>
            </a:r>
            <a:endParaRPr sz="2600" dirty="0">
              <a:latin typeface="Arial"/>
              <a:cs typeface="Arial"/>
            </a:endParaRPr>
          </a:p>
        </p:txBody>
      </p:sp>
      <p:sp>
        <p:nvSpPr>
          <p:cNvPr id="5" name="object 5"/>
          <p:cNvSpPr txBox="1"/>
          <p:nvPr/>
        </p:nvSpPr>
        <p:spPr>
          <a:xfrm>
            <a:off x="599440" y="28117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6" name="object 6"/>
          <p:cNvSpPr txBox="1"/>
          <p:nvPr/>
        </p:nvSpPr>
        <p:spPr>
          <a:xfrm>
            <a:off x="599440" y="37388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7" name="object 7"/>
          <p:cNvSpPr txBox="1"/>
          <p:nvPr/>
        </p:nvSpPr>
        <p:spPr>
          <a:xfrm>
            <a:off x="599440" y="5038090"/>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Exam</a:t>
            </a:r>
            <a:r>
              <a:rPr sz="3600" spc="-5" dirty="0" smtClean="0">
                <a:latin typeface="Arial"/>
                <a:cs typeface="Arial"/>
              </a:rPr>
              <a:t>p</a:t>
            </a:r>
            <a:r>
              <a:rPr sz="3600" spc="0" dirty="0" smtClean="0">
                <a:latin typeface="Arial"/>
                <a:cs typeface="Arial"/>
              </a:rPr>
              <a:t>le</a:t>
            </a:r>
            <a:r>
              <a:rPr sz="3600" spc="-10" dirty="0" smtClean="0">
                <a:latin typeface="Arial"/>
                <a:cs typeface="Arial"/>
              </a:rPr>
              <a:t>:</a:t>
            </a:r>
            <a:endParaRPr sz="3600">
              <a:latin typeface="Arial"/>
              <a:cs typeface="Arial"/>
            </a:endParaRPr>
          </a:p>
        </p:txBody>
      </p:sp>
      <p:sp>
        <p:nvSpPr>
          <p:cNvPr id="3" name="object 3"/>
          <p:cNvSpPr txBox="1"/>
          <p:nvPr/>
        </p:nvSpPr>
        <p:spPr>
          <a:xfrm>
            <a:off x="599440" y="1884679"/>
            <a:ext cx="143510" cy="196850"/>
          </a:xfrm>
          <a:prstGeom prst="rect">
            <a:avLst/>
          </a:prstGeom>
        </p:spPr>
        <p:txBody>
          <a:bodyPr vert="horz" wrap="square" lIns="0" tIns="0" rIns="0" bIns="0" rtlCol="0">
            <a:noAutofit/>
          </a:bodyPr>
          <a:lstStyle/>
          <a:p>
            <a:pPr marL="12700">
              <a:lnSpc>
                <a:spcPct val="100000"/>
              </a:lnSpc>
            </a:pPr>
            <a:r>
              <a:rPr sz="1150" spc="225" dirty="0" smtClean="0">
                <a:latin typeface="Arial"/>
                <a:cs typeface="Arial"/>
              </a:rPr>
              <a:t>●</a:t>
            </a:r>
            <a:endParaRPr sz="1150">
              <a:latin typeface="Arial"/>
              <a:cs typeface="Arial"/>
            </a:endParaRPr>
          </a:p>
        </p:txBody>
      </p:sp>
      <p:sp>
        <p:nvSpPr>
          <p:cNvPr id="4" name="object 4"/>
          <p:cNvSpPr txBox="1"/>
          <p:nvPr/>
        </p:nvSpPr>
        <p:spPr>
          <a:xfrm>
            <a:off x="923289" y="1803145"/>
            <a:ext cx="8461375" cy="1121410"/>
          </a:xfrm>
          <a:prstGeom prst="rect">
            <a:avLst/>
          </a:prstGeom>
        </p:spPr>
        <p:txBody>
          <a:bodyPr vert="horz" wrap="square" lIns="0" tIns="0" rIns="0" bIns="0" rtlCol="0">
            <a:noAutofit/>
          </a:bodyPr>
          <a:lstStyle/>
          <a:p>
            <a:pPr marL="12700" marR="12700">
              <a:lnSpc>
                <a:spcPts val="2940"/>
              </a:lnSpc>
            </a:pPr>
            <a:r>
              <a:rPr sz="2600" spc="10" dirty="0" smtClean="0">
                <a:latin typeface="Arial"/>
                <a:cs typeface="Arial"/>
              </a:rPr>
              <a:t>C</a:t>
            </a:r>
            <a:r>
              <a:rPr sz="2600" spc="0" dirty="0" smtClean="0">
                <a:latin typeface="Arial"/>
                <a:cs typeface="Arial"/>
              </a:rPr>
              <a:t>on</a:t>
            </a:r>
            <a:r>
              <a:rPr sz="2600" spc="5" dirty="0" smtClean="0">
                <a:latin typeface="Arial"/>
                <a:cs typeface="Arial"/>
              </a:rPr>
              <a:t>s</a:t>
            </a:r>
            <a:r>
              <a:rPr sz="2600" spc="-10" dirty="0" smtClean="0">
                <a:latin typeface="Arial"/>
                <a:cs typeface="Arial"/>
              </a:rPr>
              <a:t>i</a:t>
            </a:r>
            <a:r>
              <a:rPr sz="2600" spc="0" dirty="0" smtClean="0">
                <a:latin typeface="Arial"/>
                <a:cs typeface="Arial"/>
              </a:rPr>
              <a:t>d</a:t>
            </a:r>
            <a:r>
              <a:rPr sz="2600" spc="10" dirty="0" smtClean="0">
                <a:latin typeface="Arial"/>
                <a:cs typeface="Arial"/>
              </a:rPr>
              <a:t>e</a:t>
            </a:r>
            <a:r>
              <a:rPr sz="2600" spc="0" dirty="0" smtClean="0">
                <a:latin typeface="Arial"/>
                <a:cs typeface="Arial"/>
              </a:rPr>
              <a:t>r</a:t>
            </a:r>
            <a:r>
              <a:rPr sz="2600" spc="-10" dirty="0" smtClean="0">
                <a:latin typeface="Arial"/>
                <a:cs typeface="Arial"/>
              </a:rPr>
              <a:t> </a:t>
            </a:r>
            <a:r>
              <a:rPr sz="2600" spc="-15" dirty="0" smtClean="0">
                <a:latin typeface="Arial"/>
                <a:cs typeface="Arial"/>
              </a:rPr>
              <a:t>the</a:t>
            </a:r>
            <a:r>
              <a:rPr sz="2600" spc="-5" dirty="0" smtClean="0">
                <a:latin typeface="Arial"/>
                <a:cs typeface="Arial"/>
              </a:rPr>
              <a:t> </a:t>
            </a:r>
            <a:r>
              <a:rPr sz="2600" spc="-10" dirty="0" smtClean="0">
                <a:latin typeface="Arial"/>
                <a:cs typeface="Arial"/>
              </a:rPr>
              <a:t>f</a:t>
            </a:r>
            <a:r>
              <a:rPr sz="2600" spc="-5" dirty="0" smtClean="0">
                <a:latin typeface="Arial"/>
                <a:cs typeface="Arial"/>
              </a:rPr>
              <a:t>o</a:t>
            </a:r>
            <a:r>
              <a:rPr sz="2600" spc="-10" dirty="0" smtClean="0">
                <a:latin typeface="Arial"/>
                <a:cs typeface="Arial"/>
              </a:rPr>
              <a:t>l</a:t>
            </a:r>
            <a:r>
              <a:rPr sz="2600" spc="0" dirty="0" smtClean="0">
                <a:latin typeface="Arial"/>
                <a:cs typeface="Arial"/>
              </a:rPr>
              <a:t>lowing</a:t>
            </a:r>
            <a:r>
              <a:rPr sz="2600" spc="10" dirty="0" smtClean="0">
                <a:latin typeface="Arial"/>
                <a:cs typeface="Arial"/>
              </a:rPr>
              <a:t> </a:t>
            </a:r>
            <a:r>
              <a:rPr sz="2600" spc="0" dirty="0" smtClean="0">
                <a:latin typeface="Arial"/>
                <a:cs typeface="Arial"/>
              </a:rPr>
              <a:t>da</a:t>
            </a:r>
            <a:r>
              <a:rPr sz="2600" spc="-15" dirty="0" smtClean="0">
                <a:latin typeface="Arial"/>
                <a:cs typeface="Arial"/>
              </a:rPr>
              <a:t>ta</a:t>
            </a:r>
            <a:r>
              <a:rPr sz="2600" spc="-5" dirty="0" smtClean="0">
                <a:latin typeface="Arial"/>
                <a:cs typeface="Arial"/>
              </a:rPr>
              <a:t> </a:t>
            </a:r>
            <a:r>
              <a:rPr sz="2600" spc="5" dirty="0" smtClean="0">
                <a:latin typeface="Arial"/>
                <a:cs typeface="Arial"/>
              </a:rPr>
              <a:t>c</a:t>
            </a:r>
            <a:r>
              <a:rPr sz="2600" spc="0" dirty="0" smtClean="0">
                <a:latin typeface="Arial"/>
                <a:cs typeface="Arial"/>
              </a:rPr>
              <a:t>on</a:t>
            </a:r>
            <a:r>
              <a:rPr sz="2600" spc="5" dirty="0" smtClean="0">
                <a:latin typeface="Arial"/>
                <a:cs typeface="Arial"/>
              </a:rPr>
              <a:t>c</a:t>
            </a:r>
            <a:r>
              <a:rPr sz="2600" spc="0" dirty="0" smtClean="0">
                <a:latin typeface="Arial"/>
                <a:cs typeface="Arial"/>
              </a:rPr>
              <a:t>ern</a:t>
            </a:r>
            <a:r>
              <a:rPr sz="2600" spc="-10" dirty="0" smtClean="0">
                <a:latin typeface="Arial"/>
                <a:cs typeface="Arial"/>
              </a:rPr>
              <a:t>i</a:t>
            </a:r>
            <a:r>
              <a:rPr sz="2600" spc="10" dirty="0" smtClean="0">
                <a:latin typeface="Arial"/>
                <a:cs typeface="Arial"/>
              </a:rPr>
              <a:t>n</a:t>
            </a:r>
            <a:r>
              <a:rPr sz="2600" spc="0" dirty="0" smtClean="0">
                <a:latin typeface="Arial"/>
                <a:cs typeface="Arial"/>
              </a:rPr>
              <a:t>g</a:t>
            </a:r>
            <a:r>
              <a:rPr sz="2600" spc="-5" dirty="0" smtClean="0">
                <a:latin typeface="Arial"/>
                <a:cs typeface="Arial"/>
              </a:rPr>
              <a:t> </a:t>
            </a:r>
            <a:r>
              <a:rPr sz="2600" spc="5" dirty="0" smtClean="0">
                <a:latin typeface="Arial"/>
                <a:cs typeface="Arial"/>
              </a:rPr>
              <a:t>c</a:t>
            </a:r>
            <a:r>
              <a:rPr sz="2600" spc="-10" dirty="0" smtClean="0">
                <a:latin typeface="Arial"/>
                <a:cs typeface="Arial"/>
              </a:rPr>
              <a:t>r</a:t>
            </a:r>
            <a:r>
              <a:rPr sz="2600" spc="0" dirty="0" smtClean="0">
                <a:latin typeface="Arial"/>
                <a:cs typeface="Arial"/>
              </a:rPr>
              <a:t>edit</a:t>
            </a:r>
            <a:r>
              <a:rPr sz="2600" spc="-10" dirty="0" smtClean="0">
                <a:latin typeface="Arial"/>
                <a:cs typeface="Arial"/>
              </a:rPr>
              <a:t> </a:t>
            </a:r>
            <a:r>
              <a:rPr sz="2600" spc="0" dirty="0" smtClean="0">
                <a:latin typeface="Arial"/>
                <a:cs typeface="Arial"/>
              </a:rPr>
              <a:t>de</a:t>
            </a:r>
            <a:r>
              <a:rPr sz="2600" spc="-10" dirty="0" smtClean="0">
                <a:latin typeface="Arial"/>
                <a:cs typeface="Arial"/>
              </a:rPr>
              <a:t>f</a:t>
            </a:r>
            <a:r>
              <a:rPr sz="2600" spc="-5" dirty="0" smtClean="0">
                <a:latin typeface="Arial"/>
                <a:cs typeface="Arial"/>
              </a:rPr>
              <a:t>a</a:t>
            </a:r>
            <a:r>
              <a:rPr sz="2600" spc="0" dirty="0" smtClean="0">
                <a:latin typeface="Arial"/>
                <a:cs typeface="Arial"/>
              </a:rPr>
              <a:t>u</a:t>
            </a:r>
            <a:r>
              <a:rPr sz="2600" spc="-10" dirty="0" smtClean="0">
                <a:latin typeface="Arial"/>
                <a:cs typeface="Arial"/>
              </a:rPr>
              <a:t>lt.</a:t>
            </a:r>
            <a:r>
              <a:rPr sz="2600" spc="-160" dirty="0" smtClean="0">
                <a:latin typeface="Arial"/>
                <a:cs typeface="Arial"/>
              </a:rPr>
              <a:t> </a:t>
            </a:r>
            <a:r>
              <a:rPr sz="2600" spc="-20" dirty="0" smtClean="0">
                <a:latin typeface="Arial"/>
                <a:cs typeface="Arial"/>
              </a:rPr>
              <a:t>Age and</a:t>
            </a:r>
            <a:r>
              <a:rPr sz="2600" spc="10" dirty="0" smtClean="0">
                <a:latin typeface="Arial"/>
                <a:cs typeface="Arial"/>
              </a:rPr>
              <a:t> </a:t>
            </a:r>
            <a:r>
              <a:rPr sz="2600" spc="0" dirty="0" smtClean="0">
                <a:latin typeface="Arial"/>
                <a:cs typeface="Arial"/>
              </a:rPr>
              <a:t>Loan</a:t>
            </a:r>
            <a:r>
              <a:rPr sz="2600" spc="10" dirty="0" smtClean="0">
                <a:latin typeface="Arial"/>
                <a:cs typeface="Arial"/>
              </a:rPr>
              <a:t> </a:t>
            </a:r>
            <a:r>
              <a:rPr sz="2600" spc="0" dirty="0" smtClean="0">
                <a:latin typeface="Arial"/>
                <a:cs typeface="Arial"/>
              </a:rPr>
              <a:t>a</a:t>
            </a:r>
            <a:r>
              <a:rPr sz="2600" spc="-10" dirty="0" smtClean="0">
                <a:latin typeface="Arial"/>
                <a:cs typeface="Arial"/>
              </a:rPr>
              <a:t>r</a:t>
            </a:r>
            <a:r>
              <a:rPr sz="2600" spc="0" dirty="0" smtClean="0">
                <a:latin typeface="Arial"/>
                <a:cs typeface="Arial"/>
              </a:rPr>
              <a:t>e</a:t>
            </a:r>
            <a:r>
              <a:rPr sz="2600" spc="-5" dirty="0" smtClean="0">
                <a:latin typeface="Arial"/>
                <a:cs typeface="Arial"/>
              </a:rPr>
              <a:t> </a:t>
            </a:r>
            <a:r>
              <a:rPr sz="2600" spc="0" dirty="0" smtClean="0">
                <a:latin typeface="Arial"/>
                <a:cs typeface="Arial"/>
              </a:rPr>
              <a:t>t</a:t>
            </a:r>
            <a:r>
              <a:rPr sz="2600" spc="5" dirty="0" smtClean="0">
                <a:latin typeface="Arial"/>
                <a:cs typeface="Arial"/>
              </a:rPr>
              <a:t>w</a:t>
            </a:r>
            <a:r>
              <a:rPr sz="2600" spc="0" dirty="0" smtClean="0">
                <a:latin typeface="Arial"/>
                <a:cs typeface="Arial"/>
              </a:rPr>
              <a:t>o</a:t>
            </a:r>
            <a:r>
              <a:rPr sz="2600" spc="-5" dirty="0" smtClean="0">
                <a:latin typeface="Arial"/>
                <a:cs typeface="Arial"/>
              </a:rPr>
              <a:t> </a:t>
            </a:r>
            <a:r>
              <a:rPr sz="2600" spc="0" dirty="0" smtClean="0">
                <a:latin typeface="Arial"/>
                <a:cs typeface="Arial"/>
              </a:rPr>
              <a:t>num</a:t>
            </a:r>
            <a:r>
              <a:rPr sz="2600" spc="10" dirty="0" smtClean="0">
                <a:latin typeface="Arial"/>
                <a:cs typeface="Arial"/>
              </a:rPr>
              <a:t>e</a:t>
            </a:r>
            <a:r>
              <a:rPr sz="2600" spc="-10" dirty="0" smtClean="0">
                <a:latin typeface="Arial"/>
                <a:cs typeface="Arial"/>
              </a:rPr>
              <a:t>r</a:t>
            </a:r>
            <a:r>
              <a:rPr sz="2600" spc="0" dirty="0" smtClean="0">
                <a:latin typeface="Arial"/>
                <a:cs typeface="Arial"/>
              </a:rPr>
              <a:t>ic</a:t>
            </a:r>
            <a:r>
              <a:rPr sz="2600" spc="10" dirty="0" smtClean="0">
                <a:latin typeface="Arial"/>
                <a:cs typeface="Arial"/>
              </a:rPr>
              <a:t>a</a:t>
            </a:r>
            <a:r>
              <a:rPr sz="2600" spc="0" dirty="0" smtClean="0">
                <a:latin typeface="Arial"/>
                <a:cs typeface="Arial"/>
              </a:rPr>
              <a:t>l</a:t>
            </a:r>
            <a:r>
              <a:rPr sz="2600" spc="-15" dirty="0" smtClean="0">
                <a:latin typeface="Arial"/>
                <a:cs typeface="Arial"/>
              </a:rPr>
              <a:t> </a:t>
            </a:r>
            <a:r>
              <a:rPr sz="2600" spc="5" dirty="0" smtClean="0">
                <a:latin typeface="Arial"/>
                <a:cs typeface="Arial"/>
              </a:rPr>
              <a:t>v</a:t>
            </a:r>
            <a:r>
              <a:rPr sz="2600" spc="0" dirty="0" smtClean="0">
                <a:latin typeface="Arial"/>
                <a:cs typeface="Arial"/>
              </a:rPr>
              <a:t>ar</a:t>
            </a:r>
            <a:r>
              <a:rPr sz="2600" spc="-10" dirty="0" smtClean="0">
                <a:latin typeface="Arial"/>
                <a:cs typeface="Arial"/>
              </a:rPr>
              <a:t>i</a:t>
            </a:r>
            <a:r>
              <a:rPr sz="2600" spc="0" dirty="0" smtClean="0">
                <a:latin typeface="Arial"/>
                <a:cs typeface="Arial"/>
              </a:rPr>
              <a:t>a</a:t>
            </a:r>
            <a:r>
              <a:rPr sz="2600" spc="10" dirty="0" smtClean="0">
                <a:latin typeface="Arial"/>
                <a:cs typeface="Arial"/>
              </a:rPr>
              <a:t>b</a:t>
            </a:r>
            <a:r>
              <a:rPr sz="2600" spc="-10" dirty="0" smtClean="0">
                <a:latin typeface="Arial"/>
                <a:cs typeface="Arial"/>
              </a:rPr>
              <a:t>l</a:t>
            </a:r>
            <a:r>
              <a:rPr sz="2600" spc="0" dirty="0" smtClean="0">
                <a:latin typeface="Arial"/>
                <a:cs typeface="Arial"/>
              </a:rPr>
              <a:t>es</a:t>
            </a:r>
            <a:r>
              <a:rPr sz="2600" spc="5" dirty="0" smtClean="0">
                <a:latin typeface="Arial"/>
                <a:cs typeface="Arial"/>
              </a:rPr>
              <a:t> </a:t>
            </a:r>
            <a:r>
              <a:rPr sz="2600" spc="0" dirty="0" smtClean="0">
                <a:latin typeface="Arial"/>
                <a:cs typeface="Arial"/>
              </a:rPr>
              <a:t>(p</a:t>
            </a:r>
            <a:r>
              <a:rPr sz="2600" spc="-10" dirty="0" smtClean="0">
                <a:latin typeface="Arial"/>
                <a:cs typeface="Arial"/>
              </a:rPr>
              <a:t>r</a:t>
            </a:r>
            <a:r>
              <a:rPr sz="2600" spc="10" dirty="0" smtClean="0">
                <a:latin typeface="Arial"/>
                <a:cs typeface="Arial"/>
              </a:rPr>
              <a:t>e</a:t>
            </a:r>
            <a:r>
              <a:rPr sz="2600" spc="0" dirty="0" smtClean="0">
                <a:latin typeface="Arial"/>
                <a:cs typeface="Arial"/>
              </a:rPr>
              <a:t>d</a:t>
            </a:r>
            <a:r>
              <a:rPr sz="2600" spc="-10" dirty="0" smtClean="0">
                <a:latin typeface="Arial"/>
                <a:cs typeface="Arial"/>
              </a:rPr>
              <a:t>i</a:t>
            </a:r>
            <a:r>
              <a:rPr sz="2600" spc="5" dirty="0" smtClean="0">
                <a:latin typeface="Arial"/>
                <a:cs typeface="Arial"/>
              </a:rPr>
              <a:t>c</a:t>
            </a:r>
            <a:r>
              <a:rPr sz="2600" spc="-15" dirty="0" smtClean="0">
                <a:latin typeface="Arial"/>
                <a:cs typeface="Arial"/>
              </a:rPr>
              <a:t>tors) and </a:t>
            </a:r>
            <a:r>
              <a:rPr sz="2600" spc="10" dirty="0" smtClean="0">
                <a:latin typeface="Arial"/>
                <a:cs typeface="Arial"/>
              </a:rPr>
              <a:t>D</a:t>
            </a:r>
            <a:r>
              <a:rPr sz="2600" spc="0" dirty="0" smtClean="0">
                <a:latin typeface="Arial"/>
                <a:cs typeface="Arial"/>
              </a:rPr>
              <a:t>e</a:t>
            </a:r>
            <a:r>
              <a:rPr sz="2600" spc="-15" dirty="0" smtClean="0">
                <a:latin typeface="Arial"/>
                <a:cs typeface="Arial"/>
              </a:rPr>
              <a:t>fault</a:t>
            </a:r>
            <a:r>
              <a:rPr sz="2600" spc="-10" dirty="0" smtClean="0">
                <a:latin typeface="Arial"/>
                <a:cs typeface="Arial"/>
              </a:rPr>
              <a:t> i</a:t>
            </a:r>
            <a:r>
              <a:rPr sz="2600" spc="0" dirty="0" smtClean="0">
                <a:latin typeface="Arial"/>
                <a:cs typeface="Arial"/>
              </a:rPr>
              <a:t>s</a:t>
            </a:r>
            <a:r>
              <a:rPr sz="2600" spc="5" dirty="0" smtClean="0">
                <a:latin typeface="Arial"/>
                <a:cs typeface="Arial"/>
              </a:rPr>
              <a:t> </a:t>
            </a:r>
            <a:r>
              <a:rPr sz="2600" spc="-15" dirty="0" smtClean="0">
                <a:latin typeface="Arial"/>
                <a:cs typeface="Arial"/>
              </a:rPr>
              <a:t>the</a:t>
            </a:r>
            <a:r>
              <a:rPr sz="2600" spc="10" dirty="0" smtClean="0">
                <a:latin typeface="Arial"/>
                <a:cs typeface="Arial"/>
              </a:rPr>
              <a:t> </a:t>
            </a:r>
            <a:r>
              <a:rPr sz="2600" spc="-15" dirty="0" smtClean="0">
                <a:latin typeface="Arial"/>
                <a:cs typeface="Arial"/>
              </a:rPr>
              <a:t>ta</a:t>
            </a:r>
            <a:r>
              <a:rPr sz="2600" spc="-10" dirty="0" smtClean="0">
                <a:latin typeface="Arial"/>
                <a:cs typeface="Arial"/>
              </a:rPr>
              <a:t>r</a:t>
            </a:r>
            <a:r>
              <a:rPr sz="2600" spc="0" dirty="0" smtClean="0">
                <a:latin typeface="Arial"/>
                <a:cs typeface="Arial"/>
              </a:rPr>
              <a:t>ge</a:t>
            </a:r>
            <a:r>
              <a:rPr sz="2600" spc="-10" dirty="0" smtClean="0">
                <a:latin typeface="Arial"/>
                <a:cs typeface="Arial"/>
              </a:rPr>
              <a:t>t</a:t>
            </a:r>
            <a:endParaRPr sz="2600">
              <a:latin typeface="Arial"/>
              <a:cs typeface="Arial"/>
            </a:endParaRPr>
          </a:p>
        </p:txBody>
      </p:sp>
      <p:sp>
        <p:nvSpPr>
          <p:cNvPr id="5" name="object 5"/>
          <p:cNvSpPr/>
          <p:nvPr/>
        </p:nvSpPr>
        <p:spPr>
          <a:xfrm>
            <a:off x="1079500" y="3023870"/>
            <a:ext cx="7919720" cy="395986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870">
              <a:lnSpc>
                <a:spcPct val="100000"/>
              </a:lnSpc>
            </a:pPr>
            <a:r>
              <a:rPr sz="3600" dirty="0" smtClean="0">
                <a:latin typeface="Arial"/>
                <a:cs typeface="Arial"/>
              </a:rPr>
              <a:t>Exam</a:t>
            </a:r>
            <a:r>
              <a:rPr sz="3600" spc="-5" dirty="0" smtClean="0">
                <a:latin typeface="Arial"/>
                <a:cs typeface="Arial"/>
              </a:rPr>
              <a:t>p</a:t>
            </a:r>
            <a:r>
              <a:rPr sz="3600" spc="0" dirty="0" smtClean="0">
                <a:latin typeface="Arial"/>
                <a:cs typeface="Arial"/>
              </a:rPr>
              <a:t>le</a:t>
            </a:r>
            <a:endParaRPr sz="3600">
              <a:latin typeface="Arial"/>
              <a:cs typeface="Arial"/>
            </a:endParaRPr>
          </a:p>
        </p:txBody>
      </p:sp>
      <p:sp>
        <p:nvSpPr>
          <p:cNvPr id="3" name="object 3"/>
          <p:cNvSpPr txBox="1"/>
          <p:nvPr/>
        </p:nvSpPr>
        <p:spPr>
          <a:xfrm>
            <a:off x="570230" y="1865629"/>
            <a:ext cx="109220" cy="141605"/>
          </a:xfrm>
          <a:prstGeom prst="rect">
            <a:avLst/>
          </a:prstGeom>
        </p:spPr>
        <p:txBody>
          <a:bodyPr vert="horz" wrap="square" lIns="0" tIns="0" rIns="0" bIns="0" rtlCol="0">
            <a:noAutofit/>
          </a:bodyPr>
          <a:lstStyle/>
          <a:p>
            <a:pPr marL="12700">
              <a:lnSpc>
                <a:spcPct val="100000"/>
              </a:lnSpc>
            </a:pPr>
            <a:r>
              <a:rPr sz="800" spc="170" dirty="0" smtClean="0">
                <a:latin typeface="Arial"/>
                <a:cs typeface="Arial"/>
              </a:rPr>
              <a:t>●</a:t>
            </a:r>
            <a:endParaRPr sz="800">
              <a:latin typeface="Arial"/>
              <a:cs typeface="Arial"/>
            </a:endParaRPr>
          </a:p>
        </p:txBody>
      </p:sp>
      <p:sp>
        <p:nvSpPr>
          <p:cNvPr id="4" name="object 4"/>
          <p:cNvSpPr txBox="1"/>
          <p:nvPr/>
        </p:nvSpPr>
        <p:spPr>
          <a:xfrm>
            <a:off x="806450" y="1801876"/>
            <a:ext cx="8710295" cy="1353185"/>
          </a:xfrm>
          <a:prstGeom prst="rect">
            <a:avLst/>
          </a:prstGeom>
        </p:spPr>
        <p:txBody>
          <a:bodyPr vert="horz" wrap="square" lIns="0" tIns="0" rIns="0" bIns="0" rtlCol="0">
            <a:noAutofit/>
          </a:bodyPr>
          <a:lstStyle/>
          <a:p>
            <a:pPr marL="12700" marR="736600">
              <a:lnSpc>
                <a:spcPts val="2140"/>
              </a:lnSpc>
            </a:pPr>
            <a:r>
              <a:rPr sz="1900" spc="-55" dirty="0" smtClean="0">
                <a:latin typeface="Arial"/>
                <a:cs typeface="Arial"/>
              </a:rPr>
              <a:t>W</a:t>
            </a:r>
            <a:r>
              <a:rPr sz="1900" spc="0" dirty="0" smtClean="0">
                <a:latin typeface="Arial"/>
                <a:cs typeface="Arial"/>
              </a:rPr>
              <a:t>e </a:t>
            </a:r>
            <a:r>
              <a:rPr sz="1900" spc="5" dirty="0" smtClean="0">
                <a:latin typeface="Arial"/>
                <a:cs typeface="Arial"/>
              </a:rPr>
              <a:t>c</a:t>
            </a:r>
            <a:r>
              <a:rPr sz="1900" spc="-10" dirty="0" smtClean="0">
                <a:latin typeface="Arial"/>
                <a:cs typeface="Arial"/>
              </a:rPr>
              <a:t>a</a:t>
            </a:r>
            <a:r>
              <a:rPr sz="1900" spc="0" dirty="0" smtClean="0">
                <a:latin typeface="Arial"/>
                <a:cs typeface="Arial"/>
              </a:rPr>
              <a:t>n n</a:t>
            </a:r>
            <a:r>
              <a:rPr sz="1900" spc="-10" dirty="0" smtClean="0">
                <a:latin typeface="Arial"/>
                <a:cs typeface="Arial"/>
              </a:rPr>
              <a:t>o</a:t>
            </a:r>
            <a:r>
              <a:rPr sz="1900" spc="0" dirty="0" smtClean="0">
                <a:latin typeface="Arial"/>
                <a:cs typeface="Arial"/>
              </a:rPr>
              <a:t>w</a:t>
            </a:r>
            <a:r>
              <a:rPr sz="1900" spc="5" dirty="0" smtClean="0">
                <a:latin typeface="Arial"/>
                <a:cs typeface="Arial"/>
              </a:rPr>
              <a:t> </a:t>
            </a:r>
            <a:r>
              <a:rPr sz="1900" spc="0" dirty="0" smtClean="0">
                <a:latin typeface="Arial"/>
                <a:cs typeface="Arial"/>
              </a:rPr>
              <a:t>use </a:t>
            </a:r>
            <a:r>
              <a:rPr sz="1900" spc="-10" dirty="0" smtClean="0">
                <a:latin typeface="Arial"/>
                <a:cs typeface="Arial"/>
              </a:rPr>
              <a:t>th</a:t>
            </a:r>
            <a:r>
              <a:rPr sz="1900" spc="0" dirty="0" smtClean="0">
                <a:latin typeface="Arial"/>
                <a:cs typeface="Arial"/>
              </a:rPr>
              <a:t>e </a:t>
            </a:r>
            <a:r>
              <a:rPr sz="1900" spc="-10" dirty="0" smtClean="0">
                <a:latin typeface="Arial"/>
                <a:cs typeface="Arial"/>
              </a:rPr>
              <a:t>t</a:t>
            </a:r>
            <a:r>
              <a:rPr sz="1900" spc="-5" dirty="0" smtClean="0">
                <a:latin typeface="Arial"/>
                <a:cs typeface="Arial"/>
              </a:rPr>
              <a:t>r</a:t>
            </a:r>
            <a:r>
              <a:rPr sz="1900" spc="0" dirty="0" smtClean="0">
                <a:latin typeface="Arial"/>
                <a:cs typeface="Arial"/>
              </a:rPr>
              <a:t>a</a:t>
            </a:r>
            <a:r>
              <a:rPr sz="1900" spc="-5" dirty="0" smtClean="0">
                <a:latin typeface="Arial"/>
                <a:cs typeface="Arial"/>
              </a:rPr>
              <a:t>i</a:t>
            </a:r>
            <a:r>
              <a:rPr sz="1900" spc="-10" dirty="0" smtClean="0">
                <a:latin typeface="Arial"/>
                <a:cs typeface="Arial"/>
              </a:rPr>
              <a:t>n</a:t>
            </a:r>
            <a:r>
              <a:rPr sz="1900" spc="-5" dirty="0" smtClean="0">
                <a:latin typeface="Arial"/>
                <a:cs typeface="Arial"/>
              </a:rPr>
              <a:t>i</a:t>
            </a:r>
            <a:r>
              <a:rPr sz="1900" spc="0" dirty="0" smtClean="0">
                <a:latin typeface="Arial"/>
                <a:cs typeface="Arial"/>
              </a:rPr>
              <a:t>ng</a:t>
            </a:r>
            <a:r>
              <a:rPr sz="1900" spc="-10" dirty="0" smtClean="0">
                <a:latin typeface="Arial"/>
                <a:cs typeface="Arial"/>
              </a:rPr>
              <a:t> </a:t>
            </a:r>
            <a:r>
              <a:rPr sz="1900" spc="5" dirty="0" smtClean="0">
                <a:latin typeface="Arial"/>
                <a:cs typeface="Arial"/>
              </a:rPr>
              <a:t>s</a:t>
            </a:r>
            <a:r>
              <a:rPr sz="1900" spc="0" dirty="0" smtClean="0">
                <a:latin typeface="Arial"/>
                <a:cs typeface="Arial"/>
              </a:rPr>
              <a:t>e</a:t>
            </a:r>
            <a:r>
              <a:rPr sz="1900" spc="-10" dirty="0" smtClean="0">
                <a:latin typeface="Arial"/>
                <a:cs typeface="Arial"/>
              </a:rPr>
              <a:t>t </a:t>
            </a:r>
            <a:r>
              <a:rPr sz="1900" spc="-20" dirty="0" smtClean="0">
                <a:latin typeface="Arial"/>
                <a:cs typeface="Arial"/>
              </a:rPr>
              <a:t>t</a:t>
            </a:r>
            <a:r>
              <a:rPr sz="1900" spc="0" dirty="0" smtClean="0">
                <a:latin typeface="Arial"/>
                <a:cs typeface="Arial"/>
              </a:rPr>
              <a:t>o </a:t>
            </a:r>
            <a:r>
              <a:rPr sz="1900" spc="5" dirty="0" smtClean="0">
                <a:latin typeface="Arial"/>
                <a:cs typeface="Arial"/>
              </a:rPr>
              <a:t>c</a:t>
            </a:r>
            <a:r>
              <a:rPr sz="1900" spc="-5" dirty="0" smtClean="0">
                <a:latin typeface="Arial"/>
                <a:cs typeface="Arial"/>
              </a:rPr>
              <a:t>l</a:t>
            </a:r>
            <a:r>
              <a:rPr sz="1900" spc="-10" dirty="0" smtClean="0">
                <a:latin typeface="Arial"/>
                <a:cs typeface="Arial"/>
              </a:rPr>
              <a:t>a</a:t>
            </a:r>
            <a:r>
              <a:rPr sz="1900" spc="5" dirty="0" smtClean="0">
                <a:latin typeface="Arial"/>
                <a:cs typeface="Arial"/>
              </a:rPr>
              <a:t>ss</a:t>
            </a:r>
            <a:r>
              <a:rPr sz="1900" spc="-5" dirty="0" smtClean="0">
                <a:latin typeface="Arial"/>
                <a:cs typeface="Arial"/>
              </a:rPr>
              <a:t>i</a:t>
            </a:r>
            <a:r>
              <a:rPr sz="1900" spc="-10" dirty="0" smtClean="0">
                <a:latin typeface="Arial"/>
                <a:cs typeface="Arial"/>
              </a:rPr>
              <a:t>fy</a:t>
            </a:r>
            <a:r>
              <a:rPr sz="1900" spc="5" dirty="0" smtClean="0">
                <a:latin typeface="Arial"/>
                <a:cs typeface="Arial"/>
              </a:rPr>
              <a:t> </a:t>
            </a:r>
            <a:r>
              <a:rPr sz="1900" spc="0" dirty="0" smtClean="0">
                <a:latin typeface="Arial"/>
                <a:cs typeface="Arial"/>
              </a:rPr>
              <a:t>an</a:t>
            </a:r>
            <a:r>
              <a:rPr sz="1900" spc="-10" dirty="0" smtClean="0">
                <a:latin typeface="Arial"/>
                <a:cs typeface="Arial"/>
              </a:rPr>
              <a:t> </a:t>
            </a:r>
            <a:r>
              <a:rPr sz="1900" spc="0" dirty="0" smtClean="0">
                <a:latin typeface="Arial"/>
                <a:cs typeface="Arial"/>
              </a:rPr>
              <a:t>u</a:t>
            </a:r>
            <a:r>
              <a:rPr sz="1900" spc="-10" dirty="0" smtClean="0">
                <a:latin typeface="Arial"/>
                <a:cs typeface="Arial"/>
              </a:rPr>
              <a:t>n</a:t>
            </a:r>
            <a:r>
              <a:rPr sz="1900" spc="5" dirty="0" smtClean="0">
                <a:latin typeface="Arial"/>
                <a:cs typeface="Arial"/>
              </a:rPr>
              <a:t>k</a:t>
            </a:r>
            <a:r>
              <a:rPr sz="1900" spc="0" dirty="0" smtClean="0">
                <a:latin typeface="Arial"/>
                <a:cs typeface="Arial"/>
              </a:rPr>
              <a:t>n</a:t>
            </a:r>
            <a:r>
              <a:rPr sz="1900" spc="-10" dirty="0" smtClean="0">
                <a:latin typeface="Arial"/>
                <a:cs typeface="Arial"/>
              </a:rPr>
              <a:t>o</a:t>
            </a:r>
            <a:r>
              <a:rPr sz="1900" spc="5" dirty="0" smtClean="0">
                <a:latin typeface="Arial"/>
                <a:cs typeface="Arial"/>
              </a:rPr>
              <a:t>w</a:t>
            </a:r>
            <a:r>
              <a:rPr sz="1900" spc="0" dirty="0" smtClean="0">
                <a:latin typeface="Arial"/>
                <a:cs typeface="Arial"/>
              </a:rPr>
              <a:t>n </a:t>
            </a:r>
            <a:r>
              <a:rPr sz="1900" spc="5" dirty="0" smtClean="0">
                <a:latin typeface="Arial"/>
                <a:cs typeface="Arial"/>
              </a:rPr>
              <a:t>c</a:t>
            </a:r>
            <a:r>
              <a:rPr sz="1900" spc="-10" dirty="0" smtClean="0">
                <a:latin typeface="Arial"/>
                <a:cs typeface="Arial"/>
              </a:rPr>
              <a:t>a</a:t>
            </a:r>
            <a:r>
              <a:rPr sz="1900" spc="5" dirty="0" smtClean="0">
                <a:latin typeface="Arial"/>
                <a:cs typeface="Arial"/>
              </a:rPr>
              <a:t>s</a:t>
            </a:r>
            <a:r>
              <a:rPr sz="1900" spc="0" dirty="0" smtClean="0">
                <a:latin typeface="Arial"/>
                <a:cs typeface="Arial"/>
              </a:rPr>
              <a:t>e </a:t>
            </a:r>
            <a:r>
              <a:rPr sz="1900" spc="-5" dirty="0" smtClean="0">
                <a:latin typeface="Arial"/>
                <a:cs typeface="Arial"/>
              </a:rPr>
              <a:t>(A</a:t>
            </a:r>
            <a:r>
              <a:rPr sz="1900" spc="-10" dirty="0" smtClean="0">
                <a:latin typeface="Arial"/>
                <a:cs typeface="Arial"/>
              </a:rPr>
              <a:t>g</a:t>
            </a:r>
            <a:r>
              <a:rPr sz="1900" spc="0" dirty="0" smtClean="0">
                <a:latin typeface="Arial"/>
                <a:cs typeface="Arial"/>
              </a:rPr>
              <a:t>e=</a:t>
            </a:r>
            <a:r>
              <a:rPr sz="1900" spc="-5" dirty="0" smtClean="0">
                <a:latin typeface="Arial"/>
                <a:cs typeface="Arial"/>
              </a:rPr>
              <a:t>4</a:t>
            </a:r>
            <a:r>
              <a:rPr sz="1900" spc="0" dirty="0" smtClean="0">
                <a:latin typeface="Arial"/>
                <a:cs typeface="Arial"/>
              </a:rPr>
              <a:t>8</a:t>
            </a:r>
            <a:r>
              <a:rPr sz="1900" spc="-10" dirty="0" smtClean="0">
                <a:latin typeface="Arial"/>
                <a:cs typeface="Arial"/>
              </a:rPr>
              <a:t> </a:t>
            </a:r>
            <a:r>
              <a:rPr sz="1900" spc="0" dirty="0" smtClean="0">
                <a:latin typeface="Arial"/>
                <a:cs typeface="Arial"/>
              </a:rPr>
              <a:t>and L</a:t>
            </a:r>
            <a:r>
              <a:rPr sz="1900" spc="-10" dirty="0" smtClean="0">
                <a:latin typeface="Arial"/>
                <a:cs typeface="Arial"/>
              </a:rPr>
              <a:t>o</a:t>
            </a:r>
            <a:r>
              <a:rPr sz="1900" spc="0" dirty="0" smtClean="0">
                <a:latin typeface="Arial"/>
                <a:cs typeface="Arial"/>
              </a:rPr>
              <a:t>an=</a:t>
            </a:r>
            <a:r>
              <a:rPr sz="1900" spc="-5" dirty="0" smtClean="0">
                <a:latin typeface="Arial"/>
                <a:cs typeface="Arial"/>
              </a:rPr>
              <a:t>$</a:t>
            </a:r>
            <a:r>
              <a:rPr sz="1900" spc="-10" dirty="0" smtClean="0">
                <a:latin typeface="Arial"/>
                <a:cs typeface="Arial"/>
              </a:rPr>
              <a:t>1</a:t>
            </a:r>
            <a:r>
              <a:rPr sz="1900" spc="0" dirty="0" smtClean="0">
                <a:latin typeface="Arial"/>
                <a:cs typeface="Arial"/>
              </a:rPr>
              <a:t>42</a:t>
            </a:r>
            <a:r>
              <a:rPr sz="1900" spc="-20" dirty="0" smtClean="0">
                <a:latin typeface="Arial"/>
                <a:cs typeface="Arial"/>
              </a:rPr>
              <a:t>,</a:t>
            </a:r>
            <a:r>
              <a:rPr sz="1900" spc="0" dirty="0" smtClean="0">
                <a:latin typeface="Arial"/>
                <a:cs typeface="Arial"/>
              </a:rPr>
              <a:t>0</a:t>
            </a:r>
            <a:r>
              <a:rPr sz="1900" spc="-10" dirty="0" smtClean="0">
                <a:latin typeface="Arial"/>
                <a:cs typeface="Arial"/>
              </a:rPr>
              <a:t>0</a:t>
            </a:r>
            <a:r>
              <a:rPr sz="1900" spc="0" dirty="0" smtClean="0">
                <a:latin typeface="Arial"/>
                <a:cs typeface="Arial"/>
              </a:rPr>
              <a:t>0)</a:t>
            </a:r>
            <a:r>
              <a:rPr sz="1900" spc="-5" dirty="0" smtClean="0">
                <a:latin typeface="Arial"/>
                <a:cs typeface="Arial"/>
              </a:rPr>
              <a:t> </a:t>
            </a:r>
            <a:r>
              <a:rPr sz="1900" spc="0" dirty="0" smtClean="0">
                <a:latin typeface="Arial"/>
                <a:cs typeface="Arial"/>
              </a:rPr>
              <a:t>u</a:t>
            </a:r>
            <a:r>
              <a:rPr sz="1900" spc="5" dirty="0" smtClean="0">
                <a:latin typeface="Arial"/>
                <a:cs typeface="Arial"/>
              </a:rPr>
              <a:t>s</a:t>
            </a:r>
            <a:r>
              <a:rPr sz="1900" spc="-5" dirty="0" smtClean="0">
                <a:latin typeface="Arial"/>
                <a:cs typeface="Arial"/>
              </a:rPr>
              <a:t>i</a:t>
            </a:r>
            <a:r>
              <a:rPr sz="1900" spc="0" dirty="0" smtClean="0">
                <a:latin typeface="Arial"/>
                <a:cs typeface="Arial"/>
              </a:rPr>
              <a:t>ng</a:t>
            </a:r>
            <a:r>
              <a:rPr sz="1900" spc="-10" dirty="0" smtClean="0">
                <a:latin typeface="Arial"/>
                <a:cs typeface="Arial"/>
              </a:rPr>
              <a:t> </a:t>
            </a:r>
            <a:r>
              <a:rPr sz="1900" spc="-15" dirty="0" smtClean="0">
                <a:latin typeface="Arial"/>
                <a:cs typeface="Arial"/>
              </a:rPr>
              <a:t>Eu</a:t>
            </a:r>
            <a:r>
              <a:rPr sz="1900" spc="5" dirty="0" smtClean="0">
                <a:latin typeface="Arial"/>
                <a:cs typeface="Arial"/>
              </a:rPr>
              <a:t>c</a:t>
            </a:r>
            <a:r>
              <a:rPr sz="1900" spc="-5" dirty="0" smtClean="0">
                <a:latin typeface="Arial"/>
                <a:cs typeface="Arial"/>
              </a:rPr>
              <a:t>li</a:t>
            </a:r>
            <a:r>
              <a:rPr sz="1900" spc="0" dirty="0" smtClean="0">
                <a:latin typeface="Arial"/>
                <a:cs typeface="Arial"/>
              </a:rPr>
              <a:t>d</a:t>
            </a:r>
            <a:r>
              <a:rPr sz="1900" spc="-10" dirty="0" smtClean="0">
                <a:latin typeface="Arial"/>
                <a:cs typeface="Arial"/>
              </a:rPr>
              <a:t>e</a:t>
            </a:r>
            <a:r>
              <a:rPr sz="1900" spc="0" dirty="0" smtClean="0">
                <a:latin typeface="Arial"/>
                <a:cs typeface="Arial"/>
              </a:rPr>
              <a:t>an</a:t>
            </a:r>
            <a:r>
              <a:rPr sz="1900" spc="-10" dirty="0" smtClean="0">
                <a:latin typeface="Arial"/>
                <a:cs typeface="Arial"/>
              </a:rPr>
              <a:t> </a:t>
            </a:r>
            <a:r>
              <a:rPr sz="1900" spc="0" dirty="0" smtClean="0">
                <a:latin typeface="Arial"/>
                <a:cs typeface="Arial"/>
              </a:rPr>
              <a:t>d</a:t>
            </a:r>
            <a:r>
              <a:rPr sz="1900" spc="-5" dirty="0" smtClean="0">
                <a:latin typeface="Arial"/>
                <a:cs typeface="Arial"/>
              </a:rPr>
              <a:t>i</a:t>
            </a:r>
            <a:r>
              <a:rPr sz="1900" spc="5" dirty="0" smtClean="0">
                <a:latin typeface="Arial"/>
                <a:cs typeface="Arial"/>
              </a:rPr>
              <a:t>s</a:t>
            </a:r>
            <a:r>
              <a:rPr sz="1900" spc="-20" dirty="0" smtClean="0">
                <a:latin typeface="Arial"/>
                <a:cs typeface="Arial"/>
              </a:rPr>
              <a:t>t</a:t>
            </a:r>
            <a:r>
              <a:rPr sz="1900" spc="0" dirty="0" smtClean="0">
                <a:latin typeface="Arial"/>
                <a:cs typeface="Arial"/>
              </a:rPr>
              <a:t>an</a:t>
            </a:r>
            <a:r>
              <a:rPr sz="1900" spc="5" dirty="0" smtClean="0">
                <a:latin typeface="Arial"/>
                <a:cs typeface="Arial"/>
              </a:rPr>
              <a:t>c</a:t>
            </a:r>
            <a:r>
              <a:rPr sz="1900" spc="-10" dirty="0" smtClean="0">
                <a:latin typeface="Arial"/>
                <a:cs typeface="Arial"/>
              </a:rPr>
              <a:t>e.</a:t>
            </a:r>
            <a:endParaRPr sz="1900">
              <a:latin typeface="Arial"/>
              <a:cs typeface="Arial"/>
            </a:endParaRPr>
          </a:p>
          <a:p>
            <a:pPr marL="12700" marR="12700">
              <a:lnSpc>
                <a:spcPts val="3170"/>
              </a:lnSpc>
              <a:spcBef>
                <a:spcPts val="204"/>
              </a:spcBef>
              <a:tabLst>
                <a:tab pos="5719445" algn="l"/>
              </a:tabLst>
            </a:pPr>
            <a:r>
              <a:rPr sz="1900" spc="-10" dirty="0" smtClean="0">
                <a:latin typeface="Arial"/>
                <a:cs typeface="Arial"/>
              </a:rPr>
              <a:t>If </a:t>
            </a:r>
            <a:r>
              <a:rPr sz="1900" spc="-15" dirty="0" smtClean="0">
                <a:latin typeface="Arial"/>
                <a:cs typeface="Arial"/>
              </a:rPr>
              <a:t>K=1</a:t>
            </a:r>
            <a:r>
              <a:rPr sz="1900" spc="-5" dirty="0" smtClean="0">
                <a:latin typeface="Arial"/>
                <a:cs typeface="Arial"/>
              </a:rPr>
              <a:t> </a:t>
            </a:r>
            <a:r>
              <a:rPr sz="1900" spc="-20" dirty="0" smtClean="0">
                <a:latin typeface="Arial"/>
                <a:cs typeface="Arial"/>
              </a:rPr>
              <a:t>t</a:t>
            </a:r>
            <a:r>
              <a:rPr sz="1900" spc="0" dirty="0" smtClean="0">
                <a:latin typeface="Arial"/>
                <a:cs typeface="Arial"/>
              </a:rPr>
              <a:t>hen</a:t>
            </a:r>
            <a:r>
              <a:rPr sz="1900" spc="-10" dirty="0" smtClean="0">
                <a:latin typeface="Arial"/>
                <a:cs typeface="Arial"/>
              </a:rPr>
              <a:t> the n</a:t>
            </a:r>
            <a:r>
              <a:rPr sz="1900" spc="0" dirty="0" smtClean="0">
                <a:latin typeface="Arial"/>
                <a:cs typeface="Arial"/>
              </a:rPr>
              <a:t>ea</a:t>
            </a:r>
            <a:r>
              <a:rPr sz="1900" spc="-5" dirty="0" smtClean="0">
                <a:latin typeface="Arial"/>
                <a:cs typeface="Arial"/>
              </a:rPr>
              <a:t>r</a:t>
            </a:r>
            <a:r>
              <a:rPr sz="1900" spc="0" dirty="0" smtClean="0">
                <a:latin typeface="Arial"/>
                <a:cs typeface="Arial"/>
              </a:rPr>
              <a:t>e</a:t>
            </a:r>
            <a:r>
              <a:rPr sz="1900" spc="5" dirty="0" smtClean="0">
                <a:latin typeface="Arial"/>
                <a:cs typeface="Arial"/>
              </a:rPr>
              <a:t>s</a:t>
            </a:r>
            <a:r>
              <a:rPr sz="1900" spc="-10" dirty="0" smtClean="0">
                <a:latin typeface="Arial"/>
                <a:cs typeface="Arial"/>
              </a:rPr>
              <a:t>t </a:t>
            </a:r>
            <a:r>
              <a:rPr sz="1900" spc="0" dirty="0" smtClean="0">
                <a:latin typeface="Arial"/>
                <a:cs typeface="Arial"/>
              </a:rPr>
              <a:t>ne</a:t>
            </a:r>
            <a:r>
              <a:rPr sz="1900" spc="-5" dirty="0" smtClean="0">
                <a:latin typeface="Arial"/>
                <a:cs typeface="Arial"/>
              </a:rPr>
              <a:t>i</a:t>
            </a:r>
            <a:r>
              <a:rPr sz="1900" spc="-10" dirty="0" smtClean="0">
                <a:latin typeface="Arial"/>
                <a:cs typeface="Arial"/>
              </a:rPr>
              <a:t>g</a:t>
            </a:r>
            <a:r>
              <a:rPr sz="1900" spc="0" dirty="0" smtClean="0">
                <a:latin typeface="Arial"/>
                <a:cs typeface="Arial"/>
              </a:rPr>
              <a:t>h</a:t>
            </a:r>
            <a:r>
              <a:rPr sz="1900" spc="-10" dirty="0" smtClean="0">
                <a:latin typeface="Arial"/>
                <a:cs typeface="Arial"/>
              </a:rPr>
              <a:t>b</a:t>
            </a:r>
            <a:r>
              <a:rPr sz="1900" spc="0" dirty="0" smtClean="0">
                <a:latin typeface="Arial"/>
                <a:cs typeface="Arial"/>
              </a:rPr>
              <a:t>or</a:t>
            </a:r>
            <a:r>
              <a:rPr sz="1900" spc="-5" dirty="0" smtClean="0">
                <a:latin typeface="Arial"/>
                <a:cs typeface="Arial"/>
              </a:rPr>
              <a:t> </a:t>
            </a:r>
            <a:r>
              <a:rPr sz="1900" spc="5" dirty="0" smtClean="0">
                <a:latin typeface="Arial"/>
                <a:cs typeface="Arial"/>
              </a:rPr>
              <a:t>i</a:t>
            </a:r>
            <a:r>
              <a:rPr sz="1900" spc="0" dirty="0" smtClean="0">
                <a:latin typeface="Arial"/>
                <a:cs typeface="Arial"/>
              </a:rPr>
              <a:t>s </a:t>
            </a:r>
            <a:r>
              <a:rPr sz="1900" spc="-10" dirty="0" smtClean="0">
                <a:latin typeface="Arial"/>
                <a:cs typeface="Arial"/>
              </a:rPr>
              <a:t>the </a:t>
            </a:r>
            <a:r>
              <a:rPr sz="1900" spc="-5" dirty="0" smtClean="0">
                <a:latin typeface="Arial"/>
                <a:cs typeface="Arial"/>
              </a:rPr>
              <a:t>l</a:t>
            </a:r>
            <a:r>
              <a:rPr sz="1900" spc="0" dirty="0" smtClean="0">
                <a:latin typeface="Arial"/>
                <a:cs typeface="Arial"/>
              </a:rPr>
              <a:t>a</a:t>
            </a:r>
            <a:r>
              <a:rPr sz="1900" spc="5" dirty="0" smtClean="0">
                <a:latin typeface="Arial"/>
                <a:cs typeface="Arial"/>
              </a:rPr>
              <a:t>s</a:t>
            </a:r>
            <a:r>
              <a:rPr sz="1900" spc="-10" dirty="0" smtClean="0">
                <a:latin typeface="Arial"/>
                <a:cs typeface="Arial"/>
              </a:rPr>
              <a:t>t </a:t>
            </a:r>
            <a:r>
              <a:rPr sz="1900" spc="5" dirty="0" smtClean="0">
                <a:latin typeface="Arial"/>
                <a:cs typeface="Arial"/>
              </a:rPr>
              <a:t>c</a:t>
            </a:r>
            <a:r>
              <a:rPr sz="1900" spc="0" dirty="0" smtClean="0">
                <a:latin typeface="Arial"/>
                <a:cs typeface="Arial"/>
              </a:rPr>
              <a:t>a</a:t>
            </a:r>
            <a:r>
              <a:rPr sz="1900" spc="5" dirty="0" smtClean="0">
                <a:latin typeface="Arial"/>
                <a:cs typeface="Arial"/>
              </a:rPr>
              <a:t>s</a:t>
            </a:r>
            <a:r>
              <a:rPr sz="1900" spc="0" dirty="0" smtClean="0">
                <a:latin typeface="Arial"/>
                <a:cs typeface="Arial"/>
              </a:rPr>
              <a:t>e</a:t>
            </a:r>
            <a:r>
              <a:rPr sz="1900" spc="-10" dirty="0" smtClean="0">
                <a:latin typeface="Arial"/>
                <a:cs typeface="Arial"/>
              </a:rPr>
              <a:t> </a:t>
            </a:r>
            <a:r>
              <a:rPr sz="1900" spc="-5" dirty="0" smtClean="0">
                <a:latin typeface="Arial"/>
                <a:cs typeface="Arial"/>
              </a:rPr>
              <a:t>i</a:t>
            </a:r>
            <a:r>
              <a:rPr sz="1900" spc="0" dirty="0" smtClean="0">
                <a:latin typeface="Arial"/>
                <a:cs typeface="Arial"/>
              </a:rPr>
              <a:t>n </a:t>
            </a:r>
            <a:r>
              <a:rPr sz="1900" spc="-10" dirty="0" smtClean="0">
                <a:latin typeface="Arial"/>
                <a:cs typeface="Arial"/>
              </a:rPr>
              <a:t>th</a:t>
            </a:r>
            <a:r>
              <a:rPr sz="1900" spc="0" dirty="0" smtClean="0">
                <a:latin typeface="Arial"/>
                <a:cs typeface="Arial"/>
              </a:rPr>
              <a:t>e</a:t>
            </a:r>
            <a:r>
              <a:rPr sz="1900" spc="-10" dirty="0" smtClean="0">
                <a:latin typeface="Arial"/>
                <a:cs typeface="Arial"/>
              </a:rPr>
              <a:t> t</a:t>
            </a:r>
            <a:r>
              <a:rPr sz="1900" spc="5" dirty="0" smtClean="0">
                <a:latin typeface="Arial"/>
                <a:cs typeface="Arial"/>
              </a:rPr>
              <a:t>r</a:t>
            </a:r>
            <a:r>
              <a:rPr sz="1900" spc="-10" dirty="0" smtClean="0">
                <a:latin typeface="Arial"/>
                <a:cs typeface="Arial"/>
              </a:rPr>
              <a:t>a</a:t>
            </a:r>
            <a:r>
              <a:rPr sz="1900" spc="5" dirty="0" smtClean="0">
                <a:latin typeface="Arial"/>
                <a:cs typeface="Arial"/>
              </a:rPr>
              <a:t>i</a:t>
            </a:r>
            <a:r>
              <a:rPr sz="1900" spc="-10" dirty="0" smtClean="0">
                <a:latin typeface="Arial"/>
                <a:cs typeface="Arial"/>
              </a:rPr>
              <a:t>n</a:t>
            </a:r>
            <a:r>
              <a:rPr sz="1900" spc="-5" dirty="0" smtClean="0">
                <a:latin typeface="Arial"/>
                <a:cs typeface="Arial"/>
              </a:rPr>
              <a:t>i</a:t>
            </a:r>
            <a:r>
              <a:rPr sz="1900" spc="0" dirty="0" smtClean="0">
                <a:latin typeface="Arial"/>
                <a:cs typeface="Arial"/>
              </a:rPr>
              <a:t>ng</a:t>
            </a:r>
            <a:r>
              <a:rPr sz="1900" spc="-10" dirty="0" smtClean="0">
                <a:latin typeface="Arial"/>
                <a:cs typeface="Arial"/>
              </a:rPr>
              <a:t> </a:t>
            </a:r>
            <a:r>
              <a:rPr sz="1900" spc="5" dirty="0" smtClean="0">
                <a:latin typeface="Arial"/>
                <a:cs typeface="Arial"/>
              </a:rPr>
              <a:t>s</a:t>
            </a:r>
            <a:r>
              <a:rPr sz="1900" spc="0" dirty="0" smtClean="0">
                <a:latin typeface="Arial"/>
                <a:cs typeface="Arial"/>
              </a:rPr>
              <a:t>e</a:t>
            </a:r>
            <a:r>
              <a:rPr sz="1900" spc="-10" dirty="0" smtClean="0">
                <a:latin typeface="Arial"/>
                <a:cs typeface="Arial"/>
              </a:rPr>
              <a:t>t </a:t>
            </a:r>
            <a:r>
              <a:rPr sz="1900" spc="5" dirty="0" smtClean="0">
                <a:latin typeface="Arial"/>
                <a:cs typeface="Arial"/>
              </a:rPr>
              <a:t>w</a:t>
            </a:r>
            <a:r>
              <a:rPr sz="1900" spc="-5" dirty="0" smtClean="0">
                <a:latin typeface="Arial"/>
                <a:cs typeface="Arial"/>
              </a:rPr>
              <a:t>i</a:t>
            </a:r>
            <a:r>
              <a:rPr sz="1900" spc="-10" dirty="0" smtClean="0">
                <a:latin typeface="Arial"/>
                <a:cs typeface="Arial"/>
              </a:rPr>
              <a:t>th </a:t>
            </a:r>
            <a:r>
              <a:rPr sz="1900" spc="5" dirty="0" smtClean="0">
                <a:latin typeface="Arial"/>
                <a:cs typeface="Arial"/>
              </a:rPr>
              <a:t>D</a:t>
            </a:r>
            <a:r>
              <a:rPr sz="1900" spc="0" dirty="0" smtClean="0">
                <a:latin typeface="Arial"/>
                <a:cs typeface="Arial"/>
              </a:rPr>
              <a:t>e</a:t>
            </a:r>
            <a:r>
              <a:rPr sz="1900" spc="-10" dirty="0" smtClean="0">
                <a:latin typeface="Arial"/>
                <a:cs typeface="Arial"/>
              </a:rPr>
              <a:t>fau</a:t>
            </a:r>
            <a:r>
              <a:rPr sz="1900" spc="-5" dirty="0" smtClean="0">
                <a:latin typeface="Arial"/>
                <a:cs typeface="Arial"/>
              </a:rPr>
              <a:t>l</a:t>
            </a:r>
            <a:r>
              <a:rPr sz="1900" spc="-10" dirty="0" smtClean="0">
                <a:latin typeface="Arial"/>
                <a:cs typeface="Arial"/>
              </a:rPr>
              <a:t>t</a:t>
            </a:r>
            <a:r>
              <a:rPr sz="1900" spc="-20" dirty="0" smtClean="0">
                <a:latin typeface="Arial"/>
                <a:cs typeface="Arial"/>
              </a:rPr>
              <a:t>=</a:t>
            </a:r>
            <a:r>
              <a:rPr sz="1900" spc="-254" dirty="0" smtClean="0">
                <a:latin typeface="Arial"/>
                <a:cs typeface="Arial"/>
              </a:rPr>
              <a:t>Y</a:t>
            </a:r>
            <a:r>
              <a:rPr sz="1900" spc="-10" dirty="0" smtClean="0">
                <a:latin typeface="Arial"/>
                <a:cs typeface="Arial"/>
              </a:rPr>
              <a:t>. D</a:t>
            </a:r>
            <a:r>
              <a:rPr sz="1900" spc="5" dirty="0" smtClean="0">
                <a:latin typeface="Arial"/>
                <a:cs typeface="Arial"/>
              </a:rPr>
              <a:t> </a:t>
            </a:r>
            <a:r>
              <a:rPr sz="1900" spc="-15" dirty="0" smtClean="0">
                <a:latin typeface="Arial"/>
                <a:cs typeface="Arial"/>
              </a:rPr>
              <a:t>= </a:t>
            </a:r>
            <a:r>
              <a:rPr sz="1900" spc="-5" dirty="0" smtClean="0">
                <a:latin typeface="Arial"/>
                <a:cs typeface="Arial"/>
              </a:rPr>
              <a:t>S</a:t>
            </a:r>
            <a:r>
              <a:rPr sz="1900" spc="-10" dirty="0" smtClean="0">
                <a:latin typeface="Arial"/>
                <a:cs typeface="Arial"/>
              </a:rPr>
              <a:t>q</a:t>
            </a:r>
            <a:r>
              <a:rPr sz="1900" spc="5" dirty="0" smtClean="0">
                <a:latin typeface="Arial"/>
                <a:cs typeface="Arial"/>
              </a:rPr>
              <a:t>r</a:t>
            </a:r>
            <a:r>
              <a:rPr sz="1900" spc="-10" dirty="0" smtClean="0">
                <a:latin typeface="Arial"/>
                <a:cs typeface="Arial"/>
              </a:rPr>
              <a:t>t</a:t>
            </a:r>
            <a:r>
              <a:rPr sz="1900" spc="-20" dirty="0" smtClean="0">
                <a:latin typeface="Arial"/>
                <a:cs typeface="Arial"/>
              </a:rPr>
              <a:t>[</a:t>
            </a:r>
            <a:r>
              <a:rPr sz="1900" spc="5" dirty="0" smtClean="0">
                <a:latin typeface="Arial"/>
                <a:cs typeface="Arial"/>
              </a:rPr>
              <a:t>(</a:t>
            </a:r>
            <a:r>
              <a:rPr sz="1900" spc="0" dirty="0" smtClean="0">
                <a:latin typeface="Arial"/>
                <a:cs typeface="Arial"/>
              </a:rPr>
              <a:t>4</a:t>
            </a:r>
            <a:r>
              <a:rPr sz="1900" spc="-10" dirty="0" smtClean="0">
                <a:latin typeface="Arial"/>
                <a:cs typeface="Arial"/>
              </a:rPr>
              <a:t>8</a:t>
            </a:r>
            <a:r>
              <a:rPr sz="1900" spc="5" dirty="0" smtClean="0">
                <a:latin typeface="Arial"/>
                <a:cs typeface="Arial"/>
              </a:rPr>
              <a:t>-</a:t>
            </a:r>
            <a:r>
              <a:rPr sz="1900" spc="-10" dirty="0" smtClean="0">
                <a:latin typeface="Arial"/>
                <a:cs typeface="Arial"/>
              </a:rPr>
              <a:t>3</a:t>
            </a:r>
            <a:r>
              <a:rPr sz="1900" spc="0" dirty="0" smtClean="0">
                <a:latin typeface="Arial"/>
                <a:cs typeface="Arial"/>
              </a:rPr>
              <a:t>3</a:t>
            </a:r>
            <a:r>
              <a:rPr sz="1900" spc="-5" dirty="0" smtClean="0">
                <a:latin typeface="Arial"/>
                <a:cs typeface="Arial"/>
              </a:rPr>
              <a:t>)</a:t>
            </a:r>
            <a:r>
              <a:rPr sz="1900" spc="15" dirty="0" smtClean="0">
                <a:latin typeface="Arial"/>
                <a:cs typeface="Arial"/>
              </a:rPr>
              <a:t>^</a:t>
            </a:r>
            <a:r>
              <a:rPr sz="1900" spc="0" dirty="0" smtClean="0">
                <a:latin typeface="Arial"/>
                <a:cs typeface="Arial"/>
              </a:rPr>
              <a:t>2</a:t>
            </a:r>
            <a:r>
              <a:rPr sz="1900" spc="-10" dirty="0" smtClean="0">
                <a:latin typeface="Arial"/>
                <a:cs typeface="Arial"/>
              </a:rPr>
              <a:t> </a:t>
            </a:r>
            <a:r>
              <a:rPr sz="1900" spc="-15" dirty="0" smtClean="0">
                <a:latin typeface="Arial"/>
                <a:cs typeface="Arial"/>
              </a:rPr>
              <a:t>+</a:t>
            </a:r>
            <a:r>
              <a:rPr sz="1900" spc="-5" dirty="0" smtClean="0">
                <a:latin typeface="Arial"/>
                <a:cs typeface="Arial"/>
              </a:rPr>
              <a:t> </a:t>
            </a:r>
            <a:r>
              <a:rPr sz="1900" spc="5" dirty="0" smtClean="0">
                <a:latin typeface="Arial"/>
                <a:cs typeface="Arial"/>
              </a:rPr>
              <a:t>(</a:t>
            </a:r>
            <a:r>
              <a:rPr sz="1900" spc="0" dirty="0" smtClean="0">
                <a:latin typeface="Arial"/>
                <a:cs typeface="Arial"/>
              </a:rPr>
              <a:t>1</a:t>
            </a:r>
            <a:r>
              <a:rPr sz="1900" spc="-10" dirty="0" smtClean="0">
                <a:latin typeface="Arial"/>
                <a:cs typeface="Arial"/>
              </a:rPr>
              <a:t>4</a:t>
            </a:r>
            <a:r>
              <a:rPr sz="1900" spc="0" dirty="0" smtClean="0">
                <a:latin typeface="Arial"/>
                <a:cs typeface="Arial"/>
              </a:rPr>
              <a:t>2</a:t>
            </a:r>
            <a:r>
              <a:rPr sz="1900" spc="-10" dirty="0" smtClean="0">
                <a:latin typeface="Arial"/>
                <a:cs typeface="Arial"/>
              </a:rPr>
              <a:t>0</a:t>
            </a:r>
            <a:r>
              <a:rPr sz="1900" spc="0" dirty="0" smtClean="0">
                <a:latin typeface="Arial"/>
                <a:cs typeface="Arial"/>
              </a:rPr>
              <a:t>0</a:t>
            </a:r>
            <a:r>
              <a:rPr sz="1900" spc="-10" dirty="0" smtClean="0">
                <a:latin typeface="Arial"/>
                <a:cs typeface="Arial"/>
              </a:rPr>
              <a:t>0</a:t>
            </a:r>
            <a:r>
              <a:rPr sz="1900" spc="5" dirty="0" smtClean="0">
                <a:latin typeface="Arial"/>
                <a:cs typeface="Arial"/>
              </a:rPr>
              <a:t>-</a:t>
            </a:r>
            <a:r>
              <a:rPr sz="1900" spc="0" dirty="0" smtClean="0">
                <a:latin typeface="Arial"/>
                <a:cs typeface="Arial"/>
              </a:rPr>
              <a:t>1</a:t>
            </a:r>
            <a:r>
              <a:rPr sz="1900" spc="-10" dirty="0" smtClean="0">
                <a:latin typeface="Arial"/>
                <a:cs typeface="Arial"/>
              </a:rPr>
              <a:t>5</a:t>
            </a:r>
            <a:r>
              <a:rPr sz="1900" spc="0" dirty="0" smtClean="0">
                <a:latin typeface="Arial"/>
                <a:cs typeface="Arial"/>
              </a:rPr>
              <a:t>00</a:t>
            </a:r>
            <a:r>
              <a:rPr sz="1900" spc="-10" dirty="0" smtClean="0">
                <a:latin typeface="Arial"/>
                <a:cs typeface="Arial"/>
              </a:rPr>
              <a:t>0</a:t>
            </a:r>
            <a:r>
              <a:rPr sz="1900" spc="0" dirty="0" smtClean="0">
                <a:latin typeface="Arial"/>
                <a:cs typeface="Arial"/>
              </a:rPr>
              <a:t>0</a:t>
            </a:r>
            <a:r>
              <a:rPr sz="1900" spc="-5" dirty="0" smtClean="0">
                <a:latin typeface="Arial"/>
                <a:cs typeface="Arial"/>
              </a:rPr>
              <a:t>)</a:t>
            </a:r>
            <a:r>
              <a:rPr sz="1900" spc="5" dirty="0" smtClean="0">
                <a:latin typeface="Arial"/>
                <a:cs typeface="Arial"/>
              </a:rPr>
              <a:t>^</a:t>
            </a:r>
            <a:r>
              <a:rPr sz="1900" spc="0" dirty="0" smtClean="0">
                <a:latin typeface="Arial"/>
                <a:cs typeface="Arial"/>
              </a:rPr>
              <a:t>2</a:t>
            </a:r>
            <a:r>
              <a:rPr sz="1900" spc="-10" dirty="0" smtClean="0">
                <a:latin typeface="Arial"/>
                <a:cs typeface="Arial"/>
              </a:rPr>
              <a:t>] </a:t>
            </a:r>
            <a:r>
              <a:rPr sz="1900" spc="-15" dirty="0" smtClean="0">
                <a:latin typeface="Arial"/>
                <a:cs typeface="Arial"/>
              </a:rPr>
              <a:t>=</a:t>
            </a:r>
            <a:r>
              <a:rPr sz="1900" spc="-5" dirty="0" smtClean="0">
                <a:latin typeface="Arial"/>
                <a:cs typeface="Arial"/>
              </a:rPr>
              <a:t> </a:t>
            </a:r>
            <a:r>
              <a:rPr sz="1900" spc="-10" dirty="0" smtClean="0">
                <a:latin typeface="Arial"/>
                <a:cs typeface="Arial"/>
              </a:rPr>
              <a:t>8</a:t>
            </a:r>
            <a:r>
              <a:rPr sz="1900" spc="0" dirty="0" smtClean="0">
                <a:latin typeface="Arial"/>
                <a:cs typeface="Arial"/>
              </a:rPr>
              <a:t>00</a:t>
            </a:r>
            <a:r>
              <a:rPr sz="1900" spc="-10" dirty="0" smtClean="0">
                <a:latin typeface="Arial"/>
                <a:cs typeface="Arial"/>
              </a:rPr>
              <a:t>0.01	</a:t>
            </a:r>
            <a:r>
              <a:rPr sz="1900" spc="-15" dirty="0" smtClean="0">
                <a:latin typeface="Arial"/>
                <a:cs typeface="Arial"/>
              </a:rPr>
              <a:t>&gt;&gt;</a:t>
            </a:r>
            <a:r>
              <a:rPr sz="1900" spc="5" dirty="0" smtClean="0">
                <a:latin typeface="Arial"/>
                <a:cs typeface="Arial"/>
              </a:rPr>
              <a:t> D</a:t>
            </a:r>
            <a:r>
              <a:rPr sz="1900" spc="0" dirty="0" smtClean="0">
                <a:latin typeface="Arial"/>
                <a:cs typeface="Arial"/>
              </a:rPr>
              <a:t>e</a:t>
            </a:r>
            <a:r>
              <a:rPr sz="1900" spc="-20" dirty="0" smtClean="0">
                <a:latin typeface="Arial"/>
                <a:cs typeface="Arial"/>
              </a:rPr>
              <a:t>f</a:t>
            </a:r>
            <a:r>
              <a:rPr sz="1900" spc="0" dirty="0" smtClean="0">
                <a:latin typeface="Arial"/>
                <a:cs typeface="Arial"/>
              </a:rPr>
              <a:t>au</a:t>
            </a:r>
            <a:r>
              <a:rPr sz="1900" spc="-15" dirty="0" smtClean="0">
                <a:latin typeface="Arial"/>
                <a:cs typeface="Arial"/>
              </a:rPr>
              <a:t>l</a:t>
            </a:r>
            <a:r>
              <a:rPr sz="1900" spc="-10" dirty="0" smtClean="0">
                <a:latin typeface="Arial"/>
                <a:cs typeface="Arial"/>
              </a:rPr>
              <a:t>t=</a:t>
            </a:r>
            <a:r>
              <a:rPr sz="1900" spc="-15" dirty="0" smtClean="0">
                <a:latin typeface="Arial"/>
                <a:cs typeface="Arial"/>
              </a:rPr>
              <a:t>Y</a:t>
            </a:r>
            <a:endParaRPr sz="1900">
              <a:latin typeface="Arial"/>
              <a:cs typeface="Arial"/>
            </a:endParaRPr>
          </a:p>
        </p:txBody>
      </p:sp>
      <p:sp>
        <p:nvSpPr>
          <p:cNvPr id="5" name="object 5"/>
          <p:cNvSpPr txBox="1"/>
          <p:nvPr/>
        </p:nvSpPr>
        <p:spPr>
          <a:xfrm>
            <a:off x="570230" y="2540000"/>
            <a:ext cx="109220" cy="141605"/>
          </a:xfrm>
          <a:prstGeom prst="rect">
            <a:avLst/>
          </a:prstGeom>
        </p:spPr>
        <p:txBody>
          <a:bodyPr vert="horz" wrap="square" lIns="0" tIns="0" rIns="0" bIns="0" rtlCol="0">
            <a:noAutofit/>
          </a:bodyPr>
          <a:lstStyle/>
          <a:p>
            <a:pPr marL="12700">
              <a:lnSpc>
                <a:spcPct val="100000"/>
              </a:lnSpc>
            </a:pPr>
            <a:r>
              <a:rPr sz="800" spc="170" dirty="0" smtClean="0">
                <a:latin typeface="Arial"/>
                <a:cs typeface="Arial"/>
              </a:rPr>
              <a:t>●</a:t>
            </a:r>
            <a:endParaRPr sz="800">
              <a:latin typeface="Arial"/>
              <a:cs typeface="Arial"/>
            </a:endParaRPr>
          </a:p>
        </p:txBody>
      </p:sp>
      <p:sp>
        <p:nvSpPr>
          <p:cNvPr id="6" name="object 6"/>
          <p:cNvSpPr txBox="1"/>
          <p:nvPr/>
        </p:nvSpPr>
        <p:spPr>
          <a:xfrm>
            <a:off x="570230" y="2863850"/>
            <a:ext cx="109220" cy="141605"/>
          </a:xfrm>
          <a:prstGeom prst="rect">
            <a:avLst/>
          </a:prstGeom>
        </p:spPr>
        <p:txBody>
          <a:bodyPr vert="horz" wrap="square" lIns="0" tIns="0" rIns="0" bIns="0" rtlCol="0">
            <a:noAutofit/>
          </a:bodyPr>
          <a:lstStyle/>
          <a:p>
            <a:pPr marL="12700">
              <a:lnSpc>
                <a:spcPct val="100000"/>
              </a:lnSpc>
            </a:pPr>
            <a:r>
              <a:rPr sz="800" spc="170" dirty="0" smtClean="0">
                <a:latin typeface="Arial"/>
                <a:cs typeface="Arial"/>
              </a:rPr>
              <a:t>●</a:t>
            </a:r>
            <a:endParaRPr sz="800">
              <a:latin typeface="Arial"/>
              <a:cs typeface="Arial"/>
            </a:endParaRPr>
          </a:p>
        </p:txBody>
      </p:sp>
      <p:sp>
        <p:nvSpPr>
          <p:cNvPr id="7" name="object 7"/>
          <p:cNvSpPr txBox="1"/>
          <p:nvPr/>
        </p:nvSpPr>
        <p:spPr>
          <a:xfrm>
            <a:off x="570230" y="6165850"/>
            <a:ext cx="109220" cy="141605"/>
          </a:xfrm>
          <a:prstGeom prst="rect">
            <a:avLst/>
          </a:prstGeom>
        </p:spPr>
        <p:txBody>
          <a:bodyPr vert="horz" wrap="square" lIns="0" tIns="0" rIns="0" bIns="0" rtlCol="0">
            <a:noAutofit/>
          </a:bodyPr>
          <a:lstStyle/>
          <a:p>
            <a:pPr marL="12700">
              <a:lnSpc>
                <a:spcPct val="100000"/>
              </a:lnSpc>
            </a:pPr>
            <a:r>
              <a:rPr sz="800" spc="170" dirty="0" smtClean="0">
                <a:latin typeface="Arial"/>
                <a:cs typeface="Arial"/>
              </a:rPr>
              <a:t>●</a:t>
            </a:r>
            <a:endParaRPr sz="800">
              <a:latin typeface="Arial"/>
              <a:cs typeface="Arial"/>
            </a:endParaRPr>
          </a:p>
        </p:txBody>
      </p:sp>
      <p:sp>
        <p:nvSpPr>
          <p:cNvPr id="8" name="object 8"/>
          <p:cNvSpPr txBox="1"/>
          <p:nvPr/>
        </p:nvSpPr>
        <p:spPr>
          <a:xfrm>
            <a:off x="806450" y="6102096"/>
            <a:ext cx="7886065" cy="548005"/>
          </a:xfrm>
          <a:prstGeom prst="rect">
            <a:avLst/>
          </a:prstGeom>
        </p:spPr>
        <p:txBody>
          <a:bodyPr vert="horz" wrap="square" lIns="0" tIns="0" rIns="0" bIns="0" rtlCol="0">
            <a:noAutofit/>
          </a:bodyPr>
          <a:lstStyle/>
          <a:p>
            <a:pPr marL="12700" marR="12700">
              <a:lnSpc>
                <a:spcPts val="2140"/>
              </a:lnSpc>
            </a:pPr>
            <a:r>
              <a:rPr sz="1900" spc="-20" dirty="0" smtClean="0">
                <a:latin typeface="Arial"/>
                <a:cs typeface="Arial"/>
              </a:rPr>
              <a:t>W</a:t>
            </a:r>
            <a:r>
              <a:rPr sz="1900" spc="-5" dirty="0" smtClean="0">
                <a:latin typeface="Arial"/>
                <a:cs typeface="Arial"/>
              </a:rPr>
              <a:t>i</a:t>
            </a:r>
            <a:r>
              <a:rPr sz="1900" spc="-10" dirty="0" smtClean="0">
                <a:latin typeface="Arial"/>
                <a:cs typeface="Arial"/>
              </a:rPr>
              <a:t>th </a:t>
            </a:r>
            <a:r>
              <a:rPr sz="1900" spc="-5" dirty="0" smtClean="0">
                <a:latin typeface="Arial"/>
                <a:cs typeface="Arial"/>
              </a:rPr>
              <a:t>K</a:t>
            </a:r>
            <a:r>
              <a:rPr sz="1900" spc="0" dirty="0" smtClean="0">
                <a:latin typeface="Arial"/>
                <a:cs typeface="Arial"/>
              </a:rPr>
              <a:t>=</a:t>
            </a:r>
            <a:r>
              <a:rPr sz="1900" spc="-5" dirty="0" smtClean="0">
                <a:latin typeface="Arial"/>
                <a:cs typeface="Arial"/>
              </a:rPr>
              <a:t>3</a:t>
            </a:r>
            <a:r>
              <a:rPr sz="1900" spc="-10" dirty="0" smtClean="0">
                <a:latin typeface="Arial"/>
                <a:cs typeface="Arial"/>
              </a:rPr>
              <a:t>, the</a:t>
            </a:r>
            <a:r>
              <a:rPr sz="1900" spc="5" dirty="0" smtClean="0">
                <a:latin typeface="Arial"/>
                <a:cs typeface="Arial"/>
              </a:rPr>
              <a:t>r</a:t>
            </a:r>
            <a:r>
              <a:rPr sz="1900" spc="0" dirty="0" smtClean="0">
                <a:latin typeface="Arial"/>
                <a:cs typeface="Arial"/>
              </a:rPr>
              <a:t>e</a:t>
            </a:r>
            <a:r>
              <a:rPr sz="1900" spc="-10" dirty="0" smtClean="0">
                <a:latin typeface="Arial"/>
                <a:cs typeface="Arial"/>
              </a:rPr>
              <a:t> </a:t>
            </a:r>
            <a:r>
              <a:rPr sz="1900" spc="0" dirty="0" smtClean="0">
                <a:latin typeface="Arial"/>
                <a:cs typeface="Arial"/>
              </a:rPr>
              <a:t>a</a:t>
            </a:r>
            <a:r>
              <a:rPr sz="1900" spc="5" dirty="0" smtClean="0">
                <a:latin typeface="Arial"/>
                <a:cs typeface="Arial"/>
              </a:rPr>
              <a:t>r</a:t>
            </a:r>
            <a:r>
              <a:rPr sz="1900" spc="0" dirty="0" smtClean="0">
                <a:latin typeface="Arial"/>
                <a:cs typeface="Arial"/>
              </a:rPr>
              <a:t>e</a:t>
            </a:r>
            <a:r>
              <a:rPr sz="1900" spc="15" dirty="0" smtClean="0">
                <a:latin typeface="Arial"/>
                <a:cs typeface="Arial"/>
              </a:rPr>
              <a:t> </a:t>
            </a:r>
            <a:r>
              <a:rPr sz="1900" spc="-10" dirty="0" smtClean="0">
                <a:solidFill>
                  <a:srgbClr val="188989"/>
                </a:solidFill>
                <a:latin typeface="Arial"/>
                <a:cs typeface="Arial"/>
              </a:rPr>
              <a:t>t</a:t>
            </a:r>
            <a:r>
              <a:rPr sz="1900" spc="5" dirty="0" smtClean="0">
                <a:solidFill>
                  <a:srgbClr val="188989"/>
                </a:solidFill>
                <a:latin typeface="Arial"/>
                <a:cs typeface="Arial"/>
              </a:rPr>
              <a:t>w</a:t>
            </a:r>
            <a:r>
              <a:rPr sz="1900" spc="0" dirty="0" smtClean="0">
                <a:solidFill>
                  <a:srgbClr val="188989"/>
                </a:solidFill>
                <a:latin typeface="Arial"/>
                <a:cs typeface="Arial"/>
              </a:rPr>
              <a:t>o</a:t>
            </a:r>
            <a:r>
              <a:rPr sz="1900" spc="-10" dirty="0" smtClean="0">
                <a:solidFill>
                  <a:srgbClr val="188989"/>
                </a:solidFill>
                <a:latin typeface="Arial"/>
                <a:cs typeface="Arial"/>
              </a:rPr>
              <a:t> </a:t>
            </a:r>
            <a:r>
              <a:rPr sz="1900" spc="5" dirty="0" smtClean="0">
                <a:solidFill>
                  <a:srgbClr val="188989"/>
                </a:solidFill>
                <a:latin typeface="Arial"/>
                <a:cs typeface="Arial"/>
              </a:rPr>
              <a:t>D</a:t>
            </a:r>
            <a:r>
              <a:rPr sz="1900" spc="0" dirty="0" smtClean="0">
                <a:solidFill>
                  <a:srgbClr val="188989"/>
                </a:solidFill>
                <a:latin typeface="Arial"/>
                <a:cs typeface="Arial"/>
              </a:rPr>
              <a:t>e</a:t>
            </a:r>
            <a:r>
              <a:rPr sz="1900" spc="-10" dirty="0" smtClean="0">
                <a:solidFill>
                  <a:srgbClr val="188989"/>
                </a:solidFill>
                <a:latin typeface="Arial"/>
                <a:cs typeface="Arial"/>
              </a:rPr>
              <a:t>fa</a:t>
            </a:r>
            <a:r>
              <a:rPr sz="1900" spc="0" dirty="0" smtClean="0">
                <a:solidFill>
                  <a:srgbClr val="188989"/>
                </a:solidFill>
                <a:latin typeface="Arial"/>
                <a:cs typeface="Arial"/>
              </a:rPr>
              <a:t>u</a:t>
            </a:r>
            <a:r>
              <a:rPr sz="1900" spc="-5" dirty="0" smtClean="0">
                <a:solidFill>
                  <a:srgbClr val="188989"/>
                </a:solidFill>
                <a:latin typeface="Arial"/>
                <a:cs typeface="Arial"/>
              </a:rPr>
              <a:t>l</a:t>
            </a:r>
            <a:r>
              <a:rPr sz="1900" spc="-10" dirty="0" smtClean="0">
                <a:solidFill>
                  <a:srgbClr val="188989"/>
                </a:solidFill>
                <a:latin typeface="Arial"/>
                <a:cs typeface="Arial"/>
              </a:rPr>
              <a:t>t=Y</a:t>
            </a:r>
            <a:r>
              <a:rPr sz="1900" spc="15" dirty="0" smtClean="0">
                <a:solidFill>
                  <a:srgbClr val="188989"/>
                </a:solidFill>
                <a:latin typeface="Arial"/>
                <a:cs typeface="Arial"/>
              </a:rPr>
              <a:t> </a:t>
            </a:r>
            <a:r>
              <a:rPr sz="1900" spc="0" dirty="0" smtClean="0">
                <a:latin typeface="Arial"/>
                <a:cs typeface="Arial"/>
              </a:rPr>
              <a:t>a</a:t>
            </a:r>
            <a:r>
              <a:rPr sz="1900" spc="-10" dirty="0" smtClean="0">
                <a:latin typeface="Arial"/>
                <a:cs typeface="Arial"/>
              </a:rPr>
              <a:t>n</a:t>
            </a:r>
            <a:r>
              <a:rPr sz="1900" spc="0" dirty="0" smtClean="0">
                <a:latin typeface="Arial"/>
                <a:cs typeface="Arial"/>
              </a:rPr>
              <a:t>d</a:t>
            </a:r>
            <a:r>
              <a:rPr sz="1900" spc="5" dirty="0" smtClean="0">
                <a:latin typeface="Arial"/>
                <a:cs typeface="Arial"/>
              </a:rPr>
              <a:t> </a:t>
            </a:r>
            <a:r>
              <a:rPr sz="1900" spc="-10" dirty="0" smtClean="0">
                <a:solidFill>
                  <a:srgbClr val="188989"/>
                </a:solidFill>
                <a:latin typeface="Arial"/>
                <a:cs typeface="Arial"/>
              </a:rPr>
              <a:t>o</a:t>
            </a:r>
            <a:r>
              <a:rPr sz="1900" spc="0" dirty="0" smtClean="0">
                <a:solidFill>
                  <a:srgbClr val="188989"/>
                </a:solidFill>
                <a:latin typeface="Arial"/>
                <a:cs typeface="Arial"/>
              </a:rPr>
              <a:t>ne</a:t>
            </a:r>
            <a:r>
              <a:rPr sz="1900" spc="-10" dirty="0" smtClean="0">
                <a:solidFill>
                  <a:srgbClr val="188989"/>
                </a:solidFill>
                <a:latin typeface="Arial"/>
                <a:cs typeface="Arial"/>
              </a:rPr>
              <a:t> </a:t>
            </a:r>
            <a:r>
              <a:rPr sz="1900" spc="5" dirty="0" smtClean="0">
                <a:solidFill>
                  <a:srgbClr val="188989"/>
                </a:solidFill>
                <a:latin typeface="Arial"/>
                <a:cs typeface="Arial"/>
              </a:rPr>
              <a:t>D</a:t>
            </a:r>
            <a:r>
              <a:rPr sz="1900" spc="0" dirty="0" smtClean="0">
                <a:solidFill>
                  <a:srgbClr val="188989"/>
                </a:solidFill>
                <a:latin typeface="Arial"/>
                <a:cs typeface="Arial"/>
              </a:rPr>
              <a:t>e</a:t>
            </a:r>
            <a:r>
              <a:rPr sz="1900" spc="-10" dirty="0" smtClean="0">
                <a:solidFill>
                  <a:srgbClr val="188989"/>
                </a:solidFill>
                <a:latin typeface="Arial"/>
                <a:cs typeface="Arial"/>
              </a:rPr>
              <a:t>fa</a:t>
            </a:r>
            <a:r>
              <a:rPr sz="1900" spc="0" dirty="0" smtClean="0">
                <a:solidFill>
                  <a:srgbClr val="188989"/>
                </a:solidFill>
                <a:latin typeface="Arial"/>
                <a:cs typeface="Arial"/>
              </a:rPr>
              <a:t>u</a:t>
            </a:r>
            <a:r>
              <a:rPr sz="1900" spc="-5" dirty="0" smtClean="0">
                <a:solidFill>
                  <a:srgbClr val="188989"/>
                </a:solidFill>
                <a:latin typeface="Arial"/>
                <a:cs typeface="Arial"/>
              </a:rPr>
              <a:t>l</a:t>
            </a:r>
            <a:r>
              <a:rPr sz="1900" spc="-10" dirty="0" smtClean="0">
                <a:solidFill>
                  <a:srgbClr val="188989"/>
                </a:solidFill>
                <a:latin typeface="Arial"/>
                <a:cs typeface="Arial"/>
              </a:rPr>
              <a:t>t=N</a:t>
            </a:r>
            <a:r>
              <a:rPr sz="1900" spc="15" dirty="0" smtClean="0">
                <a:solidFill>
                  <a:srgbClr val="188989"/>
                </a:solidFill>
                <a:latin typeface="Arial"/>
                <a:cs typeface="Arial"/>
              </a:rPr>
              <a:t> </a:t>
            </a:r>
            <a:r>
              <a:rPr sz="1900" spc="0" dirty="0" smtClean="0">
                <a:latin typeface="Arial"/>
                <a:cs typeface="Arial"/>
              </a:rPr>
              <a:t>o</a:t>
            </a:r>
            <a:r>
              <a:rPr sz="1900" spc="-10" dirty="0" smtClean="0">
                <a:latin typeface="Arial"/>
                <a:cs typeface="Arial"/>
              </a:rPr>
              <a:t>ut of th</a:t>
            </a:r>
            <a:r>
              <a:rPr sz="1900" spc="-5" dirty="0" smtClean="0">
                <a:latin typeface="Arial"/>
                <a:cs typeface="Arial"/>
              </a:rPr>
              <a:t>r</a:t>
            </a:r>
            <a:r>
              <a:rPr sz="1900" spc="0" dirty="0" smtClean="0">
                <a:latin typeface="Arial"/>
                <a:cs typeface="Arial"/>
              </a:rPr>
              <a:t>ee</a:t>
            </a:r>
            <a:r>
              <a:rPr sz="1900" spc="-10" dirty="0" smtClean="0">
                <a:latin typeface="Arial"/>
                <a:cs typeface="Arial"/>
              </a:rPr>
              <a:t> </a:t>
            </a:r>
            <a:r>
              <a:rPr sz="1900" spc="5" dirty="0" smtClean="0">
                <a:latin typeface="Arial"/>
                <a:cs typeface="Arial"/>
              </a:rPr>
              <a:t>c</a:t>
            </a:r>
            <a:r>
              <a:rPr sz="1900" spc="-5" dirty="0" smtClean="0">
                <a:latin typeface="Arial"/>
                <a:cs typeface="Arial"/>
              </a:rPr>
              <a:t>l</a:t>
            </a:r>
            <a:r>
              <a:rPr sz="1900" spc="0" dirty="0" smtClean="0">
                <a:latin typeface="Arial"/>
                <a:cs typeface="Arial"/>
              </a:rPr>
              <a:t>o</a:t>
            </a:r>
            <a:r>
              <a:rPr sz="1900" spc="5" dirty="0" smtClean="0">
                <a:latin typeface="Arial"/>
                <a:cs typeface="Arial"/>
              </a:rPr>
              <a:t>s</a:t>
            </a:r>
            <a:r>
              <a:rPr sz="1900" spc="-10" dirty="0" smtClean="0">
                <a:latin typeface="Arial"/>
                <a:cs typeface="Arial"/>
              </a:rPr>
              <a:t>e</a:t>
            </a:r>
            <a:r>
              <a:rPr sz="1900" spc="5" dirty="0" smtClean="0">
                <a:latin typeface="Arial"/>
                <a:cs typeface="Arial"/>
              </a:rPr>
              <a:t>s</a:t>
            </a:r>
            <a:r>
              <a:rPr sz="1900" spc="-10" dirty="0" smtClean="0">
                <a:latin typeface="Arial"/>
                <a:cs typeface="Arial"/>
              </a:rPr>
              <a:t>t ne</a:t>
            </a:r>
            <a:r>
              <a:rPr sz="1900" spc="-5" dirty="0" smtClean="0">
                <a:latin typeface="Arial"/>
                <a:cs typeface="Arial"/>
              </a:rPr>
              <a:t>i</a:t>
            </a:r>
            <a:r>
              <a:rPr sz="1900" spc="0" dirty="0" smtClean="0">
                <a:latin typeface="Arial"/>
                <a:cs typeface="Arial"/>
              </a:rPr>
              <a:t>g</a:t>
            </a:r>
            <a:r>
              <a:rPr sz="1900" spc="-10" dirty="0" smtClean="0">
                <a:latin typeface="Arial"/>
                <a:cs typeface="Arial"/>
              </a:rPr>
              <a:t>h</a:t>
            </a:r>
            <a:r>
              <a:rPr sz="1900" spc="0" dirty="0" smtClean="0">
                <a:latin typeface="Arial"/>
                <a:cs typeface="Arial"/>
              </a:rPr>
              <a:t>bo</a:t>
            </a:r>
            <a:r>
              <a:rPr sz="1900" spc="-5" dirty="0" smtClean="0">
                <a:latin typeface="Arial"/>
                <a:cs typeface="Arial"/>
              </a:rPr>
              <a:t>r</a:t>
            </a:r>
            <a:r>
              <a:rPr sz="1900" spc="5" dirty="0" smtClean="0">
                <a:latin typeface="Arial"/>
                <a:cs typeface="Arial"/>
              </a:rPr>
              <a:t>s</a:t>
            </a:r>
            <a:r>
              <a:rPr sz="1900" spc="-10" dirty="0" smtClean="0">
                <a:latin typeface="Arial"/>
                <a:cs typeface="Arial"/>
              </a:rPr>
              <a:t>.</a:t>
            </a:r>
            <a:r>
              <a:rPr sz="1900" spc="-40" dirty="0" smtClean="0">
                <a:latin typeface="Arial"/>
                <a:cs typeface="Arial"/>
              </a:rPr>
              <a:t> </a:t>
            </a:r>
            <a:r>
              <a:rPr sz="1900" spc="-10" dirty="0" smtClean="0">
                <a:latin typeface="Arial"/>
                <a:cs typeface="Arial"/>
              </a:rPr>
              <a:t>Th</a:t>
            </a:r>
            <a:r>
              <a:rPr sz="1900" spc="0" dirty="0" smtClean="0">
                <a:latin typeface="Arial"/>
                <a:cs typeface="Arial"/>
              </a:rPr>
              <a:t>e </a:t>
            </a:r>
            <a:r>
              <a:rPr sz="1900" spc="-10" dirty="0" smtClean="0">
                <a:latin typeface="Arial"/>
                <a:cs typeface="Arial"/>
              </a:rPr>
              <a:t>p</a:t>
            </a:r>
            <a:r>
              <a:rPr sz="1900" spc="5" dirty="0" smtClean="0">
                <a:latin typeface="Arial"/>
                <a:cs typeface="Arial"/>
              </a:rPr>
              <a:t>r</a:t>
            </a:r>
            <a:r>
              <a:rPr sz="1900" spc="0" dirty="0" smtClean="0">
                <a:latin typeface="Arial"/>
                <a:cs typeface="Arial"/>
              </a:rPr>
              <a:t>e</a:t>
            </a:r>
            <a:r>
              <a:rPr sz="1900" spc="-10" dirty="0" smtClean="0">
                <a:latin typeface="Arial"/>
                <a:cs typeface="Arial"/>
              </a:rPr>
              <a:t>d</a:t>
            </a:r>
            <a:r>
              <a:rPr sz="1900" spc="-5" dirty="0" smtClean="0">
                <a:latin typeface="Arial"/>
                <a:cs typeface="Arial"/>
              </a:rPr>
              <a:t>i</a:t>
            </a:r>
            <a:r>
              <a:rPr sz="1900" spc="5" dirty="0" smtClean="0">
                <a:latin typeface="Arial"/>
                <a:cs typeface="Arial"/>
              </a:rPr>
              <a:t>c</a:t>
            </a:r>
            <a:r>
              <a:rPr sz="1900" spc="-10" dirty="0" smtClean="0">
                <a:latin typeface="Arial"/>
                <a:cs typeface="Arial"/>
              </a:rPr>
              <a:t>t</a:t>
            </a:r>
            <a:r>
              <a:rPr sz="1900" spc="-5" dirty="0" smtClean="0">
                <a:latin typeface="Arial"/>
                <a:cs typeface="Arial"/>
              </a:rPr>
              <a:t>i</a:t>
            </a:r>
            <a:r>
              <a:rPr sz="1900" spc="0" dirty="0" smtClean="0">
                <a:latin typeface="Arial"/>
                <a:cs typeface="Arial"/>
              </a:rPr>
              <a:t>on</a:t>
            </a:r>
            <a:r>
              <a:rPr sz="1900" spc="-10" dirty="0" smtClean="0">
                <a:latin typeface="Arial"/>
                <a:cs typeface="Arial"/>
              </a:rPr>
              <a:t> fo</a:t>
            </a:r>
            <a:r>
              <a:rPr sz="1900" spc="0" dirty="0" smtClean="0">
                <a:latin typeface="Arial"/>
                <a:cs typeface="Arial"/>
              </a:rPr>
              <a:t>r</a:t>
            </a:r>
            <a:r>
              <a:rPr sz="1900" spc="5" dirty="0" smtClean="0">
                <a:latin typeface="Arial"/>
                <a:cs typeface="Arial"/>
              </a:rPr>
              <a:t> </a:t>
            </a:r>
            <a:r>
              <a:rPr sz="1900" spc="-20" dirty="0" smtClean="0">
                <a:latin typeface="Arial"/>
                <a:cs typeface="Arial"/>
              </a:rPr>
              <a:t>t</a:t>
            </a:r>
            <a:r>
              <a:rPr sz="1900" spc="0" dirty="0" smtClean="0">
                <a:latin typeface="Arial"/>
                <a:cs typeface="Arial"/>
              </a:rPr>
              <a:t>he </a:t>
            </a:r>
            <a:r>
              <a:rPr sz="1900" spc="-10" dirty="0" smtClean="0">
                <a:latin typeface="Arial"/>
                <a:cs typeface="Arial"/>
              </a:rPr>
              <a:t>u</a:t>
            </a:r>
            <a:r>
              <a:rPr sz="1900" spc="0" dirty="0" smtClean="0">
                <a:latin typeface="Arial"/>
                <a:cs typeface="Arial"/>
              </a:rPr>
              <a:t>n</a:t>
            </a:r>
            <a:r>
              <a:rPr sz="1900" spc="5" dirty="0" smtClean="0">
                <a:latin typeface="Arial"/>
                <a:cs typeface="Arial"/>
              </a:rPr>
              <a:t>k</a:t>
            </a:r>
            <a:r>
              <a:rPr sz="1900" spc="-10" dirty="0" smtClean="0">
                <a:latin typeface="Arial"/>
                <a:cs typeface="Arial"/>
              </a:rPr>
              <a:t>n</a:t>
            </a:r>
            <a:r>
              <a:rPr sz="1900" spc="0" dirty="0" smtClean="0">
                <a:latin typeface="Arial"/>
                <a:cs typeface="Arial"/>
              </a:rPr>
              <a:t>o</a:t>
            </a:r>
            <a:r>
              <a:rPr sz="1900" spc="5" dirty="0" smtClean="0">
                <a:latin typeface="Arial"/>
                <a:cs typeface="Arial"/>
              </a:rPr>
              <a:t>w</a:t>
            </a:r>
            <a:r>
              <a:rPr sz="1900" spc="0" dirty="0" smtClean="0">
                <a:latin typeface="Arial"/>
                <a:cs typeface="Arial"/>
              </a:rPr>
              <a:t>n</a:t>
            </a:r>
            <a:r>
              <a:rPr sz="1900" spc="-10" dirty="0" smtClean="0">
                <a:latin typeface="Arial"/>
                <a:cs typeface="Arial"/>
              </a:rPr>
              <a:t> </a:t>
            </a:r>
            <a:r>
              <a:rPr sz="1900" spc="5" dirty="0" smtClean="0">
                <a:latin typeface="Arial"/>
                <a:cs typeface="Arial"/>
              </a:rPr>
              <a:t>c</a:t>
            </a:r>
            <a:r>
              <a:rPr sz="1900" spc="0" dirty="0" smtClean="0">
                <a:latin typeface="Arial"/>
                <a:cs typeface="Arial"/>
              </a:rPr>
              <a:t>a</a:t>
            </a:r>
            <a:r>
              <a:rPr sz="1900" spc="5" dirty="0" smtClean="0">
                <a:latin typeface="Arial"/>
                <a:cs typeface="Arial"/>
              </a:rPr>
              <a:t>s</a:t>
            </a:r>
            <a:r>
              <a:rPr sz="1900" spc="0" dirty="0" smtClean="0">
                <a:latin typeface="Arial"/>
                <a:cs typeface="Arial"/>
              </a:rPr>
              <a:t>e</a:t>
            </a:r>
            <a:r>
              <a:rPr sz="1900" spc="-10" dirty="0" smtClean="0">
                <a:latin typeface="Arial"/>
                <a:cs typeface="Arial"/>
              </a:rPr>
              <a:t> </a:t>
            </a:r>
            <a:r>
              <a:rPr sz="1900" spc="-5" dirty="0" smtClean="0">
                <a:latin typeface="Arial"/>
                <a:cs typeface="Arial"/>
              </a:rPr>
              <a:t>i</a:t>
            </a:r>
            <a:r>
              <a:rPr sz="1900" spc="0" dirty="0" smtClean="0">
                <a:latin typeface="Arial"/>
                <a:cs typeface="Arial"/>
              </a:rPr>
              <a:t>s</a:t>
            </a:r>
            <a:r>
              <a:rPr sz="1900" spc="5" dirty="0" smtClean="0">
                <a:latin typeface="Arial"/>
                <a:cs typeface="Arial"/>
              </a:rPr>
              <a:t> </a:t>
            </a:r>
            <a:r>
              <a:rPr sz="1900" spc="0" dirty="0" smtClean="0">
                <a:latin typeface="Arial"/>
                <a:cs typeface="Arial"/>
              </a:rPr>
              <a:t>a</a:t>
            </a:r>
            <a:r>
              <a:rPr sz="1900" spc="-10" dirty="0" smtClean="0">
                <a:latin typeface="Arial"/>
                <a:cs typeface="Arial"/>
              </a:rPr>
              <a:t>g</a:t>
            </a:r>
            <a:r>
              <a:rPr sz="1900" spc="0" dirty="0" smtClean="0">
                <a:latin typeface="Arial"/>
                <a:cs typeface="Arial"/>
              </a:rPr>
              <a:t>a</a:t>
            </a:r>
            <a:r>
              <a:rPr sz="1900" spc="-5" dirty="0" smtClean="0">
                <a:latin typeface="Arial"/>
                <a:cs typeface="Arial"/>
              </a:rPr>
              <a:t>i</a:t>
            </a:r>
            <a:r>
              <a:rPr sz="1900" spc="0" dirty="0" smtClean="0">
                <a:latin typeface="Arial"/>
                <a:cs typeface="Arial"/>
              </a:rPr>
              <a:t>n</a:t>
            </a:r>
            <a:r>
              <a:rPr sz="1900" spc="-10" dirty="0" smtClean="0">
                <a:latin typeface="Arial"/>
                <a:cs typeface="Arial"/>
              </a:rPr>
              <a:t> </a:t>
            </a:r>
            <a:r>
              <a:rPr sz="1900" spc="5" dirty="0" smtClean="0">
                <a:latin typeface="Arial"/>
                <a:cs typeface="Arial"/>
              </a:rPr>
              <a:t>D</a:t>
            </a:r>
            <a:r>
              <a:rPr sz="1900" spc="0" dirty="0" smtClean="0">
                <a:latin typeface="Arial"/>
                <a:cs typeface="Arial"/>
              </a:rPr>
              <a:t>e</a:t>
            </a:r>
            <a:r>
              <a:rPr sz="1900" spc="-10" dirty="0" smtClean="0">
                <a:latin typeface="Arial"/>
                <a:cs typeface="Arial"/>
              </a:rPr>
              <a:t>fa</a:t>
            </a:r>
            <a:r>
              <a:rPr sz="1900" spc="0" dirty="0" smtClean="0">
                <a:latin typeface="Arial"/>
                <a:cs typeface="Arial"/>
              </a:rPr>
              <a:t>u</a:t>
            </a:r>
            <a:r>
              <a:rPr sz="1900" spc="-5" dirty="0" smtClean="0">
                <a:latin typeface="Arial"/>
                <a:cs typeface="Arial"/>
              </a:rPr>
              <a:t>l</a:t>
            </a:r>
            <a:r>
              <a:rPr sz="1900" spc="-10" dirty="0" smtClean="0">
                <a:latin typeface="Arial"/>
                <a:cs typeface="Arial"/>
              </a:rPr>
              <a:t>t=Y</a:t>
            </a:r>
            <a:endParaRPr sz="1900">
              <a:latin typeface="Arial"/>
              <a:cs typeface="Arial"/>
            </a:endParaRPr>
          </a:p>
        </p:txBody>
      </p:sp>
      <p:sp>
        <p:nvSpPr>
          <p:cNvPr id="9" name="object 9"/>
          <p:cNvSpPr/>
          <p:nvPr/>
        </p:nvSpPr>
        <p:spPr>
          <a:xfrm>
            <a:off x="3522979" y="3243579"/>
            <a:ext cx="4180839" cy="2876550"/>
          </a:xfrm>
          <a:prstGeom prst="rect">
            <a:avLst/>
          </a:prstGeom>
          <a:blipFill>
            <a:blip r:embed="rId3" cstate="print"/>
            <a:stretch>
              <a:fillRect/>
            </a:stretch>
          </a:blipFill>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1221</TotalTime>
  <Words>1383</Words>
  <Application>Microsoft Office PowerPoint</Application>
  <PresentationFormat>Custom</PresentationFormat>
  <Paragraphs>167</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PowerPoint Presentation</vt:lpstr>
      <vt:lpstr>PowerPoint Presentation</vt:lpstr>
      <vt:lpstr>Algorithm</vt:lpstr>
      <vt:lpstr>Diagram</vt:lpstr>
      <vt:lpstr>Distance measures for cont. variables(Numerical Data)</vt:lpstr>
      <vt:lpstr>Categorical Variables</vt:lpstr>
      <vt:lpstr>How many neighbors?</vt:lpstr>
      <vt:lpstr>Example:</vt:lpstr>
      <vt:lpstr>Example</vt:lpstr>
      <vt:lpstr>Standardized Distance</vt:lpstr>
      <vt:lpstr>Standardized Distance</vt:lpstr>
      <vt:lpstr>PowerPoint Presentation</vt:lpstr>
      <vt:lpstr>Diagram</vt:lpstr>
      <vt:lpstr>Distance measures for cont. variables</vt:lpstr>
      <vt:lpstr>Example Dataset</vt:lpstr>
      <vt:lpstr>K Nearest Neighbors - Regression </vt:lpstr>
      <vt:lpstr>PowerPoint Presentation</vt:lpstr>
      <vt:lpstr>PowerPoint Presentation</vt:lpstr>
      <vt:lpstr>Regression</vt:lpstr>
      <vt:lpstr>Decision Tree - Regression </vt:lpstr>
      <vt:lpstr>Example</vt:lpstr>
      <vt:lpstr>Decision Tree-Algorithm</vt:lpstr>
      <vt:lpstr>PowerPoint Presentation</vt:lpstr>
      <vt:lpstr>PowerPoint Presentation</vt:lpstr>
      <vt:lpstr>Standard Deviation Reduction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atif</dc:creator>
  <cp:lastModifiedBy>Windows User</cp:lastModifiedBy>
  <cp:revision>49</cp:revision>
  <dcterms:created xsi:type="dcterms:W3CDTF">2016-11-29T17:42:58Z</dcterms:created>
  <dcterms:modified xsi:type="dcterms:W3CDTF">2019-12-08T07:23:55Z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2016-11-29T00:00:00Z</vt:filetime>
  </property>
  <property fmtid="{D5CDD505-2E9C-101B-9397-08002B2CF9AE}" pid="3" name="LastSaved">
    <vt:filetime>2016-11-29T00:00:00Z</vt:filetime>
  </property>
</Properties>
</file>