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43"/>
  </p:notesMasterIdLst>
  <p:sldIdLst>
    <p:sldId id="259" r:id="rId3"/>
    <p:sldId id="280" r:id="rId4"/>
    <p:sldId id="260" r:id="rId5"/>
    <p:sldId id="261" r:id="rId6"/>
    <p:sldId id="281" r:id="rId7"/>
    <p:sldId id="282" r:id="rId8"/>
    <p:sldId id="283" r:id="rId9"/>
    <p:sldId id="264" r:id="rId10"/>
    <p:sldId id="265" r:id="rId11"/>
    <p:sldId id="266" r:id="rId12"/>
    <p:sldId id="268" r:id="rId13"/>
    <p:sldId id="269" r:id="rId14"/>
    <p:sldId id="270" r:id="rId15"/>
    <p:sldId id="271" r:id="rId16"/>
    <p:sldId id="272" r:id="rId17"/>
    <p:sldId id="273" r:id="rId18"/>
    <p:sldId id="274" r:id="rId19"/>
    <p:sldId id="275" r:id="rId20"/>
    <p:sldId id="306" r:id="rId21"/>
    <p:sldId id="276" r:id="rId22"/>
    <p:sldId id="277" r:id="rId23"/>
    <p:sldId id="305" r:id="rId24"/>
    <p:sldId id="284" r:id="rId25"/>
    <p:sldId id="285" r:id="rId26"/>
    <p:sldId id="286" r:id="rId27"/>
    <p:sldId id="287" r:id="rId28"/>
    <p:sldId id="288" r:id="rId29"/>
    <p:sldId id="289" r:id="rId30"/>
    <p:sldId id="301" r:id="rId31"/>
    <p:sldId id="302" r:id="rId32"/>
    <p:sldId id="290" r:id="rId33"/>
    <p:sldId id="303"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98" autoAdjust="0"/>
  </p:normalViewPr>
  <p:slideViewPr>
    <p:cSldViewPr>
      <p:cViewPr varScale="1">
        <p:scale>
          <a:sx n="63" d="100"/>
          <a:sy n="63" d="100"/>
        </p:scale>
        <p:origin x="-9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018CC7-878D-4EBF-83D2-B9B518B2FAAD}" type="datetimeFigureOut">
              <a:rPr lang="en-US" smtClean="0"/>
              <a:pPr/>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52850-CF72-4642-96DE-E3DC4E5EB258}" type="slidenum">
              <a:rPr lang="en-US" smtClean="0"/>
              <a:pPr/>
              <a:t>‹#›</a:t>
            </a:fld>
            <a:endParaRPr lang="en-US"/>
          </a:p>
        </p:txBody>
      </p:sp>
    </p:spTree>
    <p:extLst>
      <p:ext uri="{BB962C8B-B14F-4D97-AF65-F5344CB8AC3E}">
        <p14:creationId xmlns:p14="http://schemas.microsoft.com/office/powerpoint/2010/main" val="20842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FCF0068-8F40-43D0-A5AD-B5E8B862BA3B}" type="slidenum">
              <a:rPr lang="en-US">
                <a:solidFill>
                  <a:prstClr val="black"/>
                </a:solidFill>
              </a:rPr>
              <a:pPr/>
              <a:t>1</a:t>
            </a:fld>
            <a:endParaRPr lang="en-US">
              <a:solidFill>
                <a:prstClr val="black"/>
              </a:solidFill>
            </a:endParaRPr>
          </a:p>
        </p:txBody>
      </p:sp>
      <p:sp>
        <p:nvSpPr>
          <p:cNvPr id="3" name="Notes Placeholder 2"/>
          <p:cNvSpPr>
            <a:spLocks noGrp="1"/>
          </p:cNvSpPr>
          <p:nvPr>
            <p:ph type="body" idx="1"/>
          </p:nvPr>
        </p:nvSpPr>
        <p:spPr/>
        <p:txBody>
          <a:bodyPr>
            <a:normAutofit/>
          </a:bodyPr>
          <a:lstStyle/>
          <a:p>
            <a:r>
              <a:rPr lang="en-US" sz="1200" dirty="0" smtClean="0"/>
              <a:t>class membership probabilities such</a:t>
            </a:r>
            <a:r>
              <a:rPr lang="en-US" sz="1200" baseline="0" dirty="0" smtClean="0"/>
              <a:t> as probability that a given </a:t>
            </a:r>
            <a:r>
              <a:rPr lang="en-US" sz="1200" baseline="0" dirty="0" err="1" smtClean="0"/>
              <a:t>tuple</a:t>
            </a:r>
            <a:r>
              <a:rPr lang="en-US" sz="1200" baseline="0" dirty="0" smtClean="0"/>
              <a:t> belongs to a particular class.</a:t>
            </a:r>
          </a:p>
          <a:p>
            <a:r>
              <a:rPr lang="en-US" sz="1200" baseline="0" dirty="0" smtClean="0"/>
              <a:t>Studies comparing different classification algorithms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 data- 4 categorical attributes and a class. </a:t>
            </a:r>
            <a:r>
              <a:rPr lang="en-US" dirty="0" err="1" smtClean="0"/>
              <a:t>Prob</a:t>
            </a:r>
            <a:r>
              <a:rPr lang="en-US" baseline="0" dirty="0" smtClean="0"/>
              <a:t> of class yes.. </a:t>
            </a:r>
            <a:r>
              <a:rPr lang="en-US" baseline="0" dirty="0" err="1" smtClean="0"/>
              <a:t>Prob</a:t>
            </a:r>
            <a:r>
              <a:rPr lang="en-US" baseline="0" dirty="0" smtClean="0"/>
              <a:t> of class No..</a:t>
            </a:r>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Prob</a:t>
            </a:r>
            <a:r>
              <a:rPr lang="en-US" dirty="0" smtClean="0"/>
              <a:t> of sunny given yes..3/9 </a:t>
            </a:r>
            <a:r>
              <a:rPr lang="en-US" dirty="0" err="1" smtClean="0"/>
              <a:t>prob</a:t>
            </a:r>
            <a:r>
              <a:rPr lang="en-US" dirty="0" smtClean="0"/>
              <a:t> of sunny given No=2/5. </a:t>
            </a:r>
          </a:p>
          <a:p>
            <a:r>
              <a:rPr lang="en-US" dirty="0" smtClean="0"/>
              <a:t>9 is the sum of yes </a:t>
            </a:r>
            <a:r>
              <a:rPr lang="en-US" dirty="0" err="1" smtClean="0"/>
              <a:t>colums</a:t>
            </a:r>
            <a:r>
              <a:rPr lang="en-US" dirty="0" smtClean="0"/>
              <a:t> because</a:t>
            </a:r>
            <a:r>
              <a:rPr lang="en-US" baseline="0" dirty="0" smtClean="0"/>
              <a:t> we have 9 yes</a:t>
            </a:r>
            <a:r>
              <a:rPr lang="en-US" dirty="0" smtClean="0"/>
              <a:t> </a:t>
            </a:r>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a:t>
            </a:r>
            <a:r>
              <a:rPr lang="en-US" baseline="0" dirty="0" smtClean="0"/>
              <a:t> multiply probabilities, and we have zero count then we end up with 0. We add 1 to the all the counts in outlook, temp, humidity and windy</a:t>
            </a:r>
          </a:p>
        </p:txBody>
      </p:sp>
      <p:sp>
        <p:nvSpPr>
          <p:cNvPr id="4" name="Slide Number Placeholder 3"/>
          <p:cNvSpPr>
            <a:spLocks noGrp="1"/>
          </p:cNvSpPr>
          <p:nvPr>
            <p:ph type="sldNum" sz="quarter" idx="10"/>
          </p:nvPr>
        </p:nvSpPr>
        <p:spPr/>
        <p:txBody>
          <a:bodyPr/>
          <a:lstStyle/>
          <a:p>
            <a:fld id="{FB352850-CF72-4642-96DE-E3DC4E5EB258}"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each numerical variable or attribute or predictor, we assume that each one has a normal distribution then we calculate mean and SD</a:t>
            </a:r>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Numerical</a:t>
            </a:r>
            <a:r>
              <a:rPr lang="en-US" baseline="0" dirty="0" smtClean="0"/>
              <a:t> data set—attribute humidity under consideration. If we have humidity 4 than we </a:t>
            </a:r>
            <a:r>
              <a:rPr lang="en-US" baseline="0" smtClean="0"/>
              <a:t>play or not</a:t>
            </a:r>
            <a:endParaRPr lang="en-US"/>
          </a:p>
        </p:txBody>
      </p:sp>
      <p:sp>
        <p:nvSpPr>
          <p:cNvPr id="4" name="Slide Number Placeholder 3"/>
          <p:cNvSpPr>
            <a:spLocks noGrp="1"/>
          </p:cNvSpPr>
          <p:nvPr>
            <p:ph type="sldNum" sz="quarter" idx="10"/>
          </p:nvPr>
        </p:nvSpPr>
        <p:spPr/>
        <p:txBody>
          <a:bodyPr/>
          <a:lstStyle/>
          <a:p>
            <a:fld id="{FB352850-CF72-4642-96DE-E3DC4E5EB258}"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Decision</a:t>
            </a:r>
            <a:r>
              <a:rPr lang="en-US" baseline="0" dirty="0" smtClean="0"/>
              <a:t> tree classifier</a:t>
            </a:r>
            <a:r>
              <a:rPr lang="en-US" dirty="0" smtClean="0"/>
              <a:t> can be</a:t>
            </a:r>
            <a:r>
              <a:rPr lang="en-US" baseline="0" dirty="0" smtClean="0"/>
              <a:t> used for classification and regression.</a:t>
            </a:r>
          </a:p>
          <a:p>
            <a:r>
              <a:rPr lang="en-US" baseline="0" dirty="0" smtClean="0"/>
              <a:t>Leaf nodes has no branches and has/represent classes</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a:t>
            </a:r>
            <a:r>
              <a:rPr lang="en-US" baseline="0" dirty="0" smtClean="0"/>
              <a:t> root node outlook and then we have branch fro sunny, overcast and rainy. </a:t>
            </a:r>
          </a:p>
          <a:p>
            <a:r>
              <a:rPr lang="en-US" baseline="0" dirty="0" smtClean="0"/>
              <a:t>Then for the sunny, the best way to branch now is on windy.</a:t>
            </a:r>
          </a:p>
          <a:p>
            <a:r>
              <a:rPr lang="en-US" baseline="0" dirty="0" smtClean="0"/>
              <a:t>For overcast we have always yes. For rainy, we can probably split/branch on humidity. Temperature has not used at all.</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 all possible</a:t>
            </a:r>
            <a:r>
              <a:rPr lang="en-US" baseline="0" dirty="0" smtClean="0"/>
              <a:t> branches and choose the best branch</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Entropy</a:t>
            </a:r>
            <a:r>
              <a:rPr lang="en-US" baseline="0" dirty="0" smtClean="0"/>
              <a:t> is a measure of uncertainty. It is computed for 2 0r may be 3 classes/categories. Entropy is zero if all values belong to the same</a:t>
            </a:r>
          </a:p>
          <a:p>
            <a:r>
              <a:rPr lang="en-US" baseline="0" dirty="0" smtClean="0"/>
              <a:t>Entropy is 1 if instances are equally divided </a:t>
            </a:r>
            <a:r>
              <a:rPr lang="en-US" baseline="0" dirty="0" err="1" smtClean="0"/>
              <a:t>i.e</a:t>
            </a:r>
            <a:r>
              <a:rPr lang="en-US" baseline="0" dirty="0" smtClean="0"/>
              <a:t> 5 belong to yes and 5 belong to No. Entropy is Y axis and </a:t>
            </a:r>
            <a:r>
              <a:rPr lang="en-US" baseline="0" dirty="0" err="1" smtClean="0"/>
              <a:t>prob</a:t>
            </a:r>
            <a:r>
              <a:rPr lang="en-US" baseline="0" dirty="0" smtClean="0"/>
              <a:t> on x axis.</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4560EE9-338F-4A27-9DC1-3189CC187141}" type="slidenum">
              <a:rPr lang="en-US">
                <a:solidFill>
                  <a:prstClr val="black"/>
                </a:solidFill>
              </a:rPr>
              <a:pPr/>
              <a:t>3</a:t>
            </a:fld>
            <a:endParaRPr lang="en-US">
              <a:solidFill>
                <a:prstClr val="black"/>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dirty="0" smtClean="0"/>
              <a:t>X </a:t>
            </a:r>
            <a:r>
              <a:rPr lang="en-US" sz="1200" kern="1200" baseline="0" dirty="0" smtClean="0">
                <a:solidFill>
                  <a:schemeClr val="tx1"/>
                </a:solidFill>
                <a:latin typeface="+mn-lt"/>
                <a:ea typeface="+mn-ea"/>
                <a:cs typeface="+mn-cs"/>
              </a:rPr>
              <a:t>is described by measurements made on a set of </a:t>
            </a:r>
            <a:r>
              <a:rPr lang="en-US" sz="1200" i="1" kern="1200" baseline="0" dirty="0" smtClean="0">
                <a:solidFill>
                  <a:schemeClr val="tx1"/>
                </a:solidFill>
                <a:latin typeface="+mn-lt"/>
                <a:ea typeface="+mn-ea"/>
                <a:cs typeface="+mn-cs"/>
              </a:rPr>
              <a:t>n attributes.</a:t>
            </a:r>
          </a:p>
          <a:p>
            <a:r>
              <a:rPr lang="en-US" sz="1200" dirty="0" smtClean="0"/>
              <a:t>P(H|</a:t>
            </a:r>
            <a:r>
              <a:rPr lang="en-US" sz="1200" b="1" dirty="0" smtClean="0"/>
              <a:t>X</a:t>
            </a:r>
            <a:r>
              <a:rPr lang="en-US" sz="1200" dirty="0" smtClean="0"/>
              <a:t>) </a:t>
            </a:r>
            <a:r>
              <a:rPr lang="en-US" sz="1200" kern="1200" baseline="0" dirty="0" smtClean="0">
                <a:solidFill>
                  <a:schemeClr val="tx1"/>
                </a:solidFill>
                <a:latin typeface="+mn-lt"/>
                <a:ea typeface="+mn-ea"/>
                <a:cs typeface="+mn-cs"/>
              </a:rPr>
              <a:t>The posterior probability, is based on more information (e.g., customer information) than the prior probability, P(H)</a:t>
            </a:r>
            <a:r>
              <a:rPr lang="en-US" sz="1200" i="1" kern="1200" baseline="0" dirty="0" smtClean="0">
                <a:solidFill>
                  <a:schemeClr val="tx1"/>
                </a:solidFill>
                <a:latin typeface="+mn-lt"/>
                <a:ea typeface="+mn-ea"/>
                <a:cs typeface="+mn-cs"/>
              </a:rPr>
              <a:t>, which is independent of </a:t>
            </a:r>
            <a:r>
              <a:rPr lang="en-US" sz="1200" b="1" i="1" kern="1200" baseline="0" dirty="0" smtClean="0">
                <a:solidFill>
                  <a:schemeClr val="tx1"/>
                </a:solidFill>
                <a:latin typeface="+mn-lt"/>
                <a:ea typeface="+mn-ea"/>
                <a:cs typeface="+mn-cs"/>
              </a:rPr>
              <a:t>X.</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Log 2 of any value is negative. Therefore</a:t>
            </a:r>
            <a:r>
              <a:rPr lang="en-US" baseline="0" dirty="0" smtClean="0"/>
              <a:t> leading minus will cancel each other and become positive.</a:t>
            </a:r>
            <a:endParaRPr lang="en-US" dirty="0" smtClean="0"/>
          </a:p>
          <a:p>
            <a:r>
              <a:rPr lang="en-US" dirty="0" smtClean="0"/>
              <a:t>Entropy of target (s). It has 2 classes yes</a:t>
            </a:r>
            <a:r>
              <a:rPr lang="en-US" baseline="0" dirty="0" smtClean="0"/>
              <a:t> and </a:t>
            </a:r>
            <a:r>
              <a:rPr lang="en-US" baseline="0" dirty="0" err="1" smtClean="0"/>
              <a:t>nO.</a:t>
            </a:r>
            <a:r>
              <a:rPr lang="en-US" baseline="0" dirty="0" smtClean="0"/>
              <a:t> Pi represents </a:t>
            </a:r>
            <a:r>
              <a:rPr lang="en-US" baseline="0" dirty="0" err="1" smtClean="0"/>
              <a:t>prob</a:t>
            </a:r>
            <a:r>
              <a:rPr lang="en-US" baseline="0" dirty="0" smtClean="0"/>
              <a:t> of  class (yes or no). </a:t>
            </a:r>
          </a:p>
          <a:p>
            <a:r>
              <a:rPr lang="en-US" baseline="0" dirty="0" smtClean="0"/>
              <a:t>Entropy(5,9) is Entropy of yes and no. </a:t>
            </a:r>
            <a:r>
              <a:rPr lang="en-US" baseline="0" dirty="0" err="1" smtClean="0"/>
              <a:t>Prob</a:t>
            </a:r>
            <a:r>
              <a:rPr lang="en-US" baseline="0" dirty="0" smtClean="0"/>
              <a:t> of Yes is 9/14 and </a:t>
            </a:r>
            <a:r>
              <a:rPr lang="en-US" baseline="0" dirty="0" err="1" smtClean="0"/>
              <a:t>Prob</a:t>
            </a:r>
            <a:r>
              <a:rPr lang="en-US" baseline="0" dirty="0" smtClean="0"/>
              <a:t> of No is 5/14</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Split using outlook. Focus on frequency</a:t>
            </a:r>
            <a:r>
              <a:rPr lang="en-US" baseline="0" dirty="0" smtClean="0"/>
              <a:t> table of outlook. We build frequency table against class values (yes/No).</a:t>
            </a:r>
          </a:p>
          <a:p>
            <a:r>
              <a:rPr lang="en-US" baseline="0" dirty="0" smtClean="0"/>
              <a:t>We use the categories (sunny, overcast and rainy) of outlook variable to split the data therefore we are concerned about the rows.</a:t>
            </a:r>
          </a:p>
          <a:p>
            <a:r>
              <a:rPr lang="en-US" baseline="0" dirty="0" err="1" smtClean="0"/>
              <a:t>Prob</a:t>
            </a:r>
            <a:r>
              <a:rPr lang="en-US" baseline="0" dirty="0" smtClean="0"/>
              <a:t> (sunny/yes)=3/5… </a:t>
            </a:r>
            <a:r>
              <a:rPr lang="en-US" baseline="0" dirty="0" err="1" smtClean="0"/>
              <a:t>Prob</a:t>
            </a:r>
            <a:r>
              <a:rPr lang="en-US" baseline="0" dirty="0" smtClean="0"/>
              <a:t>(sunny) regardless of any class is 5/14.. </a:t>
            </a:r>
            <a:r>
              <a:rPr lang="en-US" baseline="0" dirty="0" err="1" smtClean="0"/>
              <a:t>Prob</a:t>
            </a:r>
            <a:r>
              <a:rPr lang="en-US" baseline="0" dirty="0" smtClean="0"/>
              <a:t> (sunny/No)=2/5</a:t>
            </a:r>
          </a:p>
          <a:p>
            <a:r>
              <a:rPr lang="en-US" baseline="0" dirty="0" smtClean="0"/>
              <a:t>P(C) is </a:t>
            </a:r>
            <a:r>
              <a:rPr lang="en-US" baseline="0" dirty="0" err="1" smtClean="0"/>
              <a:t>prob</a:t>
            </a:r>
            <a:r>
              <a:rPr lang="en-US" baseline="0" dirty="0" smtClean="0"/>
              <a:t> of category (sunny) E(C) is entropy of that category. So </a:t>
            </a:r>
            <a:r>
              <a:rPr lang="en-US" baseline="0" dirty="0" err="1" smtClean="0"/>
              <a:t>prob</a:t>
            </a:r>
            <a:r>
              <a:rPr lang="en-US" baseline="0" dirty="0" smtClean="0"/>
              <a:t> of sunny * entropy of values of sunny for classes yes/no(3,2)</a:t>
            </a:r>
          </a:p>
          <a:p>
            <a:r>
              <a:rPr lang="en-US" baseline="0" dirty="0" smtClean="0"/>
              <a:t>We compute the entropy for target(</a:t>
            </a:r>
            <a:r>
              <a:rPr lang="en-US" baseline="0" dirty="0" err="1" smtClean="0"/>
              <a:t>playgolf</a:t>
            </a:r>
            <a:r>
              <a:rPr lang="en-US" baseline="0" dirty="0" smtClean="0"/>
              <a:t>) when we split by outlook</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a:t>
            </a:r>
            <a:r>
              <a:rPr lang="en-US" baseline="0" dirty="0" smtClean="0"/>
              <a:t> gain is entropy before splitting – entropy after splitting</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consider one predictor</a:t>
            </a:r>
            <a:r>
              <a:rPr lang="en-US" baseline="0" dirty="0" smtClean="0"/>
              <a:t> at a time, we split according to certain criteria. </a:t>
            </a:r>
            <a:r>
              <a:rPr lang="en-US" baseline="0" dirty="0" err="1" smtClean="0"/>
              <a:t>i.e</a:t>
            </a:r>
            <a:r>
              <a:rPr lang="en-US" baseline="0" dirty="0" smtClean="0"/>
              <a:t> we split according to the attribute that has highest information gain</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Frequency tables for different attributes</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overcast, all instances have yes class so entropy is zero. Outlook has 3 branches</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split the sunny branch with the</a:t>
            </a:r>
            <a:r>
              <a:rPr lang="en-US" baseline="0" dirty="0" smtClean="0"/>
              <a:t> one that gives us highest information gain.</a:t>
            </a:r>
            <a:endParaRPr lang="en-US" dirty="0"/>
          </a:p>
        </p:txBody>
      </p:sp>
      <p:sp>
        <p:nvSpPr>
          <p:cNvPr id="4" name="Slide Number Placeholder 3"/>
          <p:cNvSpPr>
            <a:spLocks noGrp="1"/>
          </p:cNvSpPr>
          <p:nvPr>
            <p:ph type="sldNum" sz="quarter" idx="10"/>
          </p:nvPr>
        </p:nvSpPr>
        <p:spPr/>
        <p:txBody>
          <a:bodyPr/>
          <a:lstStyle/>
          <a:p>
            <a:fld id="{DF6BCB16-CB89-4C4A-BCD6-E81B88811263}"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16EE46D-46A3-4C24-AC1A-2274515D6CC0}" type="slidenum">
              <a:rPr lang="en-US">
                <a:solidFill>
                  <a:prstClr val="black"/>
                </a:solidFill>
              </a:rPr>
              <a:pPr/>
              <a:t>4</a:t>
            </a:fld>
            <a:endParaRPr lang="en-US">
              <a:solidFill>
                <a:prstClr val="black"/>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1284737-EF0A-4146-95CF-805811C33943}" type="slidenum">
              <a:rPr lang="en-US">
                <a:solidFill>
                  <a:prstClr val="black"/>
                </a:solidFill>
              </a:rPr>
              <a:pPr/>
              <a:t>8</a:t>
            </a:fld>
            <a:endParaRPr lang="en-US">
              <a:solidFill>
                <a:prstClr val="black"/>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D1216B6-87AB-4BAC-8712-1CA9E772E3B1}" type="slidenum">
              <a:rPr lang="en-US">
                <a:solidFill>
                  <a:prstClr val="black"/>
                </a:solidFill>
              </a:rPr>
              <a:pPr/>
              <a:t>9</a:t>
            </a:fld>
            <a:endParaRPr lang="en-US">
              <a:solidFill>
                <a:prstClr val="black"/>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C5C31CC-0E71-4BBE-8F12-892AA3EE6080}" type="slidenum">
              <a:rPr lang="en-US">
                <a:solidFill>
                  <a:prstClr val="black"/>
                </a:solidFill>
              </a:rPr>
              <a:pPr/>
              <a:t>10</a:t>
            </a:fld>
            <a:endParaRPr lang="en-US">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991/1003  and 990/1003 almost have same value</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a:t>
            </a:r>
            <a:r>
              <a:rPr lang="en-US" baseline="0" dirty="0" smtClean="0"/>
              <a:t> the value of one attribute has nothing to do with the values of another attribute (predictor).</a:t>
            </a:r>
          </a:p>
          <a:p>
            <a:r>
              <a:rPr lang="en-US" baseline="0" dirty="0" smtClean="0"/>
              <a:t>It is well know among research </a:t>
            </a:r>
            <a:r>
              <a:rPr lang="en-US" baseline="0" dirty="0" err="1" smtClean="0"/>
              <a:t>community.It</a:t>
            </a:r>
            <a:r>
              <a:rPr lang="en-US" baseline="0" dirty="0" smtClean="0"/>
              <a:t> is easy to understand, explain and debug</a:t>
            </a:r>
          </a:p>
          <a:p>
            <a:endParaRPr lang="en-US" baseline="0" dirty="0" smtClean="0"/>
          </a:p>
        </p:txBody>
      </p:sp>
      <p:sp>
        <p:nvSpPr>
          <p:cNvPr id="4" name="Slide Number Placeholder 3"/>
          <p:cNvSpPr>
            <a:spLocks noGrp="1"/>
          </p:cNvSpPr>
          <p:nvPr>
            <p:ph type="sldNum" sz="quarter" idx="10"/>
          </p:nvPr>
        </p:nvSpPr>
        <p:spPr/>
        <p:txBody>
          <a:bodyPr/>
          <a:lstStyle/>
          <a:p>
            <a:fld id="{FB352850-CF72-4642-96DE-E3DC4E5EB258}"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P(C) is </a:t>
            </a:r>
            <a:r>
              <a:rPr lang="en-US" baseline="0" dirty="0" err="1" smtClean="0"/>
              <a:t>prob</a:t>
            </a:r>
            <a:r>
              <a:rPr lang="en-US" baseline="0" dirty="0" smtClean="0"/>
              <a:t> of class. P(X) is the </a:t>
            </a:r>
            <a:r>
              <a:rPr lang="en-US" baseline="0" dirty="0" err="1" smtClean="0"/>
              <a:t>prob</a:t>
            </a:r>
            <a:r>
              <a:rPr lang="en-US" baseline="0" dirty="0" smtClean="0"/>
              <a:t> of data(our predictors/attributes). Predictors are independent of each other</a:t>
            </a:r>
          </a:p>
          <a:p>
            <a:r>
              <a:rPr lang="en-US" baseline="0" dirty="0" smtClean="0"/>
              <a:t>P(C) is prior </a:t>
            </a:r>
            <a:r>
              <a:rPr lang="en-US" baseline="0" dirty="0" err="1" smtClean="0"/>
              <a:t>prob</a:t>
            </a:r>
            <a:r>
              <a:rPr lang="en-US" baseline="0" dirty="0" smtClean="0"/>
              <a:t> of class before seeing any data.</a:t>
            </a:r>
          </a:p>
          <a:p>
            <a:r>
              <a:rPr lang="en-US" baseline="0" dirty="0" smtClean="0"/>
              <a:t>P(x1|c) </a:t>
            </a:r>
            <a:r>
              <a:rPr lang="en-US" baseline="0" dirty="0" err="1" smtClean="0"/>
              <a:t>prob</a:t>
            </a:r>
            <a:r>
              <a:rPr lang="en-US" baseline="0" dirty="0" smtClean="0"/>
              <a:t> of first attribute given the class. P(x2|c)  </a:t>
            </a:r>
            <a:r>
              <a:rPr lang="en-US" baseline="0" dirty="0" err="1" smtClean="0"/>
              <a:t>prob</a:t>
            </a:r>
            <a:r>
              <a:rPr lang="en-US" baseline="0" dirty="0" smtClean="0"/>
              <a:t> of second attribute given </a:t>
            </a:r>
            <a:r>
              <a:rPr lang="en-US" baseline="0" smtClean="0"/>
              <a:t>the class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P(sunny) regardless of the class is 5/14</a:t>
            </a:r>
          </a:p>
          <a:p>
            <a:r>
              <a:rPr lang="en-US" dirty="0" smtClean="0"/>
              <a:t>P(yes/sunny)= p(sunny/yes) * p(Yes/</a:t>
            </a:r>
            <a:r>
              <a:rPr lang="en-US" baseline="0" dirty="0" smtClean="0"/>
              <a:t> p(sunny)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P(No/sunny)= p(sunny/No) * p(No)/</a:t>
            </a:r>
            <a:r>
              <a:rPr lang="en-US" baseline="0" dirty="0" smtClean="0"/>
              <a:t> p(sunny)</a:t>
            </a:r>
            <a:endParaRPr lang="en-US" dirty="0" smtClean="0"/>
          </a:p>
          <a:p>
            <a:endParaRPr lang="en-US" dirty="0"/>
          </a:p>
        </p:txBody>
      </p:sp>
      <p:sp>
        <p:nvSpPr>
          <p:cNvPr id="4" name="Slide Number Placeholder 3"/>
          <p:cNvSpPr>
            <a:spLocks noGrp="1"/>
          </p:cNvSpPr>
          <p:nvPr>
            <p:ph type="sldNum" sz="quarter" idx="10"/>
          </p:nvPr>
        </p:nvSpPr>
        <p:spPr/>
        <p:txBody>
          <a:bodyPr/>
          <a:lstStyle/>
          <a:p>
            <a:fld id="{FB352850-CF72-4642-96DE-E3DC4E5EB258}"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A2E95F8B-2EEC-4618-A78D-6506A18172CF}"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0722A738-4F40-498D-8355-418A24FA5FD3}"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CDCA8471-CD1C-4845-BF19-E16DB8C66CB7}"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55EE7991-9BCB-4D3B-B9FF-F2F64C63348B}"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AA3C92CC-E2B0-4624-A00F-AB29CE331BF9}"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smtClean="0"/>
          </a:p>
        </p:txBody>
      </p:sp>
      <p:sp>
        <p:nvSpPr>
          <p:cNvPr id="4" name="Text Placeholder 3"/>
          <p:cNvSpPr>
            <a:spLocks noGrp="1"/>
          </p:cNvSpPr>
          <p:nvPr>
            <p:ph type="body"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F0C98825-2EC0-40F2-94D9-53002FD1D8DD}"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DF8973D7-4DF0-46C5-8263-61772DDDB182}"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FA5BB083-2294-4492-8AE1-75350A17ABB1}"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005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B1808EDC-70D7-4E35-A508-C6B3B17212B4}"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1"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11/17/2019</a:t>
            </a:fld>
            <a:endParaRPr lang="en-US" smtClea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0AEEBA65-9695-43CD-8D97-FC09329FE559}"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11/17/2019</a:t>
            </a:fld>
            <a:endParaRPr lang="en-US" smtClea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11/17/2019</a:t>
            </a:fld>
            <a:endParaRPr lang="en-US" smtClean="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11/17/2019</a:t>
            </a:fld>
            <a:endParaRPr lang="en-US" smtClean="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9132023" cy="6849239"/>
          </a:xfrm>
          <a:prstGeom prst="rect">
            <a:avLst/>
          </a:prstGeom>
          <a:blipFill>
            <a:blip r:embed="rId2" cstate="print"/>
            <a:stretch>
              <a:fillRect/>
            </a:stretch>
          </a:blipFill>
        </p:spPr>
        <p:txBody>
          <a:bodyPr wrap="square" lIns="0" tIns="0" rIns="0" bIns="0" rtlCol="0">
            <a:noAutofit/>
          </a:bodyPr>
          <a:lstStyle/>
          <a:p>
            <a:pPr defTabSz="829452"/>
            <a:endParaRPr sz="1600">
              <a:solidFill>
                <a:prstClr val="black"/>
              </a:solidFill>
            </a:endParaRPr>
          </a:p>
        </p:txBody>
      </p:sp>
      <p:sp>
        <p:nvSpPr>
          <p:cNvPr id="17" name="bk object 17"/>
          <p:cNvSpPr/>
          <p:nvPr/>
        </p:nvSpPr>
        <p:spPr>
          <a:xfrm>
            <a:off x="2841320" y="1272476"/>
            <a:ext cx="6290703" cy="3717843"/>
          </a:xfrm>
          <a:prstGeom prst="rect">
            <a:avLst/>
          </a:prstGeom>
          <a:blipFill>
            <a:blip r:embed="rId3" cstate="print"/>
            <a:stretch>
              <a:fillRect/>
            </a:stretch>
          </a:blipFill>
        </p:spPr>
        <p:txBody>
          <a:bodyPr wrap="square" lIns="0" tIns="0" rIns="0" bIns="0" rtlCol="0">
            <a:noAutofit/>
          </a:bodyPr>
          <a:lstStyle/>
          <a:p>
            <a:pPr defTabSz="829452"/>
            <a:endParaRPr sz="1600">
              <a:solidFill>
                <a:prstClr val="black"/>
              </a:solidFill>
            </a:endParaRPr>
          </a:p>
        </p:txBody>
      </p:sp>
      <p:sp>
        <p:nvSpPr>
          <p:cNvPr id="18" name="bk object 18"/>
          <p:cNvSpPr/>
          <p:nvPr/>
        </p:nvSpPr>
        <p:spPr>
          <a:xfrm>
            <a:off x="4256451" y="2390042"/>
            <a:ext cx="4875572" cy="409404"/>
          </a:xfrm>
          <a:prstGeom prst="rect">
            <a:avLst/>
          </a:prstGeom>
          <a:blipFill>
            <a:blip r:embed="rId4" cstate="print"/>
            <a:stretch>
              <a:fillRect/>
            </a:stretch>
          </a:blipFill>
        </p:spPr>
        <p:txBody>
          <a:bodyPr wrap="square" lIns="0" tIns="0" rIns="0" bIns="0" rtlCol="0">
            <a:noAutofit/>
          </a:bodyPr>
          <a:lstStyle/>
          <a:p>
            <a:pPr defTabSz="829452"/>
            <a:endParaRPr sz="1600">
              <a:solidFill>
                <a:prstClr val="black"/>
              </a:solidFill>
            </a:endParaRPr>
          </a:p>
        </p:txBody>
      </p:sp>
      <p:sp>
        <p:nvSpPr>
          <p:cNvPr id="19" name="bk object 19"/>
          <p:cNvSpPr/>
          <p:nvPr/>
        </p:nvSpPr>
        <p:spPr>
          <a:xfrm>
            <a:off x="2022788" y="3507811"/>
            <a:ext cx="834538" cy="0"/>
          </a:xfrm>
          <a:custGeom>
            <a:avLst/>
            <a:gdLst/>
            <a:ahLst/>
            <a:cxnLst/>
            <a:rect l="l" t="t" r="r" b="b"/>
            <a:pathLst>
              <a:path w="920310">
                <a:moveTo>
                  <a:pt x="0" y="0"/>
                </a:moveTo>
                <a:lnTo>
                  <a:pt x="920310" y="0"/>
                </a:lnTo>
              </a:path>
            </a:pathLst>
          </a:custGeom>
          <a:ln w="15236">
            <a:solidFill>
              <a:srgbClr val="9397A3"/>
            </a:solidFill>
          </a:ln>
        </p:spPr>
        <p:txBody>
          <a:bodyPr wrap="square" lIns="0" tIns="0" rIns="0" bIns="0" rtlCol="0">
            <a:noAutofit/>
          </a:bodyPr>
          <a:lstStyle/>
          <a:p>
            <a:pPr defTabSz="829452"/>
            <a:endParaRPr sz="1600">
              <a:solidFill>
                <a:prstClr val="black"/>
              </a:solidFill>
            </a:endParaRPr>
          </a:p>
        </p:txBody>
      </p:sp>
      <p:sp>
        <p:nvSpPr>
          <p:cNvPr id="20" name="bk object 20"/>
          <p:cNvSpPr/>
          <p:nvPr/>
        </p:nvSpPr>
        <p:spPr>
          <a:xfrm>
            <a:off x="3658706" y="2555157"/>
            <a:ext cx="596887" cy="0"/>
          </a:xfrm>
          <a:custGeom>
            <a:avLst/>
            <a:gdLst/>
            <a:ahLst/>
            <a:cxnLst/>
            <a:rect l="l" t="t" r="r" b="b"/>
            <a:pathLst>
              <a:path w="658234">
                <a:moveTo>
                  <a:pt x="0" y="0"/>
                </a:moveTo>
                <a:lnTo>
                  <a:pt x="658234" y="0"/>
                </a:lnTo>
              </a:path>
            </a:pathLst>
          </a:custGeom>
          <a:ln w="27426">
            <a:solidFill>
              <a:srgbClr val="808CA8"/>
            </a:solidFill>
          </a:ln>
        </p:spPr>
        <p:txBody>
          <a:bodyPr wrap="square" lIns="0" tIns="0" rIns="0" bIns="0" rtlCol="0">
            <a:noAutofit/>
          </a:bodyPr>
          <a:lstStyle/>
          <a:p>
            <a:pPr defTabSz="829452"/>
            <a:endParaRPr sz="1600">
              <a:solidFill>
                <a:prstClr val="black"/>
              </a:solidFill>
            </a:endParaRPr>
          </a:p>
        </p:txBody>
      </p:sp>
      <p:sp>
        <p:nvSpPr>
          <p:cNvPr id="21" name="bk object 21"/>
          <p:cNvSpPr/>
          <p:nvPr/>
        </p:nvSpPr>
        <p:spPr>
          <a:xfrm>
            <a:off x="5233827" y="2896674"/>
            <a:ext cx="840065" cy="0"/>
          </a:xfrm>
          <a:custGeom>
            <a:avLst/>
            <a:gdLst/>
            <a:ahLst/>
            <a:cxnLst/>
            <a:rect l="l" t="t" r="r" b="b"/>
            <a:pathLst>
              <a:path w="926405">
                <a:moveTo>
                  <a:pt x="0" y="0"/>
                </a:moveTo>
                <a:lnTo>
                  <a:pt x="926405" y="0"/>
                </a:lnTo>
              </a:path>
            </a:pathLst>
          </a:custGeom>
          <a:ln w="15236">
            <a:solidFill>
              <a:srgbClr val="6070A0"/>
            </a:solidFill>
          </a:ln>
        </p:spPr>
        <p:txBody>
          <a:bodyPr wrap="square" lIns="0" tIns="0" rIns="0" bIns="0" rtlCol="0">
            <a:noAutofit/>
          </a:bodyPr>
          <a:lstStyle/>
          <a:p>
            <a:pPr defTabSz="829452"/>
            <a:endParaRPr sz="1600">
              <a:solidFill>
                <a:prstClr val="black"/>
              </a:solidFill>
            </a:endParaRPr>
          </a:p>
        </p:txBody>
      </p:sp>
      <p:sp>
        <p:nvSpPr>
          <p:cNvPr id="22" name="bk object 22"/>
          <p:cNvSpPr/>
          <p:nvPr/>
        </p:nvSpPr>
        <p:spPr>
          <a:xfrm>
            <a:off x="4949200" y="2982399"/>
            <a:ext cx="1124692" cy="0"/>
          </a:xfrm>
          <a:custGeom>
            <a:avLst/>
            <a:gdLst/>
            <a:ahLst/>
            <a:cxnLst/>
            <a:rect l="l" t="t" r="r" b="b"/>
            <a:pathLst>
              <a:path w="1240285">
                <a:moveTo>
                  <a:pt x="0" y="0"/>
                </a:moveTo>
                <a:lnTo>
                  <a:pt x="1240285" y="0"/>
                </a:lnTo>
              </a:path>
            </a:pathLst>
          </a:custGeom>
          <a:ln w="15236">
            <a:solidFill>
              <a:srgbClr val="9CA0AC"/>
            </a:solidFill>
          </a:ln>
        </p:spPr>
        <p:txBody>
          <a:bodyPr wrap="square" lIns="0" tIns="0" rIns="0" bIns="0" rtlCol="0">
            <a:noAutofit/>
          </a:bodyPr>
          <a:lstStyle/>
          <a:p>
            <a:pPr defTabSz="829452"/>
            <a:endParaRPr sz="1600">
              <a:solidFill>
                <a:prstClr val="black"/>
              </a:solidFill>
            </a:endParaRPr>
          </a:p>
        </p:txBody>
      </p:sp>
      <p:sp>
        <p:nvSpPr>
          <p:cNvPr id="23" name="bk object 23"/>
          <p:cNvSpPr/>
          <p:nvPr/>
        </p:nvSpPr>
        <p:spPr>
          <a:xfrm>
            <a:off x="4946437" y="3311473"/>
            <a:ext cx="1127456" cy="0"/>
          </a:xfrm>
          <a:custGeom>
            <a:avLst/>
            <a:gdLst/>
            <a:ahLst/>
            <a:cxnLst/>
            <a:rect l="l" t="t" r="r" b="b"/>
            <a:pathLst>
              <a:path w="1243333">
                <a:moveTo>
                  <a:pt x="0" y="0"/>
                </a:moveTo>
                <a:lnTo>
                  <a:pt x="1243333" y="0"/>
                </a:lnTo>
              </a:path>
            </a:pathLst>
          </a:custGeom>
          <a:ln w="15236">
            <a:solidFill>
              <a:srgbClr val="60749C"/>
            </a:solidFill>
          </a:ln>
        </p:spPr>
        <p:txBody>
          <a:bodyPr wrap="square" lIns="0" tIns="0" rIns="0" bIns="0" rtlCol="0">
            <a:noAutofit/>
          </a:bodyPr>
          <a:lstStyle/>
          <a:p>
            <a:pPr defTabSz="829452"/>
            <a:endParaRPr sz="1600">
              <a:solidFill>
                <a:prstClr val="black"/>
              </a:solidFill>
            </a:endParaRPr>
          </a:p>
        </p:txBody>
      </p:sp>
      <p:sp>
        <p:nvSpPr>
          <p:cNvPr id="24" name="bk object 24"/>
          <p:cNvSpPr/>
          <p:nvPr/>
        </p:nvSpPr>
        <p:spPr>
          <a:xfrm>
            <a:off x="4899459" y="3409643"/>
            <a:ext cx="1696710" cy="0"/>
          </a:xfrm>
          <a:custGeom>
            <a:avLst/>
            <a:gdLst/>
            <a:ahLst/>
            <a:cxnLst/>
            <a:rect l="l" t="t" r="r" b="b"/>
            <a:pathLst>
              <a:path w="1871094">
                <a:moveTo>
                  <a:pt x="0" y="0"/>
                </a:moveTo>
                <a:lnTo>
                  <a:pt x="1871094" y="0"/>
                </a:lnTo>
              </a:path>
            </a:pathLst>
          </a:custGeom>
          <a:ln w="12189">
            <a:solidFill>
              <a:srgbClr val="93979C"/>
            </a:solidFill>
          </a:ln>
        </p:spPr>
        <p:txBody>
          <a:bodyPr wrap="square" lIns="0" tIns="0" rIns="0" bIns="0" rtlCol="0">
            <a:noAutofit/>
          </a:bodyPr>
          <a:lstStyle/>
          <a:p>
            <a:pPr defTabSz="829452"/>
            <a:endParaRPr sz="1600">
              <a:solidFill>
                <a:prstClr val="black"/>
              </a:solidFill>
            </a:endParaRPr>
          </a:p>
        </p:txBody>
      </p:sp>
      <p:sp>
        <p:nvSpPr>
          <p:cNvPr id="25" name="bk object 25"/>
          <p:cNvSpPr/>
          <p:nvPr/>
        </p:nvSpPr>
        <p:spPr>
          <a:xfrm>
            <a:off x="3484612" y="3581092"/>
            <a:ext cx="914676" cy="0"/>
          </a:xfrm>
          <a:custGeom>
            <a:avLst/>
            <a:gdLst/>
            <a:ahLst/>
            <a:cxnLst/>
            <a:rect l="l" t="t" r="r" b="b"/>
            <a:pathLst>
              <a:path w="1008684">
                <a:moveTo>
                  <a:pt x="0" y="0"/>
                </a:moveTo>
                <a:lnTo>
                  <a:pt x="1008684" y="0"/>
                </a:lnTo>
              </a:path>
            </a:pathLst>
          </a:custGeom>
          <a:ln w="12189">
            <a:solidFill>
              <a:srgbClr val="97979C"/>
            </a:solidFill>
          </a:ln>
        </p:spPr>
        <p:txBody>
          <a:bodyPr wrap="square" lIns="0" tIns="0" rIns="0" bIns="0" rtlCol="0">
            <a:noAutofit/>
          </a:bodyPr>
          <a:lstStyle/>
          <a:p>
            <a:pPr defTabSz="829452"/>
            <a:endParaRPr sz="1600">
              <a:solidFill>
                <a:prstClr val="black"/>
              </a:solidFill>
            </a:endParaRPr>
          </a:p>
        </p:txBody>
      </p:sp>
      <p:sp>
        <p:nvSpPr>
          <p:cNvPr id="26" name="bk object 26"/>
          <p:cNvSpPr/>
          <p:nvPr/>
        </p:nvSpPr>
        <p:spPr>
          <a:xfrm>
            <a:off x="4899460" y="3874217"/>
            <a:ext cx="1157852" cy="0"/>
          </a:xfrm>
          <a:custGeom>
            <a:avLst/>
            <a:gdLst/>
            <a:ahLst/>
            <a:cxnLst/>
            <a:rect l="l" t="t" r="r" b="b"/>
            <a:pathLst>
              <a:path w="1276854">
                <a:moveTo>
                  <a:pt x="0" y="0"/>
                </a:moveTo>
                <a:lnTo>
                  <a:pt x="1276854" y="0"/>
                </a:lnTo>
              </a:path>
            </a:pathLst>
          </a:custGeom>
          <a:ln w="12189">
            <a:solidFill>
              <a:srgbClr val="9397A0"/>
            </a:solidFill>
          </a:ln>
        </p:spPr>
        <p:txBody>
          <a:bodyPr wrap="square" lIns="0" tIns="0" rIns="0" bIns="0" rtlCol="0">
            <a:noAutofit/>
          </a:bodyPr>
          <a:lstStyle/>
          <a:p>
            <a:pPr defTabSz="829452"/>
            <a:endParaRPr sz="1600">
              <a:solidFill>
                <a:prstClr val="black"/>
              </a:solidFill>
            </a:endParaRPr>
          </a:p>
        </p:txBody>
      </p:sp>
      <p:sp>
        <p:nvSpPr>
          <p:cNvPr id="27" name="bk object 27"/>
          <p:cNvSpPr/>
          <p:nvPr/>
        </p:nvSpPr>
        <p:spPr>
          <a:xfrm>
            <a:off x="2332286" y="3990359"/>
            <a:ext cx="508460" cy="0"/>
          </a:xfrm>
          <a:custGeom>
            <a:avLst/>
            <a:gdLst/>
            <a:ahLst/>
            <a:cxnLst/>
            <a:rect l="l" t="t" r="r" b="b"/>
            <a:pathLst>
              <a:path w="560718">
                <a:moveTo>
                  <a:pt x="0" y="0"/>
                </a:moveTo>
                <a:lnTo>
                  <a:pt x="560718" y="0"/>
                </a:lnTo>
              </a:path>
            </a:pathLst>
          </a:custGeom>
          <a:ln w="24379">
            <a:solidFill>
              <a:srgbClr val="707783"/>
            </a:solidFill>
          </a:ln>
        </p:spPr>
        <p:txBody>
          <a:bodyPr wrap="square" lIns="0" tIns="0" rIns="0" bIns="0" rtlCol="0">
            <a:noAutofit/>
          </a:bodyPr>
          <a:lstStyle/>
          <a:p>
            <a:pPr defTabSz="829452"/>
            <a:endParaRPr sz="1600">
              <a:solidFill>
                <a:prstClr val="black"/>
              </a:solidFill>
            </a:endParaRPr>
          </a:p>
        </p:txBody>
      </p:sp>
      <p:sp>
        <p:nvSpPr>
          <p:cNvPr id="28" name="bk object 28"/>
          <p:cNvSpPr/>
          <p:nvPr/>
        </p:nvSpPr>
        <p:spPr>
          <a:xfrm>
            <a:off x="3484613" y="4251683"/>
            <a:ext cx="743346" cy="0"/>
          </a:xfrm>
          <a:custGeom>
            <a:avLst/>
            <a:gdLst/>
            <a:ahLst/>
            <a:cxnLst/>
            <a:rect l="l" t="t" r="r" b="b"/>
            <a:pathLst>
              <a:path w="819746">
                <a:moveTo>
                  <a:pt x="0" y="0"/>
                </a:moveTo>
                <a:lnTo>
                  <a:pt x="819746" y="0"/>
                </a:lnTo>
              </a:path>
            </a:pathLst>
          </a:custGeom>
          <a:ln w="15236">
            <a:solidFill>
              <a:srgbClr val="9CA3AC"/>
            </a:solidFill>
          </a:ln>
        </p:spPr>
        <p:txBody>
          <a:bodyPr wrap="square" lIns="0" tIns="0" rIns="0" bIns="0" rtlCol="0">
            <a:noAutofit/>
          </a:bodyPr>
          <a:lstStyle/>
          <a:p>
            <a:pPr defTabSz="829452"/>
            <a:endParaRPr sz="1600">
              <a:solidFill>
                <a:prstClr val="black"/>
              </a:solidFill>
            </a:endParaRPr>
          </a:p>
        </p:txBody>
      </p:sp>
      <p:sp>
        <p:nvSpPr>
          <p:cNvPr id="29" name="bk object 29"/>
          <p:cNvSpPr/>
          <p:nvPr/>
        </p:nvSpPr>
        <p:spPr>
          <a:xfrm>
            <a:off x="5045918" y="5131056"/>
            <a:ext cx="1348526" cy="0"/>
          </a:xfrm>
          <a:custGeom>
            <a:avLst/>
            <a:gdLst/>
            <a:ahLst/>
            <a:cxnLst/>
            <a:rect l="l" t="t" r="r" b="b"/>
            <a:pathLst>
              <a:path w="1487124">
                <a:moveTo>
                  <a:pt x="0" y="0"/>
                </a:moveTo>
                <a:lnTo>
                  <a:pt x="1487124" y="0"/>
                </a:lnTo>
              </a:path>
            </a:pathLst>
          </a:custGeom>
          <a:ln w="15236">
            <a:solidFill>
              <a:srgbClr val="747C87"/>
            </a:solidFill>
          </a:ln>
        </p:spPr>
        <p:txBody>
          <a:bodyPr wrap="square" lIns="0" tIns="0" rIns="0" bIns="0" rtlCol="0">
            <a:noAutofit/>
          </a:bodyPr>
          <a:lstStyle/>
          <a:p>
            <a:pPr defTabSz="829452"/>
            <a:endParaRPr sz="1600">
              <a:solidFill>
                <a:prstClr val="black"/>
              </a:solidFill>
            </a:endParaRPr>
          </a:p>
        </p:txBody>
      </p:sp>
      <p:sp>
        <p:nvSpPr>
          <p:cNvPr id="30" name="bk object 30"/>
          <p:cNvSpPr/>
          <p:nvPr/>
        </p:nvSpPr>
        <p:spPr>
          <a:xfrm>
            <a:off x="4949200" y="5229225"/>
            <a:ext cx="1445243" cy="0"/>
          </a:xfrm>
          <a:custGeom>
            <a:avLst/>
            <a:gdLst/>
            <a:ahLst/>
            <a:cxnLst/>
            <a:rect l="l" t="t" r="r" b="b"/>
            <a:pathLst>
              <a:path w="1593782">
                <a:moveTo>
                  <a:pt x="0" y="0"/>
                </a:moveTo>
                <a:lnTo>
                  <a:pt x="1593782" y="0"/>
                </a:lnTo>
              </a:path>
            </a:pathLst>
          </a:custGeom>
          <a:ln w="12189">
            <a:solidFill>
              <a:srgbClr val="9397A3"/>
            </a:solidFill>
          </a:ln>
        </p:spPr>
        <p:txBody>
          <a:bodyPr wrap="square" lIns="0" tIns="0" rIns="0" bIns="0" rtlCol="0">
            <a:noAutofit/>
          </a:bodyPr>
          <a:lstStyle/>
          <a:p>
            <a:pPr defTabSz="829452"/>
            <a:endParaRPr sz="1600">
              <a:solidFill>
                <a:prstClr val="black"/>
              </a:solidFill>
            </a:endParaRPr>
          </a:p>
        </p:txBody>
      </p:sp>
      <p:sp>
        <p:nvSpPr>
          <p:cNvPr id="31" name="bk object 31"/>
          <p:cNvSpPr/>
          <p:nvPr/>
        </p:nvSpPr>
        <p:spPr>
          <a:xfrm>
            <a:off x="4985124" y="5599778"/>
            <a:ext cx="1470113" cy="0"/>
          </a:xfrm>
          <a:custGeom>
            <a:avLst/>
            <a:gdLst/>
            <a:ahLst/>
            <a:cxnLst/>
            <a:rect l="l" t="t" r="r" b="b"/>
            <a:pathLst>
              <a:path w="1621208">
                <a:moveTo>
                  <a:pt x="0" y="0"/>
                </a:moveTo>
                <a:lnTo>
                  <a:pt x="1621208" y="0"/>
                </a:lnTo>
              </a:path>
            </a:pathLst>
          </a:custGeom>
          <a:ln w="30473">
            <a:solidFill>
              <a:srgbClr val="979CA3"/>
            </a:solidFill>
          </a:ln>
        </p:spPr>
        <p:txBody>
          <a:bodyPr wrap="square" lIns="0" tIns="0" rIns="0" bIns="0" rtlCol="0">
            <a:noAutofit/>
          </a:bodyPr>
          <a:lstStyle/>
          <a:p>
            <a:pPr defTabSz="829452"/>
            <a:endParaRPr sz="160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11/17/2019</a:t>
            </a:fld>
            <a:endParaRPr lang="en-US" smtClean="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61"/>
          <p:cNvSpPr>
            <a:spLocks noGrp="1" noChangeArrowheads="1"/>
          </p:cNvSpPr>
          <p:nvPr>
            <p:ph type="sldNum" sz="quarter" idx="10"/>
          </p:nvPr>
        </p:nvSpPr>
        <p:spPr>
          <a:ln/>
        </p:spPr>
        <p:txBody>
          <a:bodyPr/>
          <a:lstStyle>
            <a:lvl1pPr>
              <a:defRPr/>
            </a:lvl1pPr>
          </a:lstStyle>
          <a:p>
            <a:pPr>
              <a:defRPr/>
            </a:pPr>
            <a:fld id="{1A7E91C4-B36E-4360-B9A2-A2D4FEAF789C}"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8EDC5B4B-9B88-4C32-8BB1-77F255ECA490}"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64B44673-381A-4659-9068-CDC10E328CFF}"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7E5B5F04-0D46-46D9-946F-4E2CCF021028}"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a:ln/>
        </p:spPr>
        <p:txBody>
          <a:bodyPr/>
          <a:lstStyle>
            <a:lvl1pPr>
              <a:defRPr/>
            </a:lvl1pPr>
          </a:lstStyle>
          <a:p>
            <a:pPr>
              <a:defRPr/>
            </a:pPr>
            <a:fld id="{13964800-218A-43EF-85A8-D9E656403F49}"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994D9305-2654-4807-AA2E-E4E0A6DD545A}"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600112CE-9F5C-4101-AE81-EC28A520E13B}" type="slidenum">
              <a:rPr lang="en-US">
                <a:solidFill>
                  <a:srgbClr val="000000"/>
                </a:solidFill>
              </a:rPr>
              <a:pPr>
                <a:defRPr/>
              </a:pPr>
              <a:t>‹#›</a:t>
            </a:fld>
            <a:endParaRPr lang="en-US">
              <a:solidFill>
                <a:srgbClr val="000000"/>
              </a:solidFill>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1.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066800"/>
            <a:ext cx="8410575" cy="46038"/>
          </a:xfrm>
          <a:prstGeom prst="rect">
            <a:avLst/>
          </a:prstGeom>
          <a:gradFill rotWithShape="1">
            <a:gsLst>
              <a:gs pos="0">
                <a:srgbClr val="00CE98">
                  <a:alpha val="50000"/>
                </a:srgbClr>
              </a:gs>
              <a:gs pos="100000">
                <a:srgbClr val="8FF9EF">
                  <a:alpha val="51999"/>
                </a:srgbClr>
              </a:gs>
            </a:gsLst>
            <a:lin ang="0" scaled="1"/>
          </a:gradFill>
          <a:ln w="9525">
            <a:noFill/>
            <a:miter lim="800000"/>
            <a:headEnd/>
            <a:tailEnd/>
          </a:ln>
        </p:spPr>
        <p:txBody>
          <a:bodyPr wrap="none" anchor="ctr"/>
          <a:lstStyle/>
          <a:p>
            <a:pPr algn="ctr" fontAlgn="base">
              <a:spcBef>
                <a:spcPct val="0"/>
              </a:spcBef>
              <a:spcAft>
                <a:spcPct val="0"/>
              </a:spcAft>
            </a:pPr>
            <a:endParaRPr kumimoji="1" lang="en-US" sz="2400">
              <a:solidFill>
                <a:srgbClr val="000000"/>
              </a:solidFill>
            </a:endParaRPr>
          </a:p>
        </p:txBody>
      </p:sp>
      <p:sp>
        <p:nvSpPr>
          <p:cNvPr id="1027" name="Rectangle 2057"/>
          <p:cNvSpPr>
            <a:spLocks noGrp="1" noChangeArrowheads="1"/>
          </p:cNvSpPr>
          <p:nvPr>
            <p:ph type="title"/>
          </p:nvPr>
        </p:nvSpPr>
        <p:spPr bwMode="auto">
          <a:xfrm>
            <a:off x="304800" y="304800"/>
            <a:ext cx="84026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058"/>
          <p:cNvSpPr>
            <a:spLocks noGrp="1" noChangeArrowheads="1"/>
          </p:cNvSpPr>
          <p:nvPr>
            <p:ph type="body" idx="1"/>
          </p:nvPr>
        </p:nvSpPr>
        <p:spPr bwMode="auto">
          <a:xfrm>
            <a:off x="304800" y="12192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fontAlgn="base">
              <a:spcBef>
                <a:spcPct val="0"/>
              </a:spcBef>
              <a:spcAft>
                <a:spcPct val="0"/>
              </a:spcAft>
              <a:defRPr/>
            </a:pPr>
            <a:fld id="{17252881-7F5E-4FA3-883F-278666C488B0}" type="slidenum">
              <a:rPr lang="en-US">
                <a:solidFill>
                  <a:srgbClr val="000000"/>
                </a:solidFill>
              </a:rPr>
              <a:pPr fontAlgn="base">
                <a:spcBef>
                  <a:spcPct val="0"/>
                </a:spcBef>
                <a:spcAft>
                  <a:spcPct val="0"/>
                </a:spcAft>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zoom/>
  </p:transition>
  <p:hf hdr="0"/>
  <p:txStyles>
    <p:titleStyle>
      <a:lvl1pPr algn="ctr" rtl="0" eaLnBrk="0" fontAlgn="base" hangingPunct="0">
        <a:spcBef>
          <a:spcPct val="0"/>
        </a:spcBef>
        <a:spcAft>
          <a:spcPct val="0"/>
        </a:spcAft>
        <a:defRPr sz="3600" b="1">
          <a:solidFill>
            <a:schemeClr val="tx2"/>
          </a:solidFill>
          <a:latin typeface="Berlin Sans FB Demi" pitchFamily="34" charset="0"/>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Calibri"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Calibri"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libri"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52" y="1153"/>
            <a:ext cx="9138242" cy="6856847"/>
          </a:xfrm>
          <a:prstGeom prst="rect">
            <a:avLst/>
          </a:prstGeom>
          <a:blipFill>
            <a:blip r:embed="rId7" cstate="print"/>
            <a:stretch>
              <a:fillRect/>
            </a:stretch>
          </a:blipFill>
        </p:spPr>
        <p:txBody>
          <a:bodyPr wrap="square" lIns="0" tIns="0" rIns="0" bIns="0" rtlCol="0">
            <a:noAutofit/>
          </a:bodyPr>
          <a:lstStyle/>
          <a:p>
            <a:pPr defTabSz="829452"/>
            <a:endParaRPr sz="1600">
              <a:solidFill>
                <a:prstClr val="black"/>
              </a:solidFill>
            </a:endParaRPr>
          </a:p>
        </p:txBody>
      </p:sp>
      <p:sp>
        <p:nvSpPr>
          <p:cNvPr id="2" name="Holder 2"/>
          <p:cNvSpPr>
            <a:spLocks noGrp="1"/>
          </p:cNvSpPr>
          <p:nvPr>
            <p:ph type="title"/>
          </p:nvPr>
        </p:nvSpPr>
        <p:spPr>
          <a:xfrm>
            <a:off x="445684" y="578608"/>
            <a:ext cx="8252632" cy="505170"/>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1928993" y="2732827"/>
            <a:ext cx="5286015" cy="3139825"/>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108961" y="6377940"/>
            <a:ext cx="2926079" cy="342900"/>
          </a:xfrm>
          <a:prstGeom prst="rect">
            <a:avLst/>
          </a:prstGeom>
        </p:spPr>
        <p:txBody>
          <a:bodyPr wrap="square" lIns="0" tIns="0" rIns="0" bIns="0">
            <a:noAutofit/>
          </a:bodyPr>
          <a:lstStyle>
            <a:lvl1pPr algn="ctr">
              <a:defRPr>
                <a:solidFill>
                  <a:schemeClr val="tx1">
                    <a:tint val="75000"/>
                  </a:schemeClr>
                </a:solidFill>
              </a:defRPr>
            </a:lvl1pPr>
          </a:lstStyle>
          <a:p>
            <a:pPr defTabSz="829452"/>
            <a:endParaRPr sz="1600">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pPr defTabSz="829452"/>
            <a:fld id="{1D8BD707-D9CF-40AE-B4C6-C98DA3205C09}" type="datetimeFigureOut">
              <a:rPr lang="en-US" sz="1600" smtClean="0">
                <a:solidFill>
                  <a:prstClr val="black">
                    <a:tint val="75000"/>
                  </a:prstClr>
                </a:solidFill>
              </a:rPr>
              <a:pPr defTabSz="829452"/>
              <a:t>11/17/2019</a:t>
            </a:fld>
            <a:endParaRPr lang="en-US" sz="1600" smtClean="0">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noAutofit/>
          </a:bodyPr>
          <a:lstStyle>
            <a:lvl1pPr algn="r">
              <a:defRPr>
                <a:solidFill>
                  <a:schemeClr val="tx1">
                    <a:tint val="75000"/>
                  </a:schemeClr>
                </a:solidFill>
              </a:defRPr>
            </a:lvl1pPr>
          </a:lstStyle>
          <a:p>
            <a:pPr defTabSz="829452"/>
            <a:fld id="{B6F15528-21DE-4FAA-801E-634DDDAF4B2B}" type="slidenum">
              <a:rPr sz="1600">
                <a:solidFill>
                  <a:prstClr val="black">
                    <a:tint val="75000"/>
                  </a:prstClr>
                </a:solidFill>
              </a:rPr>
              <a:pPr defTabSz="829452"/>
              <a:t>‹#›</a:t>
            </a:fld>
            <a:endParaRPr sz="160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hyperlink" Target="Buiding%20Decision%20tree%20Step%20by%20Step%20.doc.pd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Microsoft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41DECFDA-5228-4A11-8B4C-815CB7B29CB6}" type="slidenum">
              <a:rPr lang="en-US" smtClean="0">
                <a:solidFill>
                  <a:srgbClr val="000000"/>
                </a:solidFill>
              </a:rPr>
              <a:pPr/>
              <a:t>1</a:t>
            </a:fld>
            <a:endParaRPr lang="en-US" smtClean="0">
              <a:solidFill>
                <a:srgbClr val="000000"/>
              </a:solidFill>
            </a:endParaRPr>
          </a:p>
        </p:txBody>
      </p:sp>
      <p:sp>
        <p:nvSpPr>
          <p:cNvPr id="33795"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r>
              <a:rPr lang="en-US" dirty="0" smtClean="0"/>
              <a:t>Bayesian Classification: Why?</a:t>
            </a:r>
            <a:endParaRPr lang="en-US" sz="2400" dirty="0"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spcAft>
                <a:spcPts val="1200"/>
              </a:spcAft>
            </a:pPr>
            <a:r>
              <a:rPr lang="en-US" sz="2400" u="sng" dirty="0" smtClean="0"/>
              <a:t>A statistical classifier</a:t>
            </a:r>
            <a:r>
              <a:rPr lang="en-US" sz="2400" dirty="0" smtClean="0"/>
              <a:t>: performs </a:t>
            </a:r>
            <a:r>
              <a:rPr lang="en-US" sz="2400" i="1" dirty="0" smtClean="0"/>
              <a:t>probabilistic prediction, i.e.,</a:t>
            </a:r>
            <a:r>
              <a:rPr lang="en-US" sz="2400" dirty="0" smtClean="0"/>
              <a:t> predicts class membership probabilities</a:t>
            </a:r>
          </a:p>
          <a:p>
            <a:pPr eaLnBrk="1" hangingPunct="1">
              <a:lnSpc>
                <a:spcPct val="110000"/>
              </a:lnSpc>
              <a:spcAft>
                <a:spcPts val="1200"/>
              </a:spcAft>
            </a:pPr>
            <a:r>
              <a:rPr lang="en-US" sz="2400" u="sng" dirty="0" smtClean="0"/>
              <a:t>Foundation:</a:t>
            </a:r>
            <a:r>
              <a:rPr lang="en-US" sz="2400" dirty="0" smtClean="0"/>
              <a:t> Based on </a:t>
            </a:r>
            <a:r>
              <a:rPr lang="en-US" sz="2400" dirty="0" err="1" smtClean="0"/>
              <a:t>Bayes</a:t>
            </a:r>
            <a:r>
              <a:rPr lang="en-US" sz="2400" dirty="0" smtClean="0"/>
              <a:t>’ Theorem. </a:t>
            </a:r>
          </a:p>
          <a:p>
            <a:pPr eaLnBrk="1" hangingPunct="1">
              <a:lnSpc>
                <a:spcPct val="110000"/>
              </a:lnSpc>
              <a:spcAft>
                <a:spcPts val="1200"/>
              </a:spcAft>
            </a:pPr>
            <a:r>
              <a:rPr lang="en-US" sz="2400" u="sng" dirty="0" smtClean="0"/>
              <a:t>Performance:</a:t>
            </a:r>
            <a:r>
              <a:rPr lang="en-US" sz="2400" dirty="0" smtClean="0"/>
              <a:t> A simple Bayesian classifier, </a:t>
            </a:r>
            <a:r>
              <a:rPr lang="en-US" sz="2400" i="1" dirty="0" smtClean="0"/>
              <a:t>naïve Bayesian classifier</a:t>
            </a:r>
            <a:r>
              <a:rPr lang="en-US" sz="2400" dirty="0" smtClean="0"/>
              <a:t>, has comparable performance with decision tree and selected neural network classifiers</a:t>
            </a:r>
          </a:p>
          <a:p>
            <a:pPr lvl="1">
              <a:spcAft>
                <a:spcPts val="1200"/>
              </a:spcAft>
            </a:pPr>
            <a:r>
              <a:rPr lang="en-US" sz="2400" dirty="0" smtClean="0"/>
              <a:t>Bayesian classifiers have also exhibited high accuracy and speed when applied to large databases. </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6"/>
          <p:cNvSpPr>
            <a:spLocks noGrp="1"/>
          </p:cNvSpPr>
          <p:nvPr>
            <p:ph type="sldNum" sz="quarter" idx="10"/>
          </p:nvPr>
        </p:nvSpPr>
        <p:spPr>
          <a:noFill/>
        </p:spPr>
        <p:txBody>
          <a:bodyPr/>
          <a:lstStyle/>
          <a:p>
            <a:fld id="{20694901-B51A-415A-A5DA-71177859F4BA}" type="slidenum">
              <a:rPr lang="en-US" smtClean="0">
                <a:solidFill>
                  <a:srgbClr val="000000"/>
                </a:solidFill>
              </a:rPr>
              <a:pPr/>
              <a:t>10</a:t>
            </a:fld>
            <a:endParaRPr lang="en-US" smtClean="0">
              <a:solidFill>
                <a:srgbClr val="000000"/>
              </a:solidFill>
            </a:endParaRPr>
          </a:p>
        </p:txBody>
      </p:sp>
      <p:sp>
        <p:nvSpPr>
          <p:cNvPr id="40963" name="Rectangle 2"/>
          <p:cNvSpPr>
            <a:spLocks noGrp="1" noChangeArrowheads="1"/>
          </p:cNvSpPr>
          <p:nvPr>
            <p:ph type="title"/>
          </p:nvPr>
        </p:nvSpPr>
        <p:spPr>
          <a:xfrm>
            <a:off x="381000" y="304800"/>
            <a:ext cx="8402638" cy="609600"/>
          </a:xfrm>
        </p:spPr>
        <p:txBody>
          <a:bodyPr/>
          <a:lstStyle/>
          <a:p>
            <a:pPr eaLnBrk="1" hangingPunct="1"/>
            <a:r>
              <a:rPr lang="en-US" smtClean="0"/>
              <a:t>Avoiding the Zero-Probability Problem</a:t>
            </a:r>
          </a:p>
        </p:txBody>
      </p:sp>
      <p:sp>
        <p:nvSpPr>
          <p:cNvPr id="40964" name="Rectangle 3"/>
          <p:cNvSpPr>
            <a:spLocks noGrp="1" noChangeArrowheads="1"/>
          </p:cNvSpPr>
          <p:nvPr>
            <p:ph type="body" sz="half" idx="1"/>
          </p:nvPr>
        </p:nvSpPr>
        <p:spPr>
          <a:xfrm>
            <a:off x="304800" y="1219200"/>
            <a:ext cx="8382000" cy="5486400"/>
          </a:xfrm>
        </p:spPr>
        <p:txBody>
          <a:bodyPr/>
          <a:lstStyle/>
          <a:p>
            <a:pPr eaLnBrk="1" hangingPunct="1"/>
            <a:r>
              <a:rPr lang="en-US" sz="2400" dirty="0" smtClean="0"/>
              <a:t>Naïve Bayesian prediction requires each conditional prob. be </a:t>
            </a:r>
            <a:r>
              <a:rPr lang="en-US" sz="2400" b="1" dirty="0" smtClean="0"/>
              <a:t>non-zero</a:t>
            </a:r>
            <a:r>
              <a:rPr lang="en-US" sz="2400" dirty="0" smtClean="0"/>
              <a:t>.  Otherwise, the predicted prob. will be zero</a:t>
            </a:r>
          </a:p>
          <a:p>
            <a:pPr eaLnBrk="1" hangingPunct="1"/>
            <a:endParaRPr lang="en-US" sz="2400" dirty="0" smtClean="0"/>
          </a:p>
          <a:p>
            <a:pPr eaLnBrk="1" hangingPunct="1">
              <a:buFont typeface="Wingdings" pitchFamily="2" charset="2"/>
              <a:buNone/>
            </a:pPr>
            <a:r>
              <a:rPr lang="en-US" sz="2400" b="1" dirty="0" smtClean="0"/>
              <a:t>	</a:t>
            </a:r>
          </a:p>
          <a:p>
            <a:pPr eaLnBrk="1" hangingPunct="1"/>
            <a:r>
              <a:rPr lang="en-US" sz="2400" dirty="0" smtClean="0"/>
              <a:t>Ex. Suppose a dataset with 1000 tuples, income=low (0), income= medium (990), and income = high (10)</a:t>
            </a:r>
          </a:p>
          <a:p>
            <a:pPr eaLnBrk="1" hangingPunct="1"/>
            <a:r>
              <a:rPr lang="en-US" sz="2400" dirty="0" smtClean="0"/>
              <a:t>Use </a:t>
            </a:r>
            <a:r>
              <a:rPr lang="en-US" sz="2400" b="1" dirty="0" smtClean="0"/>
              <a:t>Laplacian correction</a:t>
            </a:r>
            <a:r>
              <a:rPr lang="en-US" sz="2400" dirty="0" smtClean="0"/>
              <a:t> (or Laplacian estimator)</a:t>
            </a:r>
          </a:p>
          <a:p>
            <a:pPr lvl="1" eaLnBrk="1" hangingPunct="1"/>
            <a:r>
              <a:rPr lang="en-US" sz="2400" i="1" dirty="0" smtClean="0"/>
              <a:t>Adding 1 to each case</a:t>
            </a:r>
          </a:p>
          <a:p>
            <a:pPr lvl="2" eaLnBrk="1" hangingPunct="1">
              <a:buFont typeface="Wingdings" pitchFamily="2" charset="2"/>
              <a:buNone/>
            </a:pPr>
            <a:r>
              <a:rPr lang="en-US" dirty="0" err="1" smtClean="0"/>
              <a:t>Prob</a:t>
            </a:r>
            <a:r>
              <a:rPr lang="en-US" dirty="0" smtClean="0"/>
              <a:t>(income = low) = 1/1003</a:t>
            </a:r>
          </a:p>
          <a:p>
            <a:pPr lvl="2" eaLnBrk="1" hangingPunct="1">
              <a:buFont typeface="Wingdings" pitchFamily="2" charset="2"/>
              <a:buNone/>
            </a:pPr>
            <a:r>
              <a:rPr lang="en-US" dirty="0" err="1" smtClean="0"/>
              <a:t>Prob</a:t>
            </a:r>
            <a:r>
              <a:rPr lang="en-US" dirty="0" smtClean="0"/>
              <a:t>(income = medium) = 991/1003</a:t>
            </a:r>
          </a:p>
          <a:p>
            <a:pPr lvl="2" eaLnBrk="1" hangingPunct="1">
              <a:buFont typeface="Wingdings" pitchFamily="2" charset="2"/>
              <a:buNone/>
            </a:pPr>
            <a:r>
              <a:rPr lang="en-US" dirty="0" err="1" smtClean="0"/>
              <a:t>Prob</a:t>
            </a:r>
            <a:r>
              <a:rPr lang="en-US" dirty="0" smtClean="0"/>
              <a:t>(income = high) = 11/1003</a:t>
            </a:r>
          </a:p>
          <a:p>
            <a:pPr lvl="1" eaLnBrk="1" hangingPunct="1"/>
            <a:r>
              <a:rPr lang="en-US" sz="2400" dirty="0" smtClean="0"/>
              <a:t>The “corrected” prob. estimates are close to their “uncorrected” counterparts</a:t>
            </a:r>
          </a:p>
        </p:txBody>
      </p:sp>
      <p:graphicFrame>
        <p:nvGraphicFramePr>
          <p:cNvPr id="40965" name="Object 4"/>
          <p:cNvGraphicFramePr>
            <a:graphicFrameLocks noGrp="1"/>
          </p:cNvGraphicFramePr>
          <p:nvPr>
            <p:ph sz="half" idx="2"/>
          </p:nvPr>
        </p:nvGraphicFramePr>
        <p:xfrm>
          <a:off x="2209800" y="1981200"/>
          <a:ext cx="4038600" cy="838200"/>
        </p:xfrm>
        <a:graphic>
          <a:graphicData uri="http://schemas.openxmlformats.org/presentationml/2006/ole">
            <mc:AlternateContent xmlns:mc="http://schemas.openxmlformats.org/markup-compatibility/2006">
              <mc:Choice xmlns:v="urn:schemas-microsoft-com:vml" Requires="v">
                <p:oleObj spid="_x0000_s14360" name="Equation" r:id="rId4" imgW="1765300" imgH="508000" progId="Equation.3">
                  <p:embed/>
                </p:oleObj>
              </mc:Choice>
              <mc:Fallback>
                <p:oleObj name="Equation" r:id="rId4" imgW="1765300" imgH="5080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981200"/>
                        <a:ext cx="403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961"/>
            <a:r>
              <a:rPr sz="3300" dirty="0">
                <a:latin typeface="Arial"/>
                <a:cs typeface="Arial"/>
              </a:rPr>
              <a:t>The</a:t>
            </a:r>
            <a:r>
              <a:rPr sz="3300" spc="-9" dirty="0">
                <a:latin typeface="Arial"/>
                <a:cs typeface="Arial"/>
              </a:rPr>
              <a:t> </a:t>
            </a:r>
            <a:r>
              <a:rPr sz="3300" dirty="0">
                <a:latin typeface="Arial"/>
                <a:cs typeface="Arial"/>
              </a:rPr>
              <a:t>Naive</a:t>
            </a:r>
            <a:r>
              <a:rPr sz="3300" spc="-9" dirty="0">
                <a:latin typeface="Arial"/>
                <a:cs typeface="Arial"/>
              </a:rPr>
              <a:t> </a:t>
            </a:r>
            <a:r>
              <a:rPr sz="3300" dirty="0">
                <a:latin typeface="Arial"/>
                <a:cs typeface="Arial"/>
              </a:rPr>
              <a:t>B</a:t>
            </a:r>
            <a:r>
              <a:rPr sz="3300" spc="-5" dirty="0">
                <a:latin typeface="Arial"/>
                <a:cs typeface="Arial"/>
              </a:rPr>
              <a:t>a</a:t>
            </a:r>
            <a:r>
              <a:rPr sz="3300" dirty="0">
                <a:latin typeface="Arial"/>
                <a:cs typeface="Arial"/>
              </a:rPr>
              <a:t>yesian</a:t>
            </a:r>
            <a:r>
              <a:rPr sz="3300" spc="-5" dirty="0">
                <a:latin typeface="Arial"/>
                <a:cs typeface="Arial"/>
              </a:rPr>
              <a:t> </a:t>
            </a:r>
            <a:r>
              <a:rPr sz="3300" dirty="0">
                <a:latin typeface="Arial"/>
                <a:cs typeface="Arial"/>
              </a:rPr>
              <a:t>Classifi</a:t>
            </a:r>
            <a:r>
              <a:rPr sz="3300" spc="-5" dirty="0">
                <a:latin typeface="Arial"/>
                <a:cs typeface="Arial"/>
              </a:rPr>
              <a:t>e</a:t>
            </a:r>
            <a:r>
              <a:rPr sz="3300" dirty="0">
                <a:latin typeface="Arial"/>
                <a:cs typeface="Arial"/>
              </a:rPr>
              <a:t>r</a:t>
            </a:r>
          </a:p>
        </p:txBody>
      </p:sp>
      <p:sp>
        <p:nvSpPr>
          <p:cNvPr id="3" name="object 3"/>
          <p:cNvSpPr txBox="1"/>
          <p:nvPr/>
        </p:nvSpPr>
        <p:spPr>
          <a:xfrm>
            <a:off x="543574" y="1710465"/>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1" y="1636469"/>
            <a:ext cx="7730365" cy="3038267"/>
          </a:xfrm>
          <a:prstGeom prst="rect">
            <a:avLst/>
          </a:prstGeom>
        </p:spPr>
        <p:txBody>
          <a:bodyPr vert="horz" wrap="square" lIns="0" tIns="0" rIns="0" bIns="0" rtlCol="0">
            <a:noAutofit/>
          </a:bodyPr>
          <a:lstStyle/>
          <a:p>
            <a:pPr marL="11518" marR="11518" defTabSz="829366">
              <a:lnSpc>
                <a:spcPts val="2667"/>
              </a:lnSpc>
            </a:pP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N</a:t>
            </a:r>
            <a:r>
              <a:rPr sz="2400" spc="9" dirty="0">
                <a:solidFill>
                  <a:prstClr val="black"/>
                </a:solidFill>
                <a:latin typeface="Arial"/>
                <a:cs typeface="Arial"/>
              </a:rPr>
              <a:t>a</a:t>
            </a:r>
            <a:r>
              <a:rPr sz="2400" spc="-9" dirty="0">
                <a:solidFill>
                  <a:prstClr val="black"/>
                </a:solidFill>
                <a:latin typeface="Arial"/>
                <a:cs typeface="Arial"/>
              </a:rPr>
              <a:t>i</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spc="-18" dirty="0">
                <a:solidFill>
                  <a:prstClr val="black"/>
                </a:solidFill>
                <a:latin typeface="Arial"/>
                <a:cs typeface="Arial"/>
              </a:rPr>
              <a:t>Ba</a:t>
            </a:r>
            <a:r>
              <a:rPr sz="2400" spc="5" dirty="0">
                <a:solidFill>
                  <a:prstClr val="black"/>
                </a:solidFill>
                <a:latin typeface="Arial"/>
                <a:cs typeface="Arial"/>
              </a:rPr>
              <a:t>y</a:t>
            </a:r>
            <a:r>
              <a:rPr sz="2400" dirty="0">
                <a:solidFill>
                  <a:prstClr val="black"/>
                </a:solidFill>
                <a:latin typeface="Arial"/>
                <a:cs typeface="Arial"/>
              </a:rPr>
              <a:t>e</a:t>
            </a:r>
            <a:r>
              <a:rPr sz="2400" spc="5" dirty="0">
                <a:solidFill>
                  <a:prstClr val="black"/>
                </a:solidFill>
                <a:latin typeface="Arial"/>
                <a:cs typeface="Arial"/>
              </a:rPr>
              <a:t>s</a:t>
            </a:r>
            <a:r>
              <a:rPr sz="2400" dirty="0">
                <a:solidFill>
                  <a:prstClr val="black"/>
                </a:solidFill>
                <a:latin typeface="Arial"/>
                <a:cs typeface="Arial"/>
              </a:rPr>
              <a:t>ian</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la</a:t>
            </a:r>
            <a:r>
              <a:rPr sz="2400" spc="5" dirty="0">
                <a:solidFill>
                  <a:prstClr val="black"/>
                </a:solidFill>
                <a:latin typeface="Arial"/>
                <a:cs typeface="Arial"/>
              </a:rPr>
              <a:t>s</a:t>
            </a:r>
            <a:r>
              <a:rPr sz="2400" dirty="0">
                <a:solidFill>
                  <a:prstClr val="black"/>
                </a:solidFill>
                <a:latin typeface="Arial"/>
                <a:cs typeface="Arial"/>
              </a:rPr>
              <a:t>sifi</a:t>
            </a:r>
            <a:r>
              <a:rPr sz="2400" spc="-5" dirty="0">
                <a:solidFill>
                  <a:prstClr val="black"/>
                </a:solidFill>
                <a:latin typeface="Arial"/>
                <a:cs typeface="Arial"/>
              </a:rPr>
              <a:t>e</a:t>
            </a:r>
            <a:r>
              <a:rPr sz="2400" dirty="0">
                <a:solidFill>
                  <a:prstClr val="black"/>
                </a:solidFill>
                <a:latin typeface="Arial"/>
                <a:cs typeface="Arial"/>
              </a:rPr>
              <a:t>r</a:t>
            </a:r>
            <a:r>
              <a:rPr sz="2400" spc="-9" dirty="0">
                <a:solidFill>
                  <a:prstClr val="black"/>
                </a:solidFill>
                <a:latin typeface="Arial"/>
                <a:cs typeface="Arial"/>
              </a:rPr>
              <a:t> </a:t>
            </a:r>
            <a:r>
              <a:rPr sz="2400" dirty="0">
                <a:solidFill>
                  <a:prstClr val="black"/>
                </a:solidFill>
                <a:latin typeface="Arial"/>
                <a:cs typeface="Arial"/>
              </a:rPr>
              <a:t>is ba</a:t>
            </a:r>
            <a:r>
              <a:rPr sz="2400" spc="5" dirty="0">
                <a:solidFill>
                  <a:prstClr val="black"/>
                </a:solidFill>
                <a:latin typeface="Arial"/>
                <a:cs typeface="Arial"/>
              </a:rPr>
              <a:t>s</a:t>
            </a:r>
            <a:r>
              <a:rPr sz="2400" dirty="0">
                <a:solidFill>
                  <a:prstClr val="black"/>
                </a:solidFill>
                <a:latin typeface="Arial"/>
                <a:cs typeface="Arial"/>
              </a:rPr>
              <a:t>ed</a:t>
            </a:r>
            <a:r>
              <a:rPr sz="2400" spc="-5" dirty="0">
                <a:solidFill>
                  <a:prstClr val="black"/>
                </a:solidFill>
                <a:latin typeface="Arial"/>
                <a:cs typeface="Arial"/>
              </a:rPr>
              <a:t> </a:t>
            </a:r>
            <a:r>
              <a:rPr sz="2400" dirty="0">
                <a:solidFill>
                  <a:prstClr val="black"/>
                </a:solidFill>
                <a:latin typeface="Arial"/>
                <a:cs typeface="Arial"/>
              </a:rPr>
              <a:t>on</a:t>
            </a:r>
            <a:r>
              <a:rPr sz="2400" spc="9" dirty="0">
                <a:solidFill>
                  <a:prstClr val="black"/>
                </a:solidFill>
                <a:latin typeface="Arial"/>
                <a:cs typeface="Arial"/>
              </a:rPr>
              <a:t> </a:t>
            </a:r>
            <a:r>
              <a:rPr sz="2400" spc="-18" dirty="0">
                <a:solidFill>
                  <a:prstClr val="black"/>
                </a:solidFill>
                <a:latin typeface="Arial"/>
                <a:cs typeface="Arial"/>
              </a:rPr>
              <a:t>Ba</a:t>
            </a:r>
            <a:r>
              <a:rPr sz="2400" spc="5" dirty="0">
                <a:solidFill>
                  <a:prstClr val="black"/>
                </a:solidFill>
                <a:latin typeface="Arial"/>
                <a:cs typeface="Arial"/>
              </a:rPr>
              <a:t>y</a:t>
            </a:r>
            <a:r>
              <a:rPr sz="2400" dirty="0">
                <a:solidFill>
                  <a:prstClr val="black"/>
                </a:solidFill>
                <a:latin typeface="Arial"/>
                <a:cs typeface="Arial"/>
              </a:rPr>
              <a:t>e</a:t>
            </a:r>
            <a:r>
              <a:rPr sz="2400" spc="5" dirty="0">
                <a:solidFill>
                  <a:prstClr val="black"/>
                </a:solidFill>
                <a:latin typeface="Arial"/>
                <a:cs typeface="Arial"/>
              </a:rPr>
              <a:t>s</a:t>
            </a:r>
            <a:r>
              <a:rPr sz="2400" dirty="0">
                <a:solidFill>
                  <a:prstClr val="black"/>
                </a:solidFill>
                <a:latin typeface="Arial"/>
                <a:cs typeface="Arial"/>
              </a:rPr>
              <a:t>’</a:t>
            </a:r>
            <a:r>
              <a:rPr sz="2400" spc="-109"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eo</a:t>
            </a:r>
            <a:r>
              <a:rPr sz="2400" spc="-9"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m </a:t>
            </a:r>
            <a:r>
              <a:rPr sz="2400" spc="9" dirty="0">
                <a:solidFill>
                  <a:prstClr val="black"/>
                </a:solidFill>
                <a:latin typeface="Arial"/>
                <a:cs typeface="Arial"/>
              </a:rPr>
              <a:t>w</a:t>
            </a:r>
            <a:r>
              <a:rPr sz="2400" spc="-9" dirty="0">
                <a:solidFill>
                  <a:prstClr val="black"/>
                </a:solidFill>
                <a:latin typeface="Arial"/>
                <a:cs typeface="Arial"/>
              </a:rPr>
              <a:t>i</a:t>
            </a:r>
            <a:r>
              <a:rPr sz="2400" spc="-14" dirty="0">
                <a:solidFill>
                  <a:prstClr val="black"/>
                </a:solidFill>
                <a:latin typeface="Arial"/>
                <a:cs typeface="Arial"/>
              </a:rPr>
              <a:t>th </a:t>
            </a:r>
            <a:r>
              <a:rPr sz="2400" spc="-14" dirty="0">
                <a:solidFill>
                  <a:srgbClr val="0099FF"/>
                </a:solidFill>
                <a:latin typeface="Arial"/>
                <a:cs typeface="Arial"/>
              </a:rPr>
              <a:t>inde</a:t>
            </a:r>
            <a:r>
              <a:rPr sz="2400" spc="9" dirty="0">
                <a:solidFill>
                  <a:srgbClr val="0099FF"/>
                </a:solidFill>
                <a:latin typeface="Arial"/>
                <a:cs typeface="Arial"/>
              </a:rPr>
              <a:t>p</a:t>
            </a:r>
            <a:r>
              <a:rPr sz="2400" dirty="0">
                <a:solidFill>
                  <a:srgbClr val="0099FF"/>
                </a:solidFill>
                <a:latin typeface="Arial"/>
                <a:cs typeface="Arial"/>
              </a:rPr>
              <a:t>ende</a:t>
            </a:r>
            <a:r>
              <a:rPr sz="2400" spc="9" dirty="0">
                <a:solidFill>
                  <a:srgbClr val="0099FF"/>
                </a:solidFill>
                <a:latin typeface="Arial"/>
                <a:cs typeface="Arial"/>
              </a:rPr>
              <a:t>n</a:t>
            </a:r>
            <a:r>
              <a:rPr sz="2400" dirty="0">
                <a:solidFill>
                  <a:srgbClr val="0099FF"/>
                </a:solidFill>
                <a:latin typeface="Arial"/>
                <a:cs typeface="Arial"/>
              </a:rPr>
              <a:t>ce</a:t>
            </a:r>
            <a:r>
              <a:rPr sz="2400" spc="9" dirty="0">
                <a:solidFill>
                  <a:srgbClr val="0099FF"/>
                </a:solidFill>
                <a:latin typeface="Arial"/>
                <a:cs typeface="Arial"/>
              </a:rPr>
              <a:t> </a:t>
            </a:r>
            <a:r>
              <a:rPr sz="2400" dirty="0">
                <a:solidFill>
                  <a:srgbClr val="0099FF"/>
                </a:solidFill>
                <a:latin typeface="Arial"/>
                <a:cs typeface="Arial"/>
              </a:rPr>
              <a:t>a</a:t>
            </a:r>
            <a:r>
              <a:rPr sz="2400" spc="5" dirty="0">
                <a:solidFill>
                  <a:srgbClr val="0099FF"/>
                </a:solidFill>
                <a:latin typeface="Arial"/>
                <a:cs typeface="Arial"/>
              </a:rPr>
              <a:t>s</a:t>
            </a:r>
            <a:r>
              <a:rPr sz="2400" dirty="0">
                <a:solidFill>
                  <a:srgbClr val="0099FF"/>
                </a:solidFill>
                <a:latin typeface="Arial"/>
                <a:cs typeface="Arial"/>
              </a:rPr>
              <a:t>s</a:t>
            </a:r>
            <a:r>
              <a:rPr sz="2400" spc="9" dirty="0">
                <a:solidFill>
                  <a:srgbClr val="0099FF"/>
                </a:solidFill>
                <a:latin typeface="Arial"/>
                <a:cs typeface="Arial"/>
              </a:rPr>
              <a:t>u</a:t>
            </a:r>
            <a:r>
              <a:rPr sz="2400" dirty="0">
                <a:solidFill>
                  <a:srgbClr val="0099FF"/>
                </a:solidFill>
                <a:latin typeface="Arial"/>
                <a:cs typeface="Arial"/>
              </a:rPr>
              <a:t>mpti</a:t>
            </a:r>
            <a:r>
              <a:rPr sz="2400" spc="-5" dirty="0">
                <a:solidFill>
                  <a:srgbClr val="0099FF"/>
                </a:solidFill>
                <a:latin typeface="Arial"/>
                <a:cs typeface="Arial"/>
              </a:rPr>
              <a:t>o</a:t>
            </a:r>
            <a:r>
              <a:rPr sz="2400" dirty="0">
                <a:solidFill>
                  <a:srgbClr val="0099FF"/>
                </a:solidFill>
                <a:latin typeface="Arial"/>
                <a:cs typeface="Arial"/>
              </a:rPr>
              <a:t>ns</a:t>
            </a:r>
            <a:r>
              <a:rPr sz="2400" spc="5" dirty="0">
                <a:solidFill>
                  <a:srgbClr val="0099FF"/>
                </a:solidFill>
                <a:latin typeface="Arial"/>
                <a:cs typeface="Arial"/>
              </a:rPr>
              <a:t> </a:t>
            </a:r>
            <a:r>
              <a:rPr sz="2400" dirty="0">
                <a:solidFill>
                  <a:srgbClr val="0099FF"/>
                </a:solidFill>
                <a:latin typeface="Arial"/>
                <a:cs typeface="Arial"/>
              </a:rPr>
              <a:t>bet</a:t>
            </a:r>
            <a:r>
              <a:rPr sz="2400" spc="5" dirty="0">
                <a:solidFill>
                  <a:srgbClr val="0099FF"/>
                </a:solidFill>
                <a:latin typeface="Arial"/>
                <a:cs typeface="Arial"/>
              </a:rPr>
              <a:t>w</a:t>
            </a:r>
            <a:r>
              <a:rPr sz="2400" dirty="0">
                <a:solidFill>
                  <a:srgbClr val="0099FF"/>
                </a:solidFill>
                <a:latin typeface="Arial"/>
                <a:cs typeface="Arial"/>
              </a:rPr>
              <a:t>een</a:t>
            </a:r>
            <a:r>
              <a:rPr sz="2400" spc="-5" dirty="0">
                <a:solidFill>
                  <a:srgbClr val="0099FF"/>
                </a:solidFill>
                <a:latin typeface="Arial"/>
                <a:cs typeface="Arial"/>
              </a:rPr>
              <a:t> </a:t>
            </a:r>
            <a:r>
              <a:rPr sz="2400" dirty="0" smtClean="0">
                <a:solidFill>
                  <a:srgbClr val="0099FF"/>
                </a:solidFill>
                <a:latin typeface="Arial"/>
                <a:cs typeface="Arial"/>
              </a:rPr>
              <a:t>predi</a:t>
            </a:r>
            <a:r>
              <a:rPr sz="2400" spc="5" dirty="0" smtClean="0">
                <a:solidFill>
                  <a:srgbClr val="0099FF"/>
                </a:solidFill>
                <a:latin typeface="Arial"/>
                <a:cs typeface="Arial"/>
              </a:rPr>
              <a:t>c</a:t>
            </a:r>
            <a:r>
              <a:rPr sz="2400" spc="-14" dirty="0" smtClean="0">
                <a:solidFill>
                  <a:srgbClr val="0099FF"/>
                </a:solidFill>
                <a:latin typeface="Arial"/>
                <a:cs typeface="Arial"/>
              </a:rPr>
              <a:t>to</a:t>
            </a:r>
            <a:r>
              <a:rPr sz="2400" spc="-9" dirty="0" smtClean="0">
                <a:solidFill>
                  <a:srgbClr val="0099FF"/>
                </a:solidFill>
                <a:latin typeface="Arial"/>
                <a:cs typeface="Arial"/>
              </a:rPr>
              <a:t>r</a:t>
            </a:r>
            <a:r>
              <a:rPr sz="2400" dirty="0" smtClean="0">
                <a:solidFill>
                  <a:srgbClr val="0099FF"/>
                </a:solidFill>
                <a:latin typeface="Arial"/>
                <a:cs typeface="Arial"/>
              </a:rPr>
              <a:t>s</a:t>
            </a:r>
            <a:endParaRPr lang="en-US" sz="2400" dirty="0" smtClean="0">
              <a:solidFill>
                <a:srgbClr val="0099FF"/>
              </a:solidFill>
              <a:latin typeface="Arial"/>
              <a:cs typeface="Arial"/>
            </a:endParaRPr>
          </a:p>
          <a:p>
            <a:pPr defTabSz="829366">
              <a:lnSpc>
                <a:spcPts val="1179"/>
              </a:lnSpc>
              <a:spcBef>
                <a:spcPts val="51"/>
              </a:spcBef>
            </a:pPr>
            <a:endParaRPr sz="1200" dirty="0">
              <a:solidFill>
                <a:prstClr val="black"/>
              </a:solidFill>
            </a:endParaRPr>
          </a:p>
          <a:p>
            <a:pPr marL="11518" marR="28797" defTabSz="829366">
              <a:lnSpc>
                <a:spcPct val="94100"/>
              </a:lnSpc>
            </a:pPr>
            <a:r>
              <a:rPr sz="2400" spc="-18" dirty="0">
                <a:solidFill>
                  <a:prstClr val="black"/>
                </a:solidFill>
                <a:latin typeface="Arial"/>
                <a:cs typeface="Arial"/>
              </a:rPr>
              <a:t>A</a:t>
            </a:r>
            <a:r>
              <a:rPr sz="2400" spc="-127" dirty="0">
                <a:solidFill>
                  <a:prstClr val="black"/>
                </a:solidFill>
                <a:latin typeface="Arial"/>
                <a:cs typeface="Arial"/>
              </a:rPr>
              <a:t> </a:t>
            </a:r>
            <a:r>
              <a:rPr sz="2400" dirty="0">
                <a:solidFill>
                  <a:prstClr val="black"/>
                </a:solidFill>
                <a:latin typeface="Arial"/>
                <a:cs typeface="Arial"/>
              </a:rPr>
              <a:t>Nai</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spc="-18" dirty="0">
                <a:solidFill>
                  <a:prstClr val="black"/>
                </a:solidFill>
                <a:latin typeface="Arial"/>
                <a:cs typeface="Arial"/>
              </a:rPr>
              <a:t>Ba</a:t>
            </a:r>
            <a:r>
              <a:rPr sz="2400" spc="5" dirty="0">
                <a:solidFill>
                  <a:prstClr val="black"/>
                </a:solidFill>
                <a:latin typeface="Arial"/>
                <a:cs typeface="Arial"/>
              </a:rPr>
              <a:t>y</a:t>
            </a:r>
            <a:r>
              <a:rPr sz="2400" dirty="0">
                <a:solidFill>
                  <a:prstClr val="black"/>
                </a:solidFill>
                <a:latin typeface="Arial"/>
                <a:cs typeface="Arial"/>
              </a:rPr>
              <a:t>e</a:t>
            </a:r>
            <a:r>
              <a:rPr sz="2400" spc="5" dirty="0">
                <a:solidFill>
                  <a:prstClr val="black"/>
                </a:solidFill>
                <a:latin typeface="Arial"/>
                <a:cs typeface="Arial"/>
              </a:rPr>
              <a:t>s</a:t>
            </a:r>
            <a:r>
              <a:rPr sz="2400" spc="-9" dirty="0">
                <a:solidFill>
                  <a:prstClr val="black"/>
                </a:solidFill>
                <a:latin typeface="Arial"/>
                <a:cs typeface="Arial"/>
              </a:rPr>
              <a:t>i</a:t>
            </a:r>
            <a:r>
              <a:rPr sz="2400" spc="9" dirty="0">
                <a:solidFill>
                  <a:prstClr val="black"/>
                </a:solidFill>
                <a:latin typeface="Arial"/>
                <a:cs typeface="Arial"/>
              </a:rPr>
              <a:t>a</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mod</a:t>
            </a:r>
            <a:r>
              <a:rPr sz="2400" spc="9" dirty="0">
                <a:solidFill>
                  <a:prstClr val="black"/>
                </a:solidFill>
                <a:latin typeface="Arial"/>
                <a:cs typeface="Arial"/>
              </a:rPr>
              <a:t>e</a:t>
            </a:r>
            <a:r>
              <a:rPr sz="2400" dirty="0">
                <a:solidFill>
                  <a:prstClr val="black"/>
                </a:solidFill>
                <a:latin typeface="Arial"/>
                <a:cs typeface="Arial"/>
              </a:rPr>
              <a:t>l</a:t>
            </a:r>
            <a:r>
              <a:rPr sz="2400" spc="-14" dirty="0">
                <a:solidFill>
                  <a:prstClr val="black"/>
                </a:solidFill>
                <a:latin typeface="Arial"/>
                <a:cs typeface="Arial"/>
              </a:rPr>
              <a:t> </a:t>
            </a:r>
            <a:r>
              <a:rPr sz="2400" dirty="0">
                <a:solidFill>
                  <a:prstClr val="black"/>
                </a:solidFill>
                <a:latin typeface="Arial"/>
                <a:cs typeface="Arial"/>
              </a:rPr>
              <a:t>is ea</a:t>
            </a:r>
            <a:r>
              <a:rPr sz="2400" spc="5" dirty="0">
                <a:solidFill>
                  <a:prstClr val="black"/>
                </a:solidFill>
                <a:latin typeface="Arial"/>
                <a:cs typeface="Arial"/>
              </a:rPr>
              <a:t>s</a:t>
            </a:r>
            <a:r>
              <a:rPr sz="2400" dirty="0">
                <a:solidFill>
                  <a:prstClr val="black"/>
                </a:solidFill>
                <a:latin typeface="Arial"/>
                <a:cs typeface="Arial"/>
              </a:rPr>
              <a:t>y</a:t>
            </a:r>
            <a:r>
              <a:rPr sz="2400" spc="5"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dirty="0">
                <a:solidFill>
                  <a:prstClr val="black"/>
                </a:solidFill>
                <a:latin typeface="Arial"/>
                <a:cs typeface="Arial"/>
              </a:rPr>
              <a:t>bui</a:t>
            </a:r>
            <a:r>
              <a:rPr sz="2400" spc="-9" dirty="0">
                <a:solidFill>
                  <a:prstClr val="black"/>
                </a:solidFill>
                <a:latin typeface="Arial"/>
                <a:cs typeface="Arial"/>
              </a:rPr>
              <a:t>l</a:t>
            </a:r>
            <a:r>
              <a:rPr sz="2400" spc="9" dirty="0">
                <a:solidFill>
                  <a:prstClr val="black"/>
                </a:solidFill>
                <a:latin typeface="Arial"/>
                <a:cs typeface="Arial"/>
              </a:rPr>
              <a:t>d</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with</a:t>
            </a:r>
            <a:r>
              <a:rPr sz="2400" spc="-5" dirty="0">
                <a:solidFill>
                  <a:prstClr val="black"/>
                </a:solidFill>
                <a:latin typeface="Arial"/>
                <a:cs typeface="Arial"/>
              </a:rPr>
              <a:t> </a:t>
            </a:r>
            <a:r>
              <a:rPr sz="2400" dirty="0">
                <a:solidFill>
                  <a:prstClr val="black"/>
                </a:solidFill>
                <a:latin typeface="Arial"/>
                <a:cs typeface="Arial"/>
              </a:rPr>
              <a:t>no </a:t>
            </a:r>
            <a:r>
              <a:rPr sz="2400" spc="5" dirty="0">
                <a:solidFill>
                  <a:prstClr val="black"/>
                </a:solidFill>
                <a:latin typeface="Arial"/>
                <a:cs typeface="Arial"/>
              </a:rPr>
              <a:t>c</a:t>
            </a:r>
            <a:r>
              <a:rPr sz="2400" dirty="0">
                <a:solidFill>
                  <a:prstClr val="black"/>
                </a:solidFill>
                <a:latin typeface="Arial"/>
                <a:cs typeface="Arial"/>
              </a:rPr>
              <a:t>omplic</a:t>
            </a:r>
            <a:r>
              <a:rPr sz="2400" spc="9" dirty="0">
                <a:solidFill>
                  <a:prstClr val="black"/>
                </a:solidFill>
                <a:latin typeface="Arial"/>
                <a:cs typeface="Arial"/>
              </a:rPr>
              <a:t>a</a:t>
            </a:r>
            <a:r>
              <a:rPr sz="2400" spc="-14" dirty="0">
                <a:solidFill>
                  <a:prstClr val="black"/>
                </a:solidFill>
                <a:latin typeface="Arial"/>
                <a:cs typeface="Arial"/>
              </a:rPr>
              <a:t>ted</a:t>
            </a:r>
            <a:r>
              <a:rPr sz="2400" spc="-5" dirty="0">
                <a:solidFill>
                  <a:prstClr val="black"/>
                </a:solidFill>
                <a:latin typeface="Arial"/>
                <a:cs typeface="Arial"/>
              </a:rPr>
              <a:t> </a:t>
            </a:r>
            <a:r>
              <a:rPr sz="2400" dirty="0">
                <a:solidFill>
                  <a:prstClr val="black"/>
                </a:solidFill>
                <a:latin typeface="Arial"/>
                <a:cs typeface="Arial"/>
              </a:rPr>
              <a:t>it</a:t>
            </a:r>
            <a:r>
              <a:rPr sz="2400" spc="-5" dirty="0">
                <a:solidFill>
                  <a:prstClr val="black"/>
                </a:solidFill>
                <a:latin typeface="Arial"/>
                <a:cs typeface="Arial"/>
              </a:rPr>
              <a:t>e</a:t>
            </a:r>
            <a:r>
              <a:rPr sz="2400" spc="-9" dirty="0">
                <a:solidFill>
                  <a:prstClr val="black"/>
                </a:solidFill>
                <a:latin typeface="Arial"/>
                <a:cs typeface="Arial"/>
              </a:rPr>
              <a:t>r</a:t>
            </a:r>
            <a:r>
              <a:rPr sz="2400" dirty="0">
                <a:solidFill>
                  <a:prstClr val="black"/>
                </a:solidFill>
                <a:latin typeface="Arial"/>
                <a:cs typeface="Arial"/>
              </a:rPr>
              <a:t>ati</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parame</a:t>
            </a:r>
            <a:r>
              <a:rPr sz="2400" spc="-9" dirty="0">
                <a:solidFill>
                  <a:prstClr val="black"/>
                </a:solidFill>
                <a:latin typeface="Arial"/>
                <a:cs typeface="Arial"/>
              </a:rPr>
              <a:t>t</a:t>
            </a:r>
            <a:r>
              <a:rPr sz="2400" spc="-5" dirty="0">
                <a:solidFill>
                  <a:prstClr val="black"/>
                </a:solidFill>
                <a:latin typeface="Arial"/>
                <a:cs typeface="Arial"/>
              </a:rPr>
              <a:t>e</a:t>
            </a:r>
            <a:r>
              <a:rPr sz="2400" dirty="0">
                <a:solidFill>
                  <a:prstClr val="black"/>
                </a:solidFill>
                <a:latin typeface="Arial"/>
                <a:cs typeface="Arial"/>
              </a:rPr>
              <a:t>r</a:t>
            </a:r>
            <a:r>
              <a:rPr sz="2400" spc="-9" dirty="0">
                <a:solidFill>
                  <a:prstClr val="black"/>
                </a:solidFill>
                <a:latin typeface="Arial"/>
                <a:cs typeface="Arial"/>
              </a:rPr>
              <a:t> </a:t>
            </a:r>
            <a:r>
              <a:rPr sz="2400" dirty="0">
                <a:solidFill>
                  <a:prstClr val="black"/>
                </a:solidFill>
                <a:latin typeface="Arial"/>
                <a:cs typeface="Arial"/>
              </a:rPr>
              <a:t>e</a:t>
            </a:r>
            <a:r>
              <a:rPr sz="2400" spc="5" dirty="0">
                <a:solidFill>
                  <a:prstClr val="black"/>
                </a:solidFill>
                <a:latin typeface="Arial"/>
                <a:cs typeface="Arial"/>
              </a:rPr>
              <a:t>s</a:t>
            </a:r>
            <a:r>
              <a:rPr sz="2400" dirty="0">
                <a:solidFill>
                  <a:prstClr val="black"/>
                </a:solidFill>
                <a:latin typeface="Arial"/>
                <a:cs typeface="Arial"/>
              </a:rPr>
              <a:t>timati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spc="9" dirty="0">
                <a:solidFill>
                  <a:prstClr val="black"/>
                </a:solidFill>
                <a:latin typeface="Arial"/>
                <a:cs typeface="Arial"/>
              </a:rPr>
              <a:t>w</a:t>
            </a:r>
            <a:r>
              <a:rPr sz="2400" dirty="0">
                <a:solidFill>
                  <a:prstClr val="black"/>
                </a:solidFill>
                <a:latin typeface="Arial"/>
                <a:cs typeface="Arial"/>
              </a:rPr>
              <a:t>h</a:t>
            </a:r>
            <a:r>
              <a:rPr sz="2400" spc="-9"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h</a:t>
            </a:r>
            <a:r>
              <a:rPr sz="2400" spc="54" dirty="0">
                <a:solidFill>
                  <a:prstClr val="black"/>
                </a:solidFill>
                <a:latin typeface="Arial"/>
                <a:cs typeface="Arial"/>
              </a:rPr>
              <a:t> </a:t>
            </a:r>
            <a:r>
              <a:rPr sz="2400" dirty="0">
                <a:solidFill>
                  <a:srgbClr val="188989"/>
                </a:solidFill>
                <a:latin typeface="Arial"/>
                <a:cs typeface="Arial"/>
              </a:rPr>
              <a:t>m</a:t>
            </a:r>
            <a:r>
              <a:rPr sz="2400" spc="9" dirty="0">
                <a:solidFill>
                  <a:srgbClr val="188989"/>
                </a:solidFill>
                <a:latin typeface="Arial"/>
                <a:cs typeface="Arial"/>
              </a:rPr>
              <a:t>a</a:t>
            </a:r>
            <a:r>
              <a:rPr sz="2400" spc="5" dirty="0">
                <a:solidFill>
                  <a:srgbClr val="188989"/>
                </a:solidFill>
                <a:latin typeface="Arial"/>
                <a:cs typeface="Arial"/>
              </a:rPr>
              <a:t>k</a:t>
            </a:r>
            <a:r>
              <a:rPr sz="2400" dirty="0">
                <a:solidFill>
                  <a:srgbClr val="188989"/>
                </a:solidFill>
                <a:latin typeface="Arial"/>
                <a:cs typeface="Arial"/>
              </a:rPr>
              <a:t>es</a:t>
            </a:r>
            <a:r>
              <a:rPr sz="2400" spc="5" dirty="0">
                <a:solidFill>
                  <a:srgbClr val="188989"/>
                </a:solidFill>
                <a:latin typeface="Arial"/>
                <a:cs typeface="Arial"/>
              </a:rPr>
              <a:t> </a:t>
            </a:r>
            <a:r>
              <a:rPr sz="2400" spc="-9" dirty="0">
                <a:solidFill>
                  <a:srgbClr val="188989"/>
                </a:solidFill>
                <a:latin typeface="Arial"/>
                <a:cs typeface="Arial"/>
              </a:rPr>
              <a:t>it part</a:t>
            </a:r>
            <a:r>
              <a:rPr sz="2400" spc="-14" dirty="0">
                <a:solidFill>
                  <a:srgbClr val="188989"/>
                </a:solidFill>
                <a:latin typeface="Arial"/>
                <a:cs typeface="Arial"/>
              </a:rPr>
              <a:t>i</a:t>
            </a:r>
            <a:r>
              <a:rPr sz="2400" spc="5" dirty="0">
                <a:solidFill>
                  <a:srgbClr val="188989"/>
                </a:solidFill>
                <a:latin typeface="Arial"/>
                <a:cs typeface="Arial"/>
              </a:rPr>
              <a:t>c</a:t>
            </a:r>
            <a:r>
              <a:rPr sz="2400" dirty="0">
                <a:solidFill>
                  <a:srgbClr val="188989"/>
                </a:solidFill>
                <a:latin typeface="Arial"/>
                <a:cs typeface="Arial"/>
              </a:rPr>
              <a:t>ular</a:t>
            </a:r>
            <a:r>
              <a:rPr sz="2400" spc="-9" dirty="0">
                <a:solidFill>
                  <a:srgbClr val="188989"/>
                </a:solidFill>
                <a:latin typeface="Arial"/>
                <a:cs typeface="Arial"/>
              </a:rPr>
              <a:t>l</a:t>
            </a:r>
            <a:r>
              <a:rPr sz="2400" dirty="0">
                <a:solidFill>
                  <a:srgbClr val="188989"/>
                </a:solidFill>
                <a:latin typeface="Arial"/>
                <a:cs typeface="Arial"/>
              </a:rPr>
              <a:t>y</a:t>
            </a:r>
            <a:r>
              <a:rPr sz="2400" spc="5" dirty="0">
                <a:solidFill>
                  <a:srgbClr val="188989"/>
                </a:solidFill>
                <a:latin typeface="Arial"/>
                <a:cs typeface="Arial"/>
              </a:rPr>
              <a:t> </a:t>
            </a:r>
            <a:r>
              <a:rPr sz="2400" dirty="0">
                <a:solidFill>
                  <a:srgbClr val="188989"/>
                </a:solidFill>
                <a:latin typeface="Arial"/>
                <a:cs typeface="Arial"/>
              </a:rPr>
              <a:t>u</a:t>
            </a:r>
            <a:r>
              <a:rPr sz="2400" spc="5" dirty="0">
                <a:solidFill>
                  <a:srgbClr val="188989"/>
                </a:solidFill>
                <a:latin typeface="Arial"/>
                <a:cs typeface="Arial"/>
              </a:rPr>
              <a:t>s</a:t>
            </a:r>
            <a:r>
              <a:rPr sz="2400" dirty="0">
                <a:solidFill>
                  <a:srgbClr val="188989"/>
                </a:solidFill>
                <a:latin typeface="Arial"/>
                <a:cs typeface="Arial"/>
              </a:rPr>
              <a:t>e</a:t>
            </a:r>
            <a:r>
              <a:rPr sz="2400" spc="-14" dirty="0">
                <a:solidFill>
                  <a:srgbClr val="188989"/>
                </a:solidFill>
                <a:latin typeface="Arial"/>
                <a:cs typeface="Arial"/>
              </a:rPr>
              <a:t>ful</a:t>
            </a:r>
            <a:r>
              <a:rPr sz="2400" spc="-5" dirty="0">
                <a:solidFill>
                  <a:srgbClr val="188989"/>
                </a:solidFill>
                <a:latin typeface="Arial"/>
                <a:cs typeface="Arial"/>
              </a:rPr>
              <a:t> </a:t>
            </a:r>
            <a:r>
              <a:rPr sz="2400" spc="-14" dirty="0">
                <a:solidFill>
                  <a:srgbClr val="188989"/>
                </a:solidFill>
                <a:latin typeface="Arial"/>
                <a:cs typeface="Arial"/>
              </a:rPr>
              <a:t>for v</a:t>
            </a:r>
            <a:r>
              <a:rPr sz="2400" spc="9" dirty="0">
                <a:solidFill>
                  <a:srgbClr val="188989"/>
                </a:solidFill>
                <a:latin typeface="Arial"/>
                <a:cs typeface="Arial"/>
              </a:rPr>
              <a:t>e</a:t>
            </a:r>
            <a:r>
              <a:rPr sz="2400" spc="-9" dirty="0">
                <a:solidFill>
                  <a:srgbClr val="188989"/>
                </a:solidFill>
                <a:latin typeface="Arial"/>
                <a:cs typeface="Arial"/>
              </a:rPr>
              <a:t>r</a:t>
            </a:r>
            <a:r>
              <a:rPr sz="2400" dirty="0">
                <a:solidFill>
                  <a:srgbClr val="188989"/>
                </a:solidFill>
                <a:latin typeface="Arial"/>
                <a:cs typeface="Arial"/>
              </a:rPr>
              <a:t>y</a:t>
            </a:r>
            <a:r>
              <a:rPr sz="2400" spc="5" dirty="0">
                <a:solidFill>
                  <a:srgbClr val="188989"/>
                </a:solidFill>
                <a:latin typeface="Arial"/>
                <a:cs typeface="Arial"/>
              </a:rPr>
              <a:t> </a:t>
            </a:r>
            <a:r>
              <a:rPr sz="2400" spc="-9" dirty="0">
                <a:solidFill>
                  <a:srgbClr val="188989"/>
                </a:solidFill>
                <a:latin typeface="Arial"/>
                <a:cs typeface="Arial"/>
              </a:rPr>
              <a:t>l</a:t>
            </a:r>
            <a:r>
              <a:rPr sz="2400" spc="9" dirty="0">
                <a:solidFill>
                  <a:srgbClr val="188989"/>
                </a:solidFill>
                <a:latin typeface="Arial"/>
                <a:cs typeface="Arial"/>
              </a:rPr>
              <a:t>a</a:t>
            </a:r>
            <a:r>
              <a:rPr sz="2400" spc="-9" dirty="0">
                <a:solidFill>
                  <a:srgbClr val="188989"/>
                </a:solidFill>
                <a:latin typeface="Arial"/>
                <a:cs typeface="Arial"/>
              </a:rPr>
              <a:t>r</a:t>
            </a:r>
            <a:r>
              <a:rPr sz="2400" dirty="0">
                <a:solidFill>
                  <a:srgbClr val="188989"/>
                </a:solidFill>
                <a:latin typeface="Arial"/>
                <a:cs typeface="Arial"/>
              </a:rPr>
              <a:t>ge</a:t>
            </a:r>
            <a:r>
              <a:rPr sz="2400" spc="-5" dirty="0">
                <a:solidFill>
                  <a:srgbClr val="188989"/>
                </a:solidFill>
                <a:latin typeface="Arial"/>
                <a:cs typeface="Arial"/>
              </a:rPr>
              <a:t> </a:t>
            </a:r>
            <a:r>
              <a:rPr sz="2400" spc="9" dirty="0">
                <a:solidFill>
                  <a:srgbClr val="188989"/>
                </a:solidFill>
                <a:latin typeface="Arial"/>
                <a:cs typeface="Arial"/>
              </a:rPr>
              <a:t>d</a:t>
            </a:r>
            <a:r>
              <a:rPr sz="2400" dirty="0">
                <a:solidFill>
                  <a:srgbClr val="188989"/>
                </a:solidFill>
                <a:latin typeface="Arial"/>
                <a:cs typeface="Arial"/>
              </a:rPr>
              <a:t>a</a:t>
            </a:r>
            <a:r>
              <a:rPr sz="2400" spc="-14" dirty="0">
                <a:solidFill>
                  <a:srgbClr val="188989"/>
                </a:solidFill>
                <a:latin typeface="Arial"/>
                <a:cs typeface="Arial"/>
              </a:rPr>
              <a:t>ta</a:t>
            </a:r>
            <a:r>
              <a:rPr sz="2400" spc="5" dirty="0">
                <a:solidFill>
                  <a:srgbClr val="188989"/>
                </a:solidFill>
                <a:latin typeface="Arial"/>
                <a:cs typeface="Arial"/>
              </a:rPr>
              <a:t>s</a:t>
            </a:r>
            <a:r>
              <a:rPr sz="2400" dirty="0">
                <a:solidFill>
                  <a:srgbClr val="188989"/>
                </a:solidFill>
                <a:latin typeface="Arial"/>
                <a:cs typeface="Arial"/>
              </a:rPr>
              <a:t>e</a:t>
            </a:r>
            <a:r>
              <a:rPr sz="2400" spc="-9" dirty="0">
                <a:solidFill>
                  <a:srgbClr val="188989"/>
                </a:solidFill>
                <a:latin typeface="Arial"/>
                <a:cs typeface="Arial"/>
              </a:rPr>
              <a:t>ts</a:t>
            </a:r>
            <a:endParaRPr sz="2400" dirty="0">
              <a:solidFill>
                <a:prstClr val="black"/>
              </a:solidFill>
              <a:latin typeface="Arial"/>
              <a:cs typeface="Arial"/>
            </a:endParaRPr>
          </a:p>
          <a:p>
            <a:pPr defTabSz="829366">
              <a:lnSpc>
                <a:spcPts val="1270"/>
              </a:lnSpc>
              <a:spcBef>
                <a:spcPts val="79"/>
              </a:spcBef>
            </a:pPr>
            <a:endParaRPr sz="1300" dirty="0">
              <a:solidFill>
                <a:prstClr val="black"/>
              </a:solidFill>
            </a:endParaRPr>
          </a:p>
          <a:p>
            <a:pPr marL="11518" marR="133620" defTabSz="829366">
              <a:lnSpc>
                <a:spcPts val="2667"/>
              </a:lnSpc>
            </a:pPr>
            <a:r>
              <a:rPr sz="2400" spc="9" dirty="0">
                <a:solidFill>
                  <a:prstClr val="black"/>
                </a:solidFill>
                <a:latin typeface="Arial"/>
                <a:cs typeface="Arial"/>
              </a:rPr>
              <a:t>D</a:t>
            </a:r>
            <a:r>
              <a:rPr sz="2400" dirty="0">
                <a:solidFill>
                  <a:prstClr val="black"/>
                </a:solidFill>
                <a:latin typeface="Arial"/>
                <a:cs typeface="Arial"/>
              </a:rPr>
              <a:t>es</a:t>
            </a:r>
            <a:r>
              <a:rPr sz="2400" spc="9" dirty="0">
                <a:solidFill>
                  <a:prstClr val="black"/>
                </a:solidFill>
                <a:latin typeface="Arial"/>
                <a:cs typeface="Arial"/>
              </a:rPr>
              <a:t>p</a:t>
            </a:r>
            <a:r>
              <a:rPr sz="2400" spc="-9" dirty="0">
                <a:solidFill>
                  <a:prstClr val="black"/>
                </a:solidFill>
                <a:latin typeface="Arial"/>
                <a:cs typeface="Arial"/>
              </a:rPr>
              <a:t>i</a:t>
            </a:r>
            <a:r>
              <a:rPr sz="2400" spc="-14" dirty="0">
                <a:solidFill>
                  <a:prstClr val="black"/>
                </a:solidFill>
                <a:latin typeface="Arial"/>
                <a:cs typeface="Arial"/>
              </a:rPr>
              <a:t>te</a:t>
            </a:r>
            <a:r>
              <a:rPr sz="2400" spc="-5" dirty="0">
                <a:solidFill>
                  <a:prstClr val="black"/>
                </a:solidFill>
                <a:latin typeface="Arial"/>
                <a:cs typeface="Arial"/>
              </a:rPr>
              <a:t> </a:t>
            </a:r>
            <a:r>
              <a:rPr sz="2400" dirty="0">
                <a:solidFill>
                  <a:prstClr val="black"/>
                </a:solidFill>
                <a:latin typeface="Arial"/>
                <a:cs typeface="Arial"/>
              </a:rPr>
              <a:t>its </a:t>
            </a:r>
            <a:r>
              <a:rPr sz="2400" spc="5" dirty="0">
                <a:solidFill>
                  <a:prstClr val="black"/>
                </a:solidFill>
                <a:latin typeface="Arial"/>
                <a:cs typeface="Arial"/>
              </a:rPr>
              <a:t>s</a:t>
            </a:r>
            <a:r>
              <a:rPr sz="2400" spc="-9" dirty="0">
                <a:solidFill>
                  <a:prstClr val="black"/>
                </a:solidFill>
                <a:latin typeface="Arial"/>
                <a:cs typeface="Arial"/>
              </a:rPr>
              <a:t>i</a:t>
            </a:r>
            <a:r>
              <a:rPr sz="2400" dirty="0">
                <a:solidFill>
                  <a:prstClr val="black"/>
                </a:solidFill>
                <a:latin typeface="Arial"/>
                <a:cs typeface="Arial"/>
              </a:rPr>
              <a:t>m</a:t>
            </a:r>
            <a:r>
              <a:rPr sz="2400" spc="9" dirty="0">
                <a:solidFill>
                  <a:prstClr val="black"/>
                </a:solidFill>
                <a:latin typeface="Arial"/>
                <a:cs typeface="Arial"/>
              </a:rPr>
              <a:t>p</a:t>
            </a:r>
            <a:r>
              <a:rPr sz="2400" spc="-9" dirty="0">
                <a:solidFill>
                  <a:prstClr val="black"/>
                </a:solidFill>
                <a:latin typeface="Arial"/>
                <a:cs typeface="Arial"/>
              </a:rPr>
              <a:t>l</a:t>
            </a:r>
            <a:r>
              <a:rPr sz="2400" dirty="0">
                <a:solidFill>
                  <a:prstClr val="black"/>
                </a:solidFill>
                <a:latin typeface="Arial"/>
                <a:cs typeface="Arial"/>
              </a:rPr>
              <a:t>i</a:t>
            </a:r>
            <a:r>
              <a:rPr sz="2400" spc="5" dirty="0">
                <a:solidFill>
                  <a:prstClr val="black"/>
                </a:solidFill>
                <a:latin typeface="Arial"/>
                <a:cs typeface="Arial"/>
              </a:rPr>
              <a:t>c</a:t>
            </a:r>
            <a:r>
              <a:rPr sz="2400" spc="-9" dirty="0">
                <a:solidFill>
                  <a:prstClr val="black"/>
                </a:solidFill>
                <a:latin typeface="Arial"/>
                <a:cs typeface="Arial"/>
              </a:rPr>
              <a:t>i</a:t>
            </a:r>
            <a:r>
              <a:rPr sz="2400" spc="-14" dirty="0">
                <a:solidFill>
                  <a:prstClr val="black"/>
                </a:solidFill>
                <a:latin typeface="Arial"/>
                <a:cs typeface="Arial"/>
              </a:rPr>
              <a:t>t</a:t>
            </a:r>
            <a:r>
              <a:rPr sz="2400" spc="-172" dirty="0">
                <a:solidFill>
                  <a:prstClr val="black"/>
                </a:solidFill>
                <a:latin typeface="Arial"/>
                <a:cs typeface="Arial"/>
              </a:rPr>
              <a:t>y</a:t>
            </a:r>
            <a:r>
              <a:rPr sz="2400" spc="-9" dirty="0">
                <a:solidFill>
                  <a:prstClr val="black"/>
                </a:solidFill>
                <a:latin typeface="Arial"/>
                <a:cs typeface="Arial"/>
              </a:rPr>
              <a:t>,</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dirty="0">
                <a:solidFill>
                  <a:prstClr val="black"/>
                </a:solidFill>
                <a:latin typeface="Arial"/>
                <a:cs typeface="Arial"/>
              </a:rPr>
              <a:t>N</a:t>
            </a:r>
            <a:r>
              <a:rPr sz="2400" spc="9" dirty="0">
                <a:solidFill>
                  <a:prstClr val="black"/>
                </a:solidFill>
                <a:latin typeface="Arial"/>
                <a:cs typeface="Arial"/>
              </a:rPr>
              <a:t>a</a:t>
            </a:r>
            <a:r>
              <a:rPr sz="2400" spc="-9" dirty="0">
                <a:solidFill>
                  <a:prstClr val="black"/>
                </a:solidFill>
                <a:latin typeface="Arial"/>
                <a:cs typeface="Arial"/>
              </a:rPr>
              <a:t>i</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spc="-18" dirty="0">
                <a:solidFill>
                  <a:prstClr val="black"/>
                </a:solidFill>
                <a:latin typeface="Arial"/>
                <a:cs typeface="Arial"/>
              </a:rPr>
              <a:t>Ba</a:t>
            </a:r>
            <a:r>
              <a:rPr sz="2400" spc="5" dirty="0">
                <a:solidFill>
                  <a:prstClr val="black"/>
                </a:solidFill>
                <a:latin typeface="Arial"/>
                <a:cs typeface="Arial"/>
              </a:rPr>
              <a:t>y</a:t>
            </a:r>
            <a:r>
              <a:rPr sz="2400" dirty="0">
                <a:solidFill>
                  <a:prstClr val="black"/>
                </a:solidFill>
                <a:latin typeface="Arial"/>
                <a:cs typeface="Arial"/>
              </a:rPr>
              <a:t>e</a:t>
            </a:r>
            <a:r>
              <a:rPr sz="2400" spc="5" dirty="0">
                <a:solidFill>
                  <a:prstClr val="black"/>
                </a:solidFill>
                <a:latin typeface="Arial"/>
                <a:cs typeface="Arial"/>
              </a:rPr>
              <a:t>s</a:t>
            </a:r>
            <a:r>
              <a:rPr sz="2400" dirty="0">
                <a:solidFill>
                  <a:prstClr val="black"/>
                </a:solidFill>
                <a:latin typeface="Arial"/>
                <a:cs typeface="Arial"/>
              </a:rPr>
              <a:t>ian</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la</a:t>
            </a:r>
            <a:r>
              <a:rPr sz="2400" spc="5" dirty="0">
                <a:solidFill>
                  <a:prstClr val="black"/>
                </a:solidFill>
                <a:latin typeface="Arial"/>
                <a:cs typeface="Arial"/>
              </a:rPr>
              <a:t>s</a:t>
            </a:r>
            <a:r>
              <a:rPr sz="2400" dirty="0">
                <a:solidFill>
                  <a:prstClr val="black"/>
                </a:solidFill>
                <a:latin typeface="Arial"/>
                <a:cs typeface="Arial"/>
              </a:rPr>
              <a:t>sifi</a:t>
            </a:r>
            <a:r>
              <a:rPr sz="2400" spc="-5" dirty="0">
                <a:solidFill>
                  <a:prstClr val="black"/>
                </a:solidFill>
                <a:latin typeface="Arial"/>
                <a:cs typeface="Arial"/>
              </a:rPr>
              <a:t>e</a:t>
            </a:r>
            <a:r>
              <a:rPr sz="2400" dirty="0">
                <a:solidFill>
                  <a:prstClr val="black"/>
                </a:solidFill>
                <a:latin typeface="Arial"/>
                <a:cs typeface="Arial"/>
              </a:rPr>
              <a:t>r</a:t>
            </a:r>
            <a:r>
              <a:rPr sz="2400" spc="-9" dirty="0">
                <a:solidFill>
                  <a:prstClr val="black"/>
                </a:solidFill>
                <a:latin typeface="Arial"/>
                <a:cs typeface="Arial"/>
              </a:rPr>
              <a:t> </a:t>
            </a:r>
            <a:r>
              <a:rPr sz="2400" spc="9" dirty="0">
                <a:solidFill>
                  <a:prstClr val="black"/>
                </a:solidFill>
                <a:latin typeface="Arial"/>
                <a:cs typeface="Arial"/>
              </a:rPr>
              <a:t>o</a:t>
            </a:r>
            <a:r>
              <a:rPr sz="2400" spc="-9" dirty="0">
                <a:solidFill>
                  <a:prstClr val="black"/>
                </a:solidFill>
                <a:latin typeface="Arial"/>
                <a:cs typeface="Arial"/>
              </a:rPr>
              <a:t>ft</a:t>
            </a:r>
            <a:r>
              <a:rPr sz="2400" spc="-18" dirty="0">
                <a:solidFill>
                  <a:prstClr val="black"/>
                </a:solidFill>
                <a:latin typeface="Arial"/>
                <a:cs typeface="Arial"/>
              </a:rPr>
              <a:t>e</a:t>
            </a:r>
            <a:r>
              <a:rPr sz="2400" dirty="0">
                <a:solidFill>
                  <a:prstClr val="black"/>
                </a:solidFill>
                <a:latin typeface="Arial"/>
                <a:cs typeface="Arial"/>
              </a:rPr>
              <a:t>n do</a:t>
            </a:r>
            <a:r>
              <a:rPr sz="2400" spc="9" dirty="0">
                <a:solidFill>
                  <a:prstClr val="black"/>
                </a:solidFill>
                <a:latin typeface="Arial"/>
                <a:cs typeface="Arial"/>
              </a:rPr>
              <a:t>e</a:t>
            </a:r>
            <a:r>
              <a:rPr sz="2400" dirty="0">
                <a:solidFill>
                  <a:prstClr val="black"/>
                </a:solidFill>
                <a:latin typeface="Arial"/>
                <a:cs typeface="Arial"/>
              </a:rPr>
              <a:t>s</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urpr</a:t>
            </a:r>
            <a:r>
              <a:rPr sz="2400" spc="-9" dirty="0">
                <a:solidFill>
                  <a:prstClr val="black"/>
                </a:solidFill>
                <a:latin typeface="Arial"/>
                <a:cs typeface="Arial"/>
              </a:rPr>
              <a:t>i</a:t>
            </a:r>
            <a:r>
              <a:rPr sz="2400" spc="5" dirty="0">
                <a:solidFill>
                  <a:prstClr val="black"/>
                </a:solidFill>
                <a:latin typeface="Arial"/>
                <a:cs typeface="Arial"/>
              </a:rPr>
              <a:t>s</a:t>
            </a:r>
            <a:r>
              <a:rPr sz="2400" spc="-9" dirty="0">
                <a:solidFill>
                  <a:prstClr val="black"/>
                </a:solidFill>
                <a:latin typeface="Arial"/>
                <a:cs typeface="Arial"/>
              </a:rPr>
              <a:t>i</a:t>
            </a:r>
            <a:r>
              <a:rPr sz="2400" spc="9" dirty="0">
                <a:solidFill>
                  <a:prstClr val="black"/>
                </a:solidFill>
                <a:latin typeface="Arial"/>
                <a:cs typeface="Arial"/>
              </a:rPr>
              <a:t>n</a:t>
            </a:r>
            <a:r>
              <a:rPr sz="2400" dirty="0">
                <a:solidFill>
                  <a:prstClr val="black"/>
                </a:solidFill>
                <a:latin typeface="Arial"/>
                <a:cs typeface="Arial"/>
              </a:rPr>
              <a:t>g</a:t>
            </a:r>
            <a:r>
              <a:rPr sz="2400" spc="-9" dirty="0">
                <a:solidFill>
                  <a:prstClr val="black"/>
                </a:solidFill>
                <a:latin typeface="Arial"/>
                <a:cs typeface="Arial"/>
              </a:rPr>
              <a:t>l</a:t>
            </a:r>
            <a:r>
              <a:rPr sz="2400" dirty="0">
                <a:solidFill>
                  <a:prstClr val="black"/>
                </a:solidFill>
                <a:latin typeface="Arial"/>
                <a:cs typeface="Arial"/>
              </a:rPr>
              <a:t>y</a:t>
            </a:r>
            <a:r>
              <a:rPr sz="2400" spc="5" dirty="0">
                <a:solidFill>
                  <a:prstClr val="black"/>
                </a:solidFill>
                <a:latin typeface="Arial"/>
                <a:cs typeface="Arial"/>
              </a:rPr>
              <a:t> </a:t>
            </a:r>
            <a:r>
              <a:rPr sz="2400" spc="9" dirty="0">
                <a:solidFill>
                  <a:prstClr val="black"/>
                </a:solidFill>
                <a:latin typeface="Arial"/>
                <a:cs typeface="Arial"/>
              </a:rPr>
              <a:t>w</a:t>
            </a:r>
            <a:r>
              <a:rPr sz="2400" dirty="0">
                <a:solidFill>
                  <a:prstClr val="black"/>
                </a:solidFill>
                <a:latin typeface="Arial"/>
                <a:cs typeface="Arial"/>
              </a:rPr>
              <a:t>ell</a:t>
            </a:r>
            <a:r>
              <a:rPr sz="2400" spc="-14" dirty="0">
                <a:solidFill>
                  <a:prstClr val="black"/>
                </a:solidFill>
                <a:latin typeface="Arial"/>
                <a:cs typeface="Arial"/>
              </a:rPr>
              <a:t> </a:t>
            </a:r>
            <a:r>
              <a:rPr sz="2400" dirty="0">
                <a:solidFill>
                  <a:prstClr val="black"/>
                </a:solidFill>
                <a:latin typeface="Arial"/>
                <a:cs typeface="Arial"/>
              </a:rPr>
              <a:t>and</a:t>
            </a:r>
            <a:r>
              <a:rPr sz="2400" spc="9"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widely u</a:t>
            </a:r>
            <a:r>
              <a:rPr sz="2400" spc="5" dirty="0">
                <a:solidFill>
                  <a:prstClr val="black"/>
                </a:solidFill>
                <a:latin typeface="Arial"/>
                <a:cs typeface="Arial"/>
              </a:rPr>
              <a:t>s</a:t>
            </a:r>
            <a:r>
              <a:rPr sz="2400" dirty="0">
                <a:solidFill>
                  <a:prstClr val="black"/>
                </a:solidFill>
                <a:latin typeface="Arial"/>
                <a:cs typeface="Arial"/>
              </a:rPr>
              <a:t>ed</a:t>
            </a:r>
            <a:r>
              <a:rPr sz="2400" spc="-5" dirty="0">
                <a:solidFill>
                  <a:prstClr val="black"/>
                </a:solidFill>
                <a:latin typeface="Arial"/>
                <a:cs typeface="Arial"/>
              </a:rPr>
              <a:t> </a:t>
            </a:r>
            <a:r>
              <a:rPr sz="2400" dirty="0">
                <a:solidFill>
                  <a:prstClr val="black"/>
                </a:solidFill>
                <a:latin typeface="Arial"/>
                <a:cs typeface="Arial"/>
              </a:rPr>
              <a:t>b</a:t>
            </a:r>
            <a:r>
              <a:rPr sz="2400" spc="9" dirty="0">
                <a:solidFill>
                  <a:prstClr val="black"/>
                </a:solidFill>
                <a:latin typeface="Arial"/>
                <a:cs typeface="Arial"/>
              </a:rPr>
              <a:t>e</a:t>
            </a:r>
            <a:r>
              <a:rPr sz="2400" dirty="0">
                <a:solidFill>
                  <a:prstClr val="black"/>
                </a:solidFill>
                <a:latin typeface="Arial"/>
                <a:cs typeface="Arial"/>
              </a:rPr>
              <a:t>c</a:t>
            </a:r>
            <a:r>
              <a:rPr sz="2400" spc="9" dirty="0">
                <a:solidFill>
                  <a:prstClr val="black"/>
                </a:solidFill>
                <a:latin typeface="Arial"/>
                <a:cs typeface="Arial"/>
              </a:rPr>
              <a:t>a</a:t>
            </a:r>
            <a:r>
              <a:rPr sz="2400" dirty="0">
                <a:solidFill>
                  <a:prstClr val="black"/>
                </a:solidFill>
                <a:latin typeface="Arial"/>
                <a:cs typeface="Arial"/>
              </a:rPr>
              <a:t>u</a:t>
            </a:r>
            <a:r>
              <a:rPr sz="2400" spc="5" dirty="0">
                <a:solidFill>
                  <a:prstClr val="black"/>
                </a:solidFill>
                <a:latin typeface="Arial"/>
                <a:cs typeface="Arial"/>
              </a:rPr>
              <a:t>s</a:t>
            </a:r>
            <a:r>
              <a:rPr sz="2400" dirty="0">
                <a:solidFill>
                  <a:prstClr val="black"/>
                </a:solidFill>
                <a:latin typeface="Arial"/>
                <a:cs typeface="Arial"/>
              </a:rPr>
              <a:t>e</a:t>
            </a:r>
            <a:r>
              <a:rPr sz="2400" spc="-5" dirty="0">
                <a:solidFill>
                  <a:prstClr val="black"/>
                </a:solidFill>
                <a:latin typeface="Arial"/>
                <a:cs typeface="Arial"/>
              </a:rPr>
              <a:t> </a:t>
            </a:r>
            <a:r>
              <a:rPr sz="2400" spc="-9" dirty="0">
                <a:solidFill>
                  <a:prstClr val="black"/>
                </a:solidFill>
                <a:latin typeface="Arial"/>
                <a:cs typeface="Arial"/>
              </a:rPr>
              <a:t>it</a:t>
            </a:r>
            <a:r>
              <a:rPr sz="2400" spc="-5" dirty="0">
                <a:solidFill>
                  <a:prstClr val="black"/>
                </a:solidFill>
                <a:latin typeface="Arial"/>
                <a:cs typeface="Arial"/>
              </a:rPr>
              <a:t> </a:t>
            </a:r>
            <a:r>
              <a:rPr sz="2400" spc="9" dirty="0">
                <a:solidFill>
                  <a:prstClr val="black"/>
                </a:solidFill>
                <a:latin typeface="Arial"/>
                <a:cs typeface="Arial"/>
              </a:rPr>
              <a:t>o</a:t>
            </a:r>
            <a:r>
              <a:rPr sz="2400" spc="-9" dirty="0">
                <a:solidFill>
                  <a:prstClr val="black"/>
                </a:solidFill>
                <a:latin typeface="Arial"/>
                <a:cs typeface="Arial"/>
              </a:rPr>
              <a:t>ft</a:t>
            </a:r>
            <a:r>
              <a:rPr sz="2400" spc="-18" dirty="0">
                <a:solidFill>
                  <a:prstClr val="black"/>
                </a:solidFill>
                <a:latin typeface="Arial"/>
                <a:cs typeface="Arial"/>
              </a:rPr>
              <a:t>e</a:t>
            </a:r>
            <a:r>
              <a:rPr sz="2400" dirty="0">
                <a:solidFill>
                  <a:prstClr val="black"/>
                </a:solidFill>
                <a:latin typeface="Arial"/>
                <a:cs typeface="Arial"/>
              </a:rPr>
              <a:t>n ou</a:t>
            </a:r>
            <a:r>
              <a:rPr sz="2400" spc="-9" dirty="0">
                <a:solidFill>
                  <a:prstClr val="black"/>
                </a:solidFill>
                <a:latin typeface="Arial"/>
                <a:cs typeface="Arial"/>
              </a:rPr>
              <a:t>t</a:t>
            </a:r>
            <a:r>
              <a:rPr sz="2400" spc="-5" dirty="0">
                <a:solidFill>
                  <a:prstClr val="black"/>
                </a:solidFill>
                <a:latin typeface="Arial"/>
                <a:cs typeface="Arial"/>
              </a:rPr>
              <a:t>p</a:t>
            </a:r>
            <a:r>
              <a:rPr sz="2400" dirty="0">
                <a:solidFill>
                  <a:prstClr val="black"/>
                </a:solidFill>
                <a:latin typeface="Arial"/>
                <a:cs typeface="Arial"/>
              </a:rPr>
              <a:t>e</a:t>
            </a:r>
            <a:r>
              <a:rPr sz="2400" spc="-9" dirty="0">
                <a:solidFill>
                  <a:prstClr val="black"/>
                </a:solidFill>
                <a:latin typeface="Arial"/>
                <a:cs typeface="Arial"/>
              </a:rPr>
              <a:t>r</a:t>
            </a:r>
            <a:r>
              <a:rPr sz="2400" spc="-14" dirty="0">
                <a:solidFill>
                  <a:prstClr val="black"/>
                </a:solidFill>
                <a:latin typeface="Arial"/>
                <a:cs typeface="Arial"/>
              </a:rPr>
              <a:t>forms</a:t>
            </a:r>
            <a:r>
              <a:rPr sz="2400" spc="5" dirty="0">
                <a:solidFill>
                  <a:prstClr val="black"/>
                </a:solidFill>
                <a:latin typeface="Arial"/>
                <a:cs typeface="Arial"/>
              </a:rPr>
              <a:t> </a:t>
            </a:r>
            <a:r>
              <a:rPr sz="2400" dirty="0">
                <a:solidFill>
                  <a:prstClr val="black"/>
                </a:solidFill>
                <a:latin typeface="Arial"/>
                <a:cs typeface="Arial"/>
              </a:rPr>
              <a:t>more</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ophi</a:t>
            </a:r>
            <a:r>
              <a:rPr sz="2400" spc="5" dirty="0">
                <a:solidFill>
                  <a:prstClr val="black"/>
                </a:solidFill>
                <a:latin typeface="Arial"/>
                <a:cs typeface="Arial"/>
              </a:rPr>
              <a:t>s</a:t>
            </a:r>
            <a:r>
              <a:rPr sz="2400" dirty="0">
                <a:solidFill>
                  <a:prstClr val="black"/>
                </a:solidFill>
                <a:latin typeface="Arial"/>
                <a:cs typeface="Arial"/>
              </a:rPr>
              <a:t>t</a:t>
            </a:r>
            <a:r>
              <a:rPr sz="2400" spc="-14"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a</a:t>
            </a:r>
            <a:r>
              <a:rPr sz="2400" spc="-14" dirty="0">
                <a:solidFill>
                  <a:prstClr val="black"/>
                </a:solidFill>
                <a:latin typeface="Arial"/>
                <a:cs typeface="Arial"/>
              </a:rPr>
              <a:t>ted</a:t>
            </a:r>
            <a:r>
              <a:rPr sz="2400" spc="9" dirty="0">
                <a:solidFill>
                  <a:prstClr val="black"/>
                </a:solidFill>
                <a:latin typeface="Arial"/>
                <a:cs typeface="Arial"/>
              </a:rPr>
              <a:t> </a:t>
            </a:r>
            <a:r>
              <a:rPr sz="2400" dirty="0">
                <a:solidFill>
                  <a:prstClr val="black"/>
                </a:solidFill>
                <a:latin typeface="Arial"/>
                <a:cs typeface="Arial"/>
              </a:rPr>
              <a:t>cla</a:t>
            </a:r>
            <a:r>
              <a:rPr sz="2400" spc="5" dirty="0">
                <a:solidFill>
                  <a:prstClr val="black"/>
                </a:solidFill>
                <a:latin typeface="Arial"/>
                <a:cs typeface="Arial"/>
              </a:rPr>
              <a:t>ss</a:t>
            </a:r>
            <a:r>
              <a:rPr sz="2400" spc="-9" dirty="0">
                <a:solidFill>
                  <a:prstClr val="black"/>
                </a:solidFill>
                <a:latin typeface="Arial"/>
                <a:cs typeface="Arial"/>
              </a:rPr>
              <a:t>i</a:t>
            </a:r>
            <a:r>
              <a:rPr sz="2400" dirty="0">
                <a:solidFill>
                  <a:prstClr val="black"/>
                </a:solidFill>
                <a:latin typeface="Arial"/>
                <a:cs typeface="Arial"/>
              </a:rPr>
              <a:t>fi</a:t>
            </a:r>
            <a:r>
              <a:rPr sz="2400" spc="5" dirty="0">
                <a:solidFill>
                  <a:prstClr val="black"/>
                </a:solidFill>
                <a:latin typeface="Arial"/>
                <a:cs typeface="Arial"/>
              </a:rPr>
              <a:t>c</a:t>
            </a:r>
            <a:r>
              <a:rPr sz="2400" dirty="0">
                <a:solidFill>
                  <a:prstClr val="black"/>
                </a:solidFill>
                <a:latin typeface="Arial"/>
                <a:cs typeface="Arial"/>
              </a:rPr>
              <a:t>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me</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ods</a:t>
            </a:r>
          </a:p>
        </p:txBody>
      </p:sp>
      <p:sp>
        <p:nvSpPr>
          <p:cNvPr id="5" name="object 5"/>
          <p:cNvSpPr txBox="1"/>
          <p:nvPr/>
        </p:nvSpPr>
        <p:spPr>
          <a:xfrm>
            <a:off x="543574" y="2551867"/>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543574" y="3732134"/>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solidFill>
                  <a:srgbClr val="FF0000"/>
                </a:solidFill>
                <a:latin typeface="Arial"/>
                <a:cs typeface="Arial"/>
              </a:rPr>
              <a:t>How</a:t>
            </a:r>
            <a:r>
              <a:rPr sz="3300" spc="-5" dirty="0">
                <a:solidFill>
                  <a:srgbClr val="FF0000"/>
                </a:solidFill>
                <a:latin typeface="Arial"/>
                <a:cs typeface="Arial"/>
              </a:rPr>
              <a:t> </a:t>
            </a:r>
            <a:r>
              <a:rPr sz="3300" dirty="0">
                <a:solidFill>
                  <a:srgbClr val="FF0000"/>
                </a:solidFill>
                <a:latin typeface="Arial"/>
                <a:cs typeface="Arial"/>
              </a:rPr>
              <a:t>it</a:t>
            </a:r>
            <a:r>
              <a:rPr sz="3300" spc="-14" dirty="0">
                <a:solidFill>
                  <a:srgbClr val="FF0000"/>
                </a:solidFill>
                <a:latin typeface="Arial"/>
                <a:cs typeface="Arial"/>
              </a:rPr>
              <a:t> </a:t>
            </a:r>
            <a:r>
              <a:rPr sz="3300" spc="5" dirty="0">
                <a:solidFill>
                  <a:srgbClr val="FF0000"/>
                </a:solidFill>
                <a:latin typeface="Arial"/>
                <a:cs typeface="Arial"/>
              </a:rPr>
              <a:t>w</a:t>
            </a:r>
            <a:r>
              <a:rPr sz="3300" dirty="0">
                <a:solidFill>
                  <a:srgbClr val="FF0000"/>
                </a:solidFill>
                <a:latin typeface="Arial"/>
                <a:cs typeface="Arial"/>
              </a:rPr>
              <a:t>orks</a:t>
            </a:r>
            <a:endParaRPr sz="3300" dirty="0">
              <a:latin typeface="Arial"/>
              <a:cs typeface="Arial"/>
            </a:endParaRPr>
          </a:p>
        </p:txBody>
      </p:sp>
      <p:sp>
        <p:nvSpPr>
          <p:cNvPr id="3" name="object 3"/>
          <p:cNvSpPr txBox="1"/>
          <p:nvPr/>
        </p:nvSpPr>
        <p:spPr>
          <a:xfrm>
            <a:off x="530904" y="1701245"/>
            <a:ext cx="115740" cy="156754"/>
          </a:xfrm>
          <a:prstGeom prst="rect">
            <a:avLst/>
          </a:prstGeom>
        </p:spPr>
        <p:txBody>
          <a:bodyPr vert="horz" wrap="square" lIns="0" tIns="0" rIns="0" bIns="0" rtlCol="0">
            <a:noAutofit/>
          </a:bodyPr>
          <a:lstStyle/>
          <a:p>
            <a:pPr marL="11518" defTabSz="829366"/>
            <a:r>
              <a:rPr sz="900" spc="172" dirty="0">
                <a:solidFill>
                  <a:prstClr val="black"/>
                </a:solidFill>
                <a:latin typeface="Arial"/>
                <a:cs typeface="Arial"/>
              </a:rPr>
              <a:t>●</a:t>
            </a:r>
            <a:endParaRPr sz="900" dirty="0">
              <a:solidFill>
                <a:prstClr val="black"/>
              </a:solidFill>
              <a:latin typeface="Arial"/>
              <a:cs typeface="Arial"/>
            </a:endParaRPr>
          </a:p>
        </p:txBody>
      </p:sp>
      <p:sp>
        <p:nvSpPr>
          <p:cNvPr id="4" name="object 4"/>
          <p:cNvSpPr txBox="1"/>
          <p:nvPr/>
        </p:nvSpPr>
        <p:spPr>
          <a:xfrm>
            <a:off x="786570" y="1636699"/>
            <a:ext cx="7886988" cy="1617105"/>
          </a:xfrm>
          <a:prstGeom prst="rect">
            <a:avLst/>
          </a:prstGeom>
        </p:spPr>
        <p:txBody>
          <a:bodyPr vert="horz" wrap="square" lIns="0" tIns="0" rIns="0" bIns="0" rtlCol="0">
            <a:noAutofit/>
          </a:bodyPr>
          <a:lstStyle/>
          <a:p>
            <a:pPr marL="11518" marR="1149594" defTabSz="829366">
              <a:lnSpc>
                <a:spcPts val="2313"/>
              </a:lnSpc>
            </a:pPr>
            <a:r>
              <a:rPr sz="2000" spc="9" dirty="0">
                <a:solidFill>
                  <a:prstClr val="black"/>
                </a:solidFill>
                <a:latin typeface="Arial"/>
                <a:cs typeface="Arial"/>
              </a:rPr>
              <a:t>Ba</a:t>
            </a:r>
            <a:r>
              <a:rPr sz="2000" spc="14" dirty="0">
                <a:solidFill>
                  <a:prstClr val="black"/>
                </a:solidFill>
                <a:latin typeface="Arial"/>
                <a:cs typeface="Arial"/>
              </a:rPr>
              <a:t>y</a:t>
            </a:r>
            <a:r>
              <a:rPr sz="2000" spc="9" dirty="0">
                <a:solidFill>
                  <a:prstClr val="black"/>
                </a:solidFill>
                <a:latin typeface="Arial"/>
                <a:cs typeface="Arial"/>
              </a:rPr>
              <a:t>e</a:t>
            </a:r>
            <a:r>
              <a:rPr sz="2000" dirty="0">
                <a:solidFill>
                  <a:prstClr val="black"/>
                </a:solidFill>
                <a:latin typeface="Arial"/>
                <a:cs typeface="Arial"/>
              </a:rPr>
              <a:t>s</a:t>
            </a:r>
            <a:r>
              <a:rPr sz="2000" spc="9" dirty="0">
                <a:solidFill>
                  <a:prstClr val="black"/>
                </a:solidFill>
                <a:latin typeface="Arial"/>
                <a:cs typeface="Arial"/>
              </a:rPr>
              <a:t> </a:t>
            </a:r>
            <a:r>
              <a:rPr sz="2000" spc="5" dirty="0">
                <a:solidFill>
                  <a:prstClr val="black"/>
                </a:solidFill>
                <a:latin typeface="Arial"/>
                <a:cs typeface="Arial"/>
              </a:rPr>
              <a:t>t</a:t>
            </a:r>
            <a:r>
              <a:rPr sz="2000" spc="9" dirty="0">
                <a:solidFill>
                  <a:prstClr val="black"/>
                </a:solidFill>
                <a:latin typeface="Arial"/>
                <a:cs typeface="Arial"/>
              </a:rPr>
              <a:t>heo</a:t>
            </a:r>
            <a:r>
              <a:rPr sz="2000" dirty="0">
                <a:solidFill>
                  <a:prstClr val="black"/>
                </a:solidFill>
                <a:latin typeface="Arial"/>
                <a:cs typeface="Arial"/>
              </a:rPr>
              <a:t>r</a:t>
            </a:r>
            <a:r>
              <a:rPr sz="2000" spc="9" dirty="0">
                <a:solidFill>
                  <a:prstClr val="black"/>
                </a:solidFill>
                <a:latin typeface="Arial"/>
                <a:cs typeface="Arial"/>
              </a:rPr>
              <a:t>e</a:t>
            </a:r>
            <a:r>
              <a:rPr sz="2000" dirty="0">
                <a:solidFill>
                  <a:prstClr val="black"/>
                </a:solidFill>
                <a:latin typeface="Arial"/>
                <a:cs typeface="Arial"/>
              </a:rPr>
              <a:t>m</a:t>
            </a:r>
            <a:r>
              <a:rPr sz="2000" spc="14" dirty="0">
                <a:solidFill>
                  <a:prstClr val="black"/>
                </a:solidFill>
                <a:latin typeface="Arial"/>
                <a:cs typeface="Arial"/>
              </a:rPr>
              <a:t> </a:t>
            </a:r>
            <a:r>
              <a:rPr sz="2000" spc="18" dirty="0">
                <a:solidFill>
                  <a:prstClr val="black"/>
                </a:solidFill>
                <a:latin typeface="Arial"/>
                <a:cs typeface="Arial"/>
              </a:rPr>
              <a:t>p</a:t>
            </a:r>
            <a:r>
              <a:rPr sz="2000" spc="-5" dirty="0">
                <a:solidFill>
                  <a:prstClr val="black"/>
                </a:solidFill>
                <a:latin typeface="Arial"/>
                <a:cs typeface="Arial"/>
              </a:rPr>
              <a:t>r</a:t>
            </a:r>
            <a:r>
              <a:rPr sz="2000" spc="9" dirty="0">
                <a:solidFill>
                  <a:prstClr val="black"/>
                </a:solidFill>
                <a:latin typeface="Arial"/>
                <a:cs typeface="Arial"/>
              </a:rPr>
              <a:t>o</a:t>
            </a:r>
            <a:r>
              <a:rPr sz="2000" spc="5" dirty="0">
                <a:solidFill>
                  <a:prstClr val="black"/>
                </a:solidFill>
                <a:latin typeface="Arial"/>
                <a:cs typeface="Arial"/>
              </a:rPr>
              <a:t>vi</a:t>
            </a:r>
            <a:r>
              <a:rPr sz="2000" spc="9" dirty="0">
                <a:solidFill>
                  <a:prstClr val="black"/>
                </a:solidFill>
                <a:latin typeface="Arial"/>
                <a:cs typeface="Arial"/>
              </a:rPr>
              <a:t>de</a:t>
            </a:r>
            <a:r>
              <a:rPr sz="2000" dirty="0">
                <a:solidFill>
                  <a:prstClr val="black"/>
                </a:solidFill>
                <a:latin typeface="Arial"/>
                <a:cs typeface="Arial"/>
              </a:rPr>
              <a:t>s</a:t>
            </a:r>
            <a:r>
              <a:rPr sz="2000" spc="14" dirty="0">
                <a:solidFill>
                  <a:prstClr val="black"/>
                </a:solidFill>
                <a:latin typeface="Arial"/>
                <a:cs typeface="Arial"/>
              </a:rPr>
              <a:t> </a:t>
            </a:r>
            <a:r>
              <a:rPr sz="2000" dirty="0">
                <a:solidFill>
                  <a:prstClr val="black"/>
                </a:solidFill>
                <a:latin typeface="Arial"/>
                <a:cs typeface="Arial"/>
              </a:rPr>
              <a:t>a</a:t>
            </a:r>
            <a:r>
              <a:rPr sz="2000" spc="18" dirty="0">
                <a:solidFill>
                  <a:prstClr val="black"/>
                </a:solidFill>
                <a:latin typeface="Arial"/>
                <a:cs typeface="Arial"/>
              </a:rPr>
              <a:t> </a:t>
            </a:r>
            <a:r>
              <a:rPr sz="2000" spc="5" dirty="0">
                <a:solidFill>
                  <a:prstClr val="black"/>
                </a:solidFill>
                <a:latin typeface="Arial"/>
                <a:cs typeface="Arial"/>
              </a:rPr>
              <a:t>w</a:t>
            </a:r>
            <a:r>
              <a:rPr sz="2000" spc="9" dirty="0">
                <a:solidFill>
                  <a:prstClr val="black"/>
                </a:solidFill>
                <a:latin typeface="Arial"/>
                <a:cs typeface="Arial"/>
              </a:rPr>
              <a:t>a</a:t>
            </a:r>
            <a:r>
              <a:rPr sz="2000" dirty="0">
                <a:solidFill>
                  <a:prstClr val="black"/>
                </a:solidFill>
                <a:latin typeface="Arial"/>
                <a:cs typeface="Arial"/>
              </a:rPr>
              <a:t>y</a:t>
            </a:r>
            <a:r>
              <a:rPr sz="2000" spc="14" dirty="0">
                <a:solidFill>
                  <a:prstClr val="black"/>
                </a:solidFill>
                <a:latin typeface="Arial"/>
                <a:cs typeface="Arial"/>
              </a:rPr>
              <a:t> </a:t>
            </a:r>
            <a:r>
              <a:rPr sz="2000" spc="9" dirty="0">
                <a:solidFill>
                  <a:prstClr val="black"/>
                </a:solidFill>
                <a:latin typeface="Arial"/>
                <a:cs typeface="Arial"/>
              </a:rPr>
              <a:t>o</a:t>
            </a:r>
            <a:r>
              <a:rPr sz="2000" dirty="0">
                <a:solidFill>
                  <a:prstClr val="black"/>
                </a:solidFill>
                <a:latin typeface="Arial"/>
                <a:cs typeface="Arial"/>
              </a:rPr>
              <a:t>f</a:t>
            </a:r>
            <a:r>
              <a:rPr sz="2000" spc="9" dirty="0">
                <a:solidFill>
                  <a:prstClr val="black"/>
                </a:solidFill>
                <a:latin typeface="Arial"/>
                <a:cs typeface="Arial"/>
              </a:rPr>
              <a:t> </a:t>
            </a:r>
            <a:r>
              <a:rPr sz="2000" spc="5" dirty="0">
                <a:solidFill>
                  <a:prstClr val="black"/>
                </a:solidFill>
                <a:latin typeface="Arial"/>
                <a:cs typeface="Arial"/>
              </a:rPr>
              <a:t>c</a:t>
            </a:r>
            <a:r>
              <a:rPr sz="2000" spc="9" dirty="0">
                <a:solidFill>
                  <a:prstClr val="black"/>
                </a:solidFill>
                <a:latin typeface="Arial"/>
                <a:cs typeface="Arial"/>
              </a:rPr>
              <a:t>a</a:t>
            </a:r>
            <a:r>
              <a:rPr sz="2000" spc="5" dirty="0">
                <a:solidFill>
                  <a:prstClr val="black"/>
                </a:solidFill>
                <a:latin typeface="Arial"/>
                <a:cs typeface="Arial"/>
              </a:rPr>
              <a:t>lc</a:t>
            </a:r>
            <a:r>
              <a:rPr sz="2000" spc="9" dirty="0">
                <a:solidFill>
                  <a:prstClr val="black"/>
                </a:solidFill>
                <a:latin typeface="Arial"/>
                <a:cs typeface="Arial"/>
              </a:rPr>
              <a:t>u</a:t>
            </a:r>
            <a:r>
              <a:rPr sz="2000" spc="-5" dirty="0">
                <a:solidFill>
                  <a:prstClr val="black"/>
                </a:solidFill>
                <a:latin typeface="Arial"/>
                <a:cs typeface="Arial"/>
              </a:rPr>
              <a:t>l</a:t>
            </a:r>
            <a:r>
              <a:rPr sz="2000" spc="18" dirty="0">
                <a:solidFill>
                  <a:prstClr val="black"/>
                </a:solidFill>
                <a:latin typeface="Arial"/>
                <a:cs typeface="Arial"/>
              </a:rPr>
              <a:t>a</a:t>
            </a:r>
            <a:r>
              <a:rPr sz="2000" dirty="0">
                <a:solidFill>
                  <a:prstClr val="black"/>
                </a:solidFill>
                <a:latin typeface="Arial"/>
                <a:cs typeface="Arial"/>
              </a:rPr>
              <a:t>t</a:t>
            </a:r>
            <a:r>
              <a:rPr sz="2000" spc="5" dirty="0">
                <a:solidFill>
                  <a:prstClr val="black"/>
                </a:solidFill>
                <a:latin typeface="Arial"/>
                <a:cs typeface="Arial"/>
              </a:rPr>
              <a:t>i</a:t>
            </a:r>
            <a:r>
              <a:rPr sz="2000" spc="9" dirty="0">
                <a:solidFill>
                  <a:prstClr val="black"/>
                </a:solidFill>
                <a:latin typeface="Arial"/>
                <a:cs typeface="Arial"/>
              </a:rPr>
              <a:t>n</a:t>
            </a:r>
            <a:r>
              <a:rPr sz="2000" dirty="0">
                <a:solidFill>
                  <a:prstClr val="black"/>
                </a:solidFill>
                <a:latin typeface="Arial"/>
                <a:cs typeface="Arial"/>
              </a:rPr>
              <a:t>g</a:t>
            </a:r>
            <a:r>
              <a:rPr sz="2000" spc="18" dirty="0">
                <a:solidFill>
                  <a:prstClr val="black"/>
                </a:solidFill>
                <a:latin typeface="Arial"/>
                <a:cs typeface="Arial"/>
              </a:rPr>
              <a:t> </a:t>
            </a:r>
            <a:r>
              <a:rPr sz="2000" dirty="0">
                <a:solidFill>
                  <a:prstClr val="black"/>
                </a:solidFill>
                <a:latin typeface="Arial"/>
                <a:cs typeface="Arial"/>
              </a:rPr>
              <a:t>t</a:t>
            </a:r>
            <a:r>
              <a:rPr sz="2000" spc="9" dirty="0">
                <a:solidFill>
                  <a:prstClr val="black"/>
                </a:solidFill>
                <a:latin typeface="Arial"/>
                <a:cs typeface="Arial"/>
              </a:rPr>
              <a:t>h</a:t>
            </a:r>
            <a:r>
              <a:rPr sz="2000" dirty="0">
                <a:solidFill>
                  <a:prstClr val="black"/>
                </a:solidFill>
                <a:latin typeface="Arial"/>
                <a:cs typeface="Arial"/>
              </a:rPr>
              <a:t>e</a:t>
            </a:r>
            <a:r>
              <a:rPr sz="2000" spc="18" dirty="0">
                <a:solidFill>
                  <a:prstClr val="black"/>
                </a:solidFill>
                <a:latin typeface="Arial"/>
                <a:cs typeface="Arial"/>
              </a:rPr>
              <a:t> </a:t>
            </a:r>
            <a:r>
              <a:rPr sz="2000" spc="9" dirty="0">
                <a:solidFill>
                  <a:prstClr val="black"/>
                </a:solidFill>
                <a:latin typeface="Arial"/>
                <a:cs typeface="Arial"/>
              </a:rPr>
              <a:t>p</a:t>
            </a:r>
            <a:r>
              <a:rPr sz="2000" spc="18" dirty="0">
                <a:solidFill>
                  <a:prstClr val="black"/>
                </a:solidFill>
                <a:latin typeface="Arial"/>
                <a:cs typeface="Arial"/>
              </a:rPr>
              <a:t>o</a:t>
            </a:r>
            <a:r>
              <a:rPr sz="2000" spc="5" dirty="0">
                <a:solidFill>
                  <a:prstClr val="black"/>
                </a:solidFill>
                <a:latin typeface="Arial"/>
                <a:cs typeface="Arial"/>
              </a:rPr>
              <a:t>s</a:t>
            </a:r>
            <a:r>
              <a:rPr sz="2000" dirty="0">
                <a:solidFill>
                  <a:prstClr val="black"/>
                </a:solidFill>
                <a:latin typeface="Arial"/>
                <a:cs typeface="Arial"/>
              </a:rPr>
              <a:t>t</a:t>
            </a:r>
            <a:r>
              <a:rPr sz="2000" spc="9" dirty="0">
                <a:solidFill>
                  <a:prstClr val="black"/>
                </a:solidFill>
                <a:latin typeface="Arial"/>
                <a:cs typeface="Arial"/>
              </a:rPr>
              <a:t>e</a:t>
            </a:r>
            <a:r>
              <a:rPr sz="2000" dirty="0">
                <a:solidFill>
                  <a:prstClr val="black"/>
                </a:solidFill>
                <a:latin typeface="Arial"/>
                <a:cs typeface="Arial"/>
              </a:rPr>
              <a:t>r</a:t>
            </a:r>
            <a:r>
              <a:rPr sz="2000" spc="5" dirty="0">
                <a:solidFill>
                  <a:prstClr val="black"/>
                </a:solidFill>
                <a:latin typeface="Arial"/>
                <a:cs typeface="Arial"/>
              </a:rPr>
              <a:t>i</a:t>
            </a:r>
            <a:r>
              <a:rPr sz="2000" spc="9" dirty="0">
                <a:solidFill>
                  <a:prstClr val="black"/>
                </a:solidFill>
                <a:latin typeface="Arial"/>
                <a:cs typeface="Arial"/>
              </a:rPr>
              <a:t>o</a:t>
            </a:r>
            <a:r>
              <a:rPr sz="2000" dirty="0">
                <a:solidFill>
                  <a:prstClr val="black"/>
                </a:solidFill>
                <a:latin typeface="Arial"/>
                <a:cs typeface="Arial"/>
              </a:rPr>
              <a:t>r </a:t>
            </a:r>
            <a:r>
              <a:rPr sz="2000" spc="9" dirty="0">
                <a:solidFill>
                  <a:prstClr val="black"/>
                </a:solidFill>
                <a:latin typeface="Arial"/>
                <a:cs typeface="Arial"/>
              </a:rPr>
              <a:t>p</a:t>
            </a:r>
            <a:r>
              <a:rPr sz="2000" spc="-5" dirty="0">
                <a:solidFill>
                  <a:prstClr val="black"/>
                </a:solidFill>
                <a:latin typeface="Arial"/>
                <a:cs typeface="Arial"/>
              </a:rPr>
              <a:t>r</a:t>
            </a:r>
            <a:r>
              <a:rPr sz="2000" spc="18" dirty="0">
                <a:solidFill>
                  <a:prstClr val="black"/>
                </a:solidFill>
                <a:latin typeface="Arial"/>
                <a:cs typeface="Arial"/>
              </a:rPr>
              <a:t>o</a:t>
            </a:r>
            <a:r>
              <a:rPr sz="2000" spc="9" dirty="0">
                <a:solidFill>
                  <a:prstClr val="black"/>
                </a:solidFill>
                <a:latin typeface="Arial"/>
                <a:cs typeface="Arial"/>
              </a:rPr>
              <a:t>bab</a:t>
            </a:r>
            <a:r>
              <a:rPr sz="2000" spc="5" dirty="0">
                <a:solidFill>
                  <a:prstClr val="black"/>
                </a:solidFill>
                <a:latin typeface="Arial"/>
                <a:cs typeface="Arial"/>
              </a:rPr>
              <a:t>i</a:t>
            </a:r>
            <a:r>
              <a:rPr sz="2000" spc="-5" dirty="0">
                <a:solidFill>
                  <a:prstClr val="black"/>
                </a:solidFill>
                <a:latin typeface="Arial"/>
                <a:cs typeface="Arial"/>
              </a:rPr>
              <a:t>l</a:t>
            </a:r>
            <a:r>
              <a:rPr sz="2000" spc="5" dirty="0">
                <a:solidFill>
                  <a:prstClr val="black"/>
                </a:solidFill>
                <a:latin typeface="Arial"/>
                <a:cs typeface="Arial"/>
              </a:rPr>
              <a:t>i</a:t>
            </a:r>
            <a:r>
              <a:rPr sz="2000" dirty="0">
                <a:solidFill>
                  <a:prstClr val="black"/>
                </a:solidFill>
                <a:latin typeface="Arial"/>
                <a:cs typeface="Arial"/>
              </a:rPr>
              <a:t>t</a:t>
            </a:r>
            <a:r>
              <a:rPr sz="2000" spc="-154" dirty="0">
                <a:solidFill>
                  <a:prstClr val="black"/>
                </a:solidFill>
                <a:latin typeface="Arial"/>
                <a:cs typeface="Arial"/>
              </a:rPr>
              <a:t>y</a:t>
            </a:r>
            <a:r>
              <a:rPr sz="2000" dirty="0">
                <a:solidFill>
                  <a:prstClr val="black"/>
                </a:solidFill>
                <a:latin typeface="Arial"/>
                <a:cs typeface="Arial"/>
              </a:rPr>
              <a:t>,</a:t>
            </a:r>
            <a:r>
              <a:rPr sz="2000" spc="18" dirty="0">
                <a:solidFill>
                  <a:prstClr val="black"/>
                </a:solidFill>
                <a:latin typeface="Arial"/>
                <a:cs typeface="Arial"/>
              </a:rPr>
              <a:t> </a:t>
            </a:r>
            <a:r>
              <a:rPr sz="2000" spc="9" dirty="0">
                <a:solidFill>
                  <a:prstClr val="black"/>
                </a:solidFill>
                <a:latin typeface="Arial"/>
                <a:cs typeface="Arial"/>
              </a:rPr>
              <a:t>P</a:t>
            </a:r>
            <a:r>
              <a:rPr sz="2000" spc="-5" dirty="0">
                <a:solidFill>
                  <a:prstClr val="black"/>
                </a:solidFill>
                <a:latin typeface="Arial"/>
                <a:cs typeface="Arial"/>
              </a:rPr>
              <a:t>(</a:t>
            </a:r>
            <a:r>
              <a:rPr sz="2000" spc="5" dirty="0">
                <a:solidFill>
                  <a:prstClr val="black"/>
                </a:solidFill>
                <a:latin typeface="Arial"/>
                <a:cs typeface="Arial"/>
              </a:rPr>
              <a:t>c</a:t>
            </a:r>
            <a:r>
              <a:rPr sz="2000" dirty="0">
                <a:solidFill>
                  <a:prstClr val="black"/>
                </a:solidFill>
                <a:latin typeface="Arial"/>
                <a:cs typeface="Arial"/>
              </a:rPr>
              <a:t>|</a:t>
            </a:r>
            <a:r>
              <a:rPr sz="2000" spc="5" dirty="0">
                <a:solidFill>
                  <a:prstClr val="black"/>
                </a:solidFill>
                <a:latin typeface="Arial"/>
                <a:cs typeface="Arial"/>
              </a:rPr>
              <a:t>x</a:t>
            </a:r>
            <a:r>
              <a:rPr sz="2000" dirty="0">
                <a:solidFill>
                  <a:prstClr val="black"/>
                </a:solidFill>
                <a:latin typeface="Arial"/>
                <a:cs typeface="Arial"/>
              </a:rPr>
              <a:t>),</a:t>
            </a:r>
            <a:r>
              <a:rPr sz="2000" spc="9" dirty="0">
                <a:solidFill>
                  <a:prstClr val="black"/>
                </a:solidFill>
                <a:latin typeface="Arial"/>
                <a:cs typeface="Arial"/>
              </a:rPr>
              <a:t> </a:t>
            </a:r>
            <a:r>
              <a:rPr sz="2000" dirty="0">
                <a:solidFill>
                  <a:prstClr val="black"/>
                </a:solidFill>
                <a:latin typeface="Arial"/>
                <a:cs typeface="Arial"/>
              </a:rPr>
              <a:t>fr</a:t>
            </a:r>
            <a:r>
              <a:rPr sz="2000" spc="9" dirty="0">
                <a:solidFill>
                  <a:prstClr val="black"/>
                </a:solidFill>
                <a:latin typeface="Arial"/>
                <a:cs typeface="Arial"/>
              </a:rPr>
              <a:t>o</a:t>
            </a:r>
            <a:r>
              <a:rPr sz="2000" dirty="0">
                <a:solidFill>
                  <a:prstClr val="black"/>
                </a:solidFill>
                <a:latin typeface="Arial"/>
                <a:cs typeface="Arial"/>
              </a:rPr>
              <a:t>m</a:t>
            </a:r>
            <a:r>
              <a:rPr sz="2000" spc="23" dirty="0">
                <a:solidFill>
                  <a:prstClr val="black"/>
                </a:solidFill>
                <a:latin typeface="Arial"/>
                <a:cs typeface="Arial"/>
              </a:rPr>
              <a:t> </a:t>
            </a:r>
            <a:r>
              <a:rPr sz="2000" spc="9" dirty="0">
                <a:solidFill>
                  <a:prstClr val="black"/>
                </a:solidFill>
                <a:latin typeface="Arial"/>
                <a:cs typeface="Arial"/>
              </a:rPr>
              <a:t>P</a:t>
            </a:r>
            <a:r>
              <a:rPr sz="2000" spc="-5" dirty="0">
                <a:solidFill>
                  <a:prstClr val="black"/>
                </a:solidFill>
                <a:latin typeface="Arial"/>
                <a:cs typeface="Arial"/>
              </a:rPr>
              <a:t>(</a:t>
            </a:r>
            <a:r>
              <a:rPr sz="2000" spc="14" dirty="0">
                <a:solidFill>
                  <a:prstClr val="black"/>
                </a:solidFill>
                <a:latin typeface="Arial"/>
                <a:cs typeface="Arial"/>
              </a:rPr>
              <a:t>c</a:t>
            </a:r>
            <a:r>
              <a:rPr sz="2000" spc="-5" dirty="0">
                <a:solidFill>
                  <a:prstClr val="black"/>
                </a:solidFill>
                <a:latin typeface="Arial"/>
                <a:cs typeface="Arial"/>
              </a:rPr>
              <a:t>)</a:t>
            </a:r>
            <a:r>
              <a:rPr sz="2000" dirty="0">
                <a:solidFill>
                  <a:prstClr val="black"/>
                </a:solidFill>
                <a:latin typeface="Arial"/>
                <a:cs typeface="Arial"/>
              </a:rPr>
              <a:t>,</a:t>
            </a:r>
            <a:r>
              <a:rPr sz="2000" spc="9" dirty="0">
                <a:solidFill>
                  <a:prstClr val="black"/>
                </a:solidFill>
                <a:latin typeface="Arial"/>
                <a:cs typeface="Arial"/>
              </a:rPr>
              <a:t> </a:t>
            </a:r>
            <a:r>
              <a:rPr sz="2000" spc="18" dirty="0">
                <a:solidFill>
                  <a:prstClr val="black"/>
                </a:solidFill>
                <a:latin typeface="Arial"/>
                <a:cs typeface="Arial"/>
              </a:rPr>
              <a:t>P</a:t>
            </a:r>
            <a:r>
              <a:rPr sz="2000" spc="-5" dirty="0">
                <a:solidFill>
                  <a:prstClr val="black"/>
                </a:solidFill>
                <a:latin typeface="Arial"/>
                <a:cs typeface="Arial"/>
              </a:rPr>
              <a:t>(</a:t>
            </a:r>
            <a:r>
              <a:rPr sz="2000" spc="14" dirty="0">
                <a:solidFill>
                  <a:prstClr val="black"/>
                </a:solidFill>
                <a:latin typeface="Arial"/>
                <a:cs typeface="Arial"/>
              </a:rPr>
              <a:t>x</a:t>
            </a:r>
            <a:r>
              <a:rPr sz="2000" spc="-5" dirty="0">
                <a:solidFill>
                  <a:prstClr val="black"/>
                </a:solidFill>
                <a:latin typeface="Arial"/>
                <a:cs typeface="Arial"/>
              </a:rPr>
              <a:t>)</a:t>
            </a:r>
            <a:r>
              <a:rPr sz="2000" dirty="0">
                <a:solidFill>
                  <a:prstClr val="black"/>
                </a:solidFill>
                <a:latin typeface="Arial"/>
                <a:cs typeface="Arial"/>
              </a:rPr>
              <a:t>,</a:t>
            </a:r>
            <a:r>
              <a:rPr sz="2000" spc="9" dirty="0">
                <a:solidFill>
                  <a:prstClr val="black"/>
                </a:solidFill>
                <a:latin typeface="Arial"/>
                <a:cs typeface="Arial"/>
              </a:rPr>
              <a:t> an</a:t>
            </a:r>
            <a:r>
              <a:rPr sz="2000" dirty="0">
                <a:solidFill>
                  <a:prstClr val="black"/>
                </a:solidFill>
                <a:latin typeface="Arial"/>
                <a:cs typeface="Arial"/>
              </a:rPr>
              <a:t>d</a:t>
            </a:r>
            <a:r>
              <a:rPr sz="2000" spc="27" dirty="0">
                <a:solidFill>
                  <a:prstClr val="black"/>
                </a:solidFill>
                <a:latin typeface="Arial"/>
                <a:cs typeface="Arial"/>
              </a:rPr>
              <a:t> </a:t>
            </a:r>
            <a:r>
              <a:rPr sz="2000" spc="9" dirty="0">
                <a:solidFill>
                  <a:prstClr val="black"/>
                </a:solidFill>
                <a:latin typeface="Arial"/>
                <a:cs typeface="Arial"/>
              </a:rPr>
              <a:t>P</a:t>
            </a:r>
            <a:r>
              <a:rPr sz="2000" spc="-5" dirty="0">
                <a:solidFill>
                  <a:prstClr val="black"/>
                </a:solidFill>
                <a:latin typeface="Arial"/>
                <a:cs typeface="Arial"/>
              </a:rPr>
              <a:t>(</a:t>
            </a:r>
            <a:r>
              <a:rPr sz="2000" spc="5" dirty="0">
                <a:solidFill>
                  <a:prstClr val="black"/>
                </a:solidFill>
                <a:latin typeface="Arial"/>
                <a:cs typeface="Arial"/>
              </a:rPr>
              <a:t>x</a:t>
            </a:r>
            <a:r>
              <a:rPr sz="2000" dirty="0">
                <a:solidFill>
                  <a:prstClr val="black"/>
                </a:solidFill>
                <a:latin typeface="Arial"/>
                <a:cs typeface="Arial"/>
              </a:rPr>
              <a:t>|</a:t>
            </a:r>
            <a:r>
              <a:rPr sz="2000" spc="5" dirty="0">
                <a:solidFill>
                  <a:prstClr val="black"/>
                </a:solidFill>
                <a:latin typeface="Arial"/>
                <a:cs typeface="Arial"/>
              </a:rPr>
              <a:t>c</a:t>
            </a:r>
            <a:r>
              <a:rPr sz="2000" dirty="0">
                <a:solidFill>
                  <a:prstClr val="black"/>
                </a:solidFill>
                <a:latin typeface="Arial"/>
                <a:cs typeface="Arial"/>
              </a:rPr>
              <a:t>)</a:t>
            </a:r>
          </a:p>
          <a:p>
            <a:pPr defTabSz="829366">
              <a:lnSpc>
                <a:spcPts val="1089"/>
              </a:lnSpc>
              <a:spcBef>
                <a:spcPts val="28"/>
              </a:spcBef>
            </a:pPr>
            <a:endParaRPr sz="1100" dirty="0">
              <a:solidFill>
                <a:prstClr val="black"/>
              </a:solidFill>
            </a:endParaRPr>
          </a:p>
          <a:p>
            <a:pPr marL="11518" marR="11518" defTabSz="829366">
              <a:lnSpc>
                <a:spcPts val="2322"/>
              </a:lnSpc>
            </a:pPr>
            <a:r>
              <a:rPr sz="2000" spc="5" dirty="0">
                <a:solidFill>
                  <a:prstClr val="black"/>
                </a:solidFill>
                <a:latin typeface="Arial"/>
                <a:cs typeface="Arial"/>
              </a:rPr>
              <a:t>N</a:t>
            </a:r>
            <a:r>
              <a:rPr sz="2000" dirty="0">
                <a:solidFill>
                  <a:prstClr val="black"/>
                </a:solidFill>
                <a:latin typeface="Arial"/>
                <a:cs typeface="Arial"/>
              </a:rPr>
              <a:t>B</a:t>
            </a:r>
            <a:r>
              <a:rPr sz="2000" spc="18" dirty="0">
                <a:solidFill>
                  <a:prstClr val="black"/>
                </a:solidFill>
                <a:latin typeface="Arial"/>
                <a:cs typeface="Arial"/>
              </a:rPr>
              <a:t> </a:t>
            </a:r>
            <a:r>
              <a:rPr sz="2000" spc="5" dirty="0">
                <a:solidFill>
                  <a:prstClr val="black"/>
                </a:solidFill>
                <a:latin typeface="Arial"/>
                <a:cs typeface="Arial"/>
              </a:rPr>
              <a:t>cl</a:t>
            </a:r>
            <a:r>
              <a:rPr sz="2000" spc="9" dirty="0">
                <a:solidFill>
                  <a:prstClr val="black"/>
                </a:solidFill>
                <a:latin typeface="Arial"/>
                <a:cs typeface="Arial"/>
              </a:rPr>
              <a:t>a</a:t>
            </a:r>
            <a:r>
              <a:rPr sz="2000" spc="5" dirty="0">
                <a:solidFill>
                  <a:prstClr val="black"/>
                </a:solidFill>
                <a:latin typeface="Arial"/>
                <a:cs typeface="Arial"/>
              </a:rPr>
              <a:t>ss</a:t>
            </a:r>
            <a:r>
              <a:rPr sz="2000" spc="-5" dirty="0">
                <a:solidFill>
                  <a:prstClr val="black"/>
                </a:solidFill>
                <a:latin typeface="Arial"/>
                <a:cs typeface="Arial"/>
              </a:rPr>
              <a:t>i</a:t>
            </a:r>
            <a:r>
              <a:rPr sz="2000" spc="5" dirty="0">
                <a:solidFill>
                  <a:prstClr val="black"/>
                </a:solidFill>
                <a:latin typeface="Arial"/>
                <a:cs typeface="Arial"/>
              </a:rPr>
              <a:t>f</a:t>
            </a:r>
            <a:r>
              <a:rPr sz="2000" spc="-5" dirty="0">
                <a:solidFill>
                  <a:prstClr val="black"/>
                </a:solidFill>
                <a:latin typeface="Arial"/>
                <a:cs typeface="Arial"/>
              </a:rPr>
              <a:t>i</a:t>
            </a:r>
            <a:r>
              <a:rPr sz="2000" spc="9" dirty="0">
                <a:solidFill>
                  <a:prstClr val="black"/>
                </a:solidFill>
                <a:latin typeface="Arial"/>
                <a:cs typeface="Arial"/>
              </a:rPr>
              <a:t>e</a:t>
            </a:r>
            <a:r>
              <a:rPr sz="2000" dirty="0">
                <a:solidFill>
                  <a:prstClr val="black"/>
                </a:solidFill>
                <a:latin typeface="Arial"/>
                <a:cs typeface="Arial"/>
              </a:rPr>
              <a:t>r</a:t>
            </a:r>
            <a:r>
              <a:rPr sz="2000" spc="14" dirty="0">
                <a:solidFill>
                  <a:prstClr val="black"/>
                </a:solidFill>
                <a:latin typeface="Arial"/>
                <a:cs typeface="Arial"/>
              </a:rPr>
              <a:t> </a:t>
            </a:r>
            <a:r>
              <a:rPr sz="2000" spc="9" dirty="0">
                <a:solidFill>
                  <a:prstClr val="black"/>
                </a:solidFill>
                <a:latin typeface="Arial"/>
                <a:cs typeface="Arial"/>
              </a:rPr>
              <a:t>a</a:t>
            </a:r>
            <a:r>
              <a:rPr sz="2000" spc="5" dirty="0">
                <a:solidFill>
                  <a:prstClr val="black"/>
                </a:solidFill>
                <a:latin typeface="Arial"/>
                <a:cs typeface="Arial"/>
              </a:rPr>
              <a:t>ss</a:t>
            </a:r>
            <a:r>
              <a:rPr sz="2000" spc="9" dirty="0">
                <a:solidFill>
                  <a:prstClr val="black"/>
                </a:solidFill>
                <a:latin typeface="Arial"/>
                <a:cs typeface="Arial"/>
              </a:rPr>
              <a:t>u</a:t>
            </a:r>
            <a:r>
              <a:rPr sz="2000" dirty="0">
                <a:solidFill>
                  <a:prstClr val="black"/>
                </a:solidFill>
                <a:latin typeface="Arial"/>
                <a:cs typeface="Arial"/>
              </a:rPr>
              <a:t>m</a:t>
            </a:r>
            <a:r>
              <a:rPr sz="2000" spc="18" dirty="0">
                <a:solidFill>
                  <a:prstClr val="black"/>
                </a:solidFill>
                <a:latin typeface="Arial"/>
                <a:cs typeface="Arial"/>
              </a:rPr>
              <a:t>e</a:t>
            </a:r>
            <a:r>
              <a:rPr sz="2000" dirty="0">
                <a:solidFill>
                  <a:prstClr val="black"/>
                </a:solidFill>
                <a:latin typeface="Arial"/>
                <a:cs typeface="Arial"/>
              </a:rPr>
              <a:t>s</a:t>
            </a:r>
            <a:r>
              <a:rPr sz="2000" spc="5" dirty="0">
                <a:solidFill>
                  <a:prstClr val="black"/>
                </a:solidFill>
                <a:latin typeface="Arial"/>
                <a:cs typeface="Arial"/>
              </a:rPr>
              <a:t> t</a:t>
            </a:r>
            <a:r>
              <a:rPr sz="2000" spc="9" dirty="0">
                <a:solidFill>
                  <a:prstClr val="black"/>
                </a:solidFill>
                <a:latin typeface="Arial"/>
                <a:cs typeface="Arial"/>
              </a:rPr>
              <a:t>h</a:t>
            </a:r>
            <a:r>
              <a:rPr sz="2000" spc="18" dirty="0">
                <a:solidFill>
                  <a:prstClr val="black"/>
                </a:solidFill>
                <a:latin typeface="Arial"/>
                <a:cs typeface="Arial"/>
              </a:rPr>
              <a:t>a</a:t>
            </a:r>
            <a:r>
              <a:rPr sz="2000" dirty="0">
                <a:solidFill>
                  <a:prstClr val="black"/>
                </a:solidFill>
                <a:latin typeface="Arial"/>
                <a:cs typeface="Arial"/>
              </a:rPr>
              <a:t>t</a:t>
            </a:r>
            <a:r>
              <a:rPr sz="2000" spc="9" dirty="0">
                <a:solidFill>
                  <a:prstClr val="black"/>
                </a:solidFill>
                <a:latin typeface="Arial"/>
                <a:cs typeface="Arial"/>
              </a:rPr>
              <a:t> </a:t>
            </a:r>
            <a:r>
              <a:rPr sz="2000" dirty="0">
                <a:solidFill>
                  <a:prstClr val="black"/>
                </a:solidFill>
                <a:latin typeface="Arial"/>
                <a:cs typeface="Arial"/>
              </a:rPr>
              <a:t>t</a:t>
            </a:r>
            <a:r>
              <a:rPr sz="2000" spc="9" dirty="0">
                <a:solidFill>
                  <a:prstClr val="black"/>
                </a:solidFill>
                <a:latin typeface="Arial"/>
                <a:cs typeface="Arial"/>
              </a:rPr>
              <a:t>h</a:t>
            </a:r>
            <a:r>
              <a:rPr sz="2000" dirty="0">
                <a:solidFill>
                  <a:prstClr val="black"/>
                </a:solidFill>
                <a:latin typeface="Arial"/>
                <a:cs typeface="Arial"/>
              </a:rPr>
              <a:t>e</a:t>
            </a:r>
            <a:r>
              <a:rPr sz="2000" spc="18" dirty="0">
                <a:solidFill>
                  <a:prstClr val="black"/>
                </a:solidFill>
                <a:latin typeface="Arial"/>
                <a:cs typeface="Arial"/>
              </a:rPr>
              <a:t> </a:t>
            </a:r>
            <a:r>
              <a:rPr sz="2000" spc="9" dirty="0">
                <a:solidFill>
                  <a:prstClr val="black"/>
                </a:solidFill>
                <a:latin typeface="Arial"/>
                <a:cs typeface="Arial"/>
              </a:rPr>
              <a:t>e</a:t>
            </a:r>
            <a:r>
              <a:rPr sz="2000" spc="-36" dirty="0">
                <a:solidFill>
                  <a:prstClr val="black"/>
                </a:solidFill>
                <a:latin typeface="Arial"/>
                <a:cs typeface="Arial"/>
              </a:rPr>
              <a:t>f</a:t>
            </a:r>
            <a:r>
              <a:rPr sz="2000" spc="5" dirty="0">
                <a:solidFill>
                  <a:prstClr val="black"/>
                </a:solidFill>
                <a:latin typeface="Arial"/>
                <a:cs typeface="Arial"/>
              </a:rPr>
              <a:t>f</a:t>
            </a:r>
            <a:r>
              <a:rPr sz="2000" spc="9" dirty="0">
                <a:solidFill>
                  <a:prstClr val="black"/>
                </a:solidFill>
                <a:latin typeface="Arial"/>
                <a:cs typeface="Arial"/>
              </a:rPr>
              <a:t>e</a:t>
            </a:r>
            <a:r>
              <a:rPr sz="2000" spc="5" dirty="0">
                <a:solidFill>
                  <a:prstClr val="black"/>
                </a:solidFill>
                <a:latin typeface="Arial"/>
                <a:cs typeface="Arial"/>
              </a:rPr>
              <a:t>c</a:t>
            </a:r>
            <a:r>
              <a:rPr sz="2000" dirty="0">
                <a:solidFill>
                  <a:prstClr val="black"/>
                </a:solidFill>
                <a:latin typeface="Arial"/>
                <a:cs typeface="Arial"/>
              </a:rPr>
              <a:t>t</a:t>
            </a:r>
            <a:r>
              <a:rPr sz="2000" spc="9" dirty="0">
                <a:solidFill>
                  <a:prstClr val="black"/>
                </a:solidFill>
                <a:latin typeface="Arial"/>
                <a:cs typeface="Arial"/>
              </a:rPr>
              <a:t> o</a:t>
            </a:r>
            <a:r>
              <a:rPr sz="2000" dirty="0">
                <a:solidFill>
                  <a:prstClr val="black"/>
                </a:solidFill>
                <a:latin typeface="Arial"/>
                <a:cs typeface="Arial"/>
              </a:rPr>
              <a:t>f</a:t>
            </a:r>
            <a:r>
              <a:rPr sz="2000" spc="18" dirty="0">
                <a:solidFill>
                  <a:prstClr val="black"/>
                </a:solidFill>
                <a:latin typeface="Arial"/>
                <a:cs typeface="Arial"/>
              </a:rPr>
              <a:t> </a:t>
            </a:r>
            <a:r>
              <a:rPr sz="2000" dirty="0">
                <a:solidFill>
                  <a:prstClr val="black"/>
                </a:solidFill>
                <a:latin typeface="Arial"/>
                <a:cs typeface="Arial"/>
              </a:rPr>
              <a:t>t</a:t>
            </a:r>
            <a:r>
              <a:rPr sz="2000" spc="9" dirty="0">
                <a:solidFill>
                  <a:prstClr val="black"/>
                </a:solidFill>
                <a:latin typeface="Arial"/>
                <a:cs typeface="Arial"/>
              </a:rPr>
              <a:t>h</a:t>
            </a:r>
            <a:r>
              <a:rPr sz="2000" dirty="0">
                <a:solidFill>
                  <a:prstClr val="black"/>
                </a:solidFill>
                <a:latin typeface="Arial"/>
                <a:cs typeface="Arial"/>
              </a:rPr>
              <a:t>e</a:t>
            </a:r>
            <a:r>
              <a:rPr sz="2000" spc="18" dirty="0">
                <a:solidFill>
                  <a:prstClr val="black"/>
                </a:solidFill>
                <a:latin typeface="Arial"/>
                <a:cs typeface="Arial"/>
              </a:rPr>
              <a:t> </a:t>
            </a:r>
            <a:r>
              <a:rPr sz="2000" spc="5" dirty="0">
                <a:solidFill>
                  <a:prstClr val="black"/>
                </a:solidFill>
                <a:latin typeface="Arial"/>
                <a:cs typeface="Arial"/>
              </a:rPr>
              <a:t>v</a:t>
            </a:r>
            <a:r>
              <a:rPr sz="2000" spc="9" dirty="0">
                <a:solidFill>
                  <a:prstClr val="black"/>
                </a:solidFill>
                <a:latin typeface="Arial"/>
                <a:cs typeface="Arial"/>
              </a:rPr>
              <a:t>a</a:t>
            </a:r>
            <a:r>
              <a:rPr sz="2000" spc="5" dirty="0">
                <a:solidFill>
                  <a:prstClr val="black"/>
                </a:solidFill>
                <a:latin typeface="Arial"/>
                <a:cs typeface="Arial"/>
              </a:rPr>
              <a:t>l</a:t>
            </a:r>
            <a:r>
              <a:rPr sz="2000" spc="9" dirty="0">
                <a:solidFill>
                  <a:prstClr val="black"/>
                </a:solidFill>
                <a:latin typeface="Arial"/>
                <a:cs typeface="Arial"/>
              </a:rPr>
              <a:t>u</a:t>
            </a:r>
            <a:r>
              <a:rPr sz="2000" dirty="0">
                <a:solidFill>
                  <a:prstClr val="black"/>
                </a:solidFill>
                <a:latin typeface="Arial"/>
                <a:cs typeface="Arial"/>
              </a:rPr>
              <a:t>e</a:t>
            </a:r>
            <a:r>
              <a:rPr sz="2000" spc="18" dirty="0">
                <a:solidFill>
                  <a:prstClr val="black"/>
                </a:solidFill>
                <a:latin typeface="Arial"/>
                <a:cs typeface="Arial"/>
              </a:rPr>
              <a:t> </a:t>
            </a:r>
            <a:r>
              <a:rPr sz="2000" spc="9" dirty="0">
                <a:solidFill>
                  <a:prstClr val="black"/>
                </a:solidFill>
                <a:latin typeface="Arial"/>
                <a:cs typeface="Arial"/>
              </a:rPr>
              <a:t>o</a:t>
            </a:r>
            <a:r>
              <a:rPr sz="2000" dirty="0">
                <a:solidFill>
                  <a:prstClr val="black"/>
                </a:solidFill>
                <a:latin typeface="Arial"/>
                <a:cs typeface="Arial"/>
              </a:rPr>
              <a:t>f</a:t>
            </a:r>
            <a:r>
              <a:rPr sz="2000" spc="9" dirty="0">
                <a:solidFill>
                  <a:prstClr val="black"/>
                </a:solidFill>
                <a:latin typeface="Arial"/>
                <a:cs typeface="Arial"/>
              </a:rPr>
              <a:t> </a:t>
            </a:r>
            <a:r>
              <a:rPr sz="2000" dirty="0">
                <a:solidFill>
                  <a:prstClr val="black"/>
                </a:solidFill>
                <a:latin typeface="Arial"/>
                <a:cs typeface="Arial"/>
              </a:rPr>
              <a:t>a</a:t>
            </a:r>
            <a:r>
              <a:rPr sz="2000" spc="18" dirty="0">
                <a:solidFill>
                  <a:prstClr val="black"/>
                </a:solidFill>
                <a:latin typeface="Arial"/>
                <a:cs typeface="Arial"/>
              </a:rPr>
              <a:t> </a:t>
            </a:r>
            <a:r>
              <a:rPr sz="2000" spc="9" dirty="0">
                <a:solidFill>
                  <a:prstClr val="black"/>
                </a:solidFill>
                <a:latin typeface="Arial"/>
                <a:cs typeface="Arial"/>
              </a:rPr>
              <a:t>p</a:t>
            </a:r>
            <a:r>
              <a:rPr sz="2000" dirty="0">
                <a:solidFill>
                  <a:prstClr val="black"/>
                </a:solidFill>
                <a:latin typeface="Arial"/>
                <a:cs typeface="Arial"/>
              </a:rPr>
              <a:t>r</a:t>
            </a:r>
            <a:r>
              <a:rPr sz="2000" spc="9" dirty="0">
                <a:solidFill>
                  <a:prstClr val="black"/>
                </a:solidFill>
                <a:latin typeface="Arial"/>
                <a:cs typeface="Arial"/>
              </a:rPr>
              <a:t>ed</a:t>
            </a:r>
            <a:r>
              <a:rPr sz="2000" spc="5" dirty="0">
                <a:solidFill>
                  <a:prstClr val="black"/>
                </a:solidFill>
                <a:latin typeface="Arial"/>
                <a:cs typeface="Arial"/>
              </a:rPr>
              <a:t>ic</a:t>
            </a:r>
            <a:r>
              <a:rPr sz="2000" dirty="0">
                <a:solidFill>
                  <a:prstClr val="black"/>
                </a:solidFill>
                <a:latin typeface="Arial"/>
                <a:cs typeface="Arial"/>
              </a:rPr>
              <a:t>t</a:t>
            </a:r>
            <a:r>
              <a:rPr sz="2000" spc="9" dirty="0">
                <a:solidFill>
                  <a:prstClr val="black"/>
                </a:solidFill>
                <a:latin typeface="Arial"/>
                <a:cs typeface="Arial"/>
              </a:rPr>
              <a:t>o</a:t>
            </a:r>
            <a:r>
              <a:rPr sz="2000" dirty="0">
                <a:solidFill>
                  <a:prstClr val="black"/>
                </a:solidFill>
                <a:latin typeface="Arial"/>
                <a:cs typeface="Arial"/>
              </a:rPr>
              <a:t>r</a:t>
            </a:r>
            <a:r>
              <a:rPr sz="2000" spc="5" dirty="0">
                <a:solidFill>
                  <a:prstClr val="black"/>
                </a:solidFill>
                <a:latin typeface="Arial"/>
                <a:cs typeface="Arial"/>
              </a:rPr>
              <a:t> </a:t>
            </a:r>
            <a:r>
              <a:rPr sz="2000" dirty="0">
                <a:solidFill>
                  <a:prstClr val="black"/>
                </a:solidFill>
                <a:latin typeface="Arial"/>
                <a:cs typeface="Arial"/>
              </a:rPr>
              <a:t>(</a:t>
            </a:r>
            <a:r>
              <a:rPr sz="2000" spc="5" dirty="0">
                <a:solidFill>
                  <a:prstClr val="black"/>
                </a:solidFill>
                <a:latin typeface="Arial"/>
                <a:cs typeface="Arial"/>
              </a:rPr>
              <a:t>x</a:t>
            </a:r>
            <a:r>
              <a:rPr sz="2000" dirty="0">
                <a:solidFill>
                  <a:prstClr val="black"/>
                </a:solidFill>
                <a:latin typeface="Arial"/>
                <a:cs typeface="Arial"/>
              </a:rPr>
              <a:t>) </a:t>
            </a:r>
            <a:r>
              <a:rPr sz="2000" spc="9" dirty="0">
                <a:solidFill>
                  <a:prstClr val="black"/>
                </a:solidFill>
                <a:latin typeface="Arial"/>
                <a:cs typeface="Arial"/>
              </a:rPr>
              <a:t>o</a:t>
            </a:r>
            <a:r>
              <a:rPr sz="2000" dirty="0">
                <a:solidFill>
                  <a:prstClr val="black"/>
                </a:solidFill>
                <a:latin typeface="Arial"/>
                <a:cs typeface="Arial"/>
              </a:rPr>
              <a:t>n</a:t>
            </a:r>
            <a:r>
              <a:rPr sz="2000" spc="18" dirty="0">
                <a:solidFill>
                  <a:prstClr val="black"/>
                </a:solidFill>
                <a:latin typeface="Arial"/>
                <a:cs typeface="Arial"/>
              </a:rPr>
              <a:t> </a:t>
            </a:r>
            <a:r>
              <a:rPr sz="2000" dirty="0">
                <a:solidFill>
                  <a:prstClr val="black"/>
                </a:solidFill>
                <a:latin typeface="Arial"/>
                <a:cs typeface="Arial"/>
              </a:rPr>
              <a:t>a</a:t>
            </a:r>
            <a:r>
              <a:rPr sz="2000" spc="18" dirty="0">
                <a:solidFill>
                  <a:prstClr val="black"/>
                </a:solidFill>
                <a:latin typeface="Arial"/>
                <a:cs typeface="Arial"/>
              </a:rPr>
              <a:t> </a:t>
            </a:r>
            <a:r>
              <a:rPr sz="2000" spc="9" dirty="0">
                <a:solidFill>
                  <a:prstClr val="black"/>
                </a:solidFill>
                <a:latin typeface="Arial"/>
                <a:cs typeface="Arial"/>
              </a:rPr>
              <a:t>g</a:t>
            </a:r>
            <a:r>
              <a:rPr sz="2000" spc="-5" dirty="0">
                <a:solidFill>
                  <a:prstClr val="black"/>
                </a:solidFill>
                <a:latin typeface="Arial"/>
                <a:cs typeface="Arial"/>
              </a:rPr>
              <a:t>i</a:t>
            </a:r>
            <a:r>
              <a:rPr sz="2000" spc="5" dirty="0">
                <a:solidFill>
                  <a:prstClr val="black"/>
                </a:solidFill>
                <a:latin typeface="Arial"/>
                <a:cs typeface="Arial"/>
              </a:rPr>
              <a:t>v</a:t>
            </a:r>
            <a:r>
              <a:rPr sz="2000" spc="9" dirty="0">
                <a:solidFill>
                  <a:prstClr val="black"/>
                </a:solidFill>
                <a:latin typeface="Arial"/>
                <a:cs typeface="Arial"/>
              </a:rPr>
              <a:t>e</a:t>
            </a:r>
            <a:r>
              <a:rPr sz="2000" dirty="0">
                <a:solidFill>
                  <a:prstClr val="black"/>
                </a:solidFill>
                <a:latin typeface="Arial"/>
                <a:cs typeface="Arial"/>
              </a:rPr>
              <a:t>n</a:t>
            </a:r>
            <a:r>
              <a:rPr sz="2000" spc="18" dirty="0">
                <a:solidFill>
                  <a:prstClr val="black"/>
                </a:solidFill>
                <a:latin typeface="Arial"/>
                <a:cs typeface="Arial"/>
              </a:rPr>
              <a:t> </a:t>
            </a:r>
            <a:r>
              <a:rPr sz="2000" spc="5" dirty="0">
                <a:solidFill>
                  <a:prstClr val="black"/>
                </a:solidFill>
                <a:latin typeface="Arial"/>
                <a:cs typeface="Arial"/>
              </a:rPr>
              <a:t>c</a:t>
            </a:r>
            <a:r>
              <a:rPr sz="2000" spc="-5" dirty="0">
                <a:solidFill>
                  <a:prstClr val="black"/>
                </a:solidFill>
                <a:latin typeface="Arial"/>
                <a:cs typeface="Arial"/>
              </a:rPr>
              <a:t>l</a:t>
            </a:r>
            <a:r>
              <a:rPr sz="2000" spc="18" dirty="0">
                <a:solidFill>
                  <a:prstClr val="black"/>
                </a:solidFill>
                <a:latin typeface="Arial"/>
                <a:cs typeface="Arial"/>
              </a:rPr>
              <a:t>a</a:t>
            </a:r>
            <a:r>
              <a:rPr sz="2000" spc="5" dirty="0">
                <a:solidFill>
                  <a:prstClr val="black"/>
                </a:solidFill>
                <a:latin typeface="Arial"/>
                <a:cs typeface="Arial"/>
              </a:rPr>
              <a:t>s</a:t>
            </a:r>
            <a:r>
              <a:rPr sz="2000" dirty="0">
                <a:solidFill>
                  <a:prstClr val="black"/>
                </a:solidFill>
                <a:latin typeface="Arial"/>
                <a:cs typeface="Arial"/>
              </a:rPr>
              <a:t>s</a:t>
            </a:r>
            <a:r>
              <a:rPr sz="2000" spc="5" dirty="0">
                <a:solidFill>
                  <a:prstClr val="black"/>
                </a:solidFill>
                <a:latin typeface="Arial"/>
                <a:cs typeface="Arial"/>
              </a:rPr>
              <a:t> </a:t>
            </a:r>
            <a:r>
              <a:rPr sz="2000" dirty="0">
                <a:solidFill>
                  <a:prstClr val="black"/>
                </a:solidFill>
                <a:latin typeface="Arial"/>
                <a:cs typeface="Arial"/>
              </a:rPr>
              <a:t>(</a:t>
            </a:r>
            <a:r>
              <a:rPr sz="2000" spc="5" dirty="0">
                <a:solidFill>
                  <a:prstClr val="black"/>
                </a:solidFill>
                <a:latin typeface="Arial"/>
                <a:cs typeface="Arial"/>
              </a:rPr>
              <a:t>c</a:t>
            </a:r>
            <a:r>
              <a:rPr sz="2000" dirty="0">
                <a:solidFill>
                  <a:prstClr val="black"/>
                </a:solidFill>
                <a:latin typeface="Arial"/>
                <a:cs typeface="Arial"/>
              </a:rPr>
              <a:t>)</a:t>
            </a:r>
            <a:r>
              <a:rPr sz="2000" spc="5" dirty="0">
                <a:solidFill>
                  <a:prstClr val="black"/>
                </a:solidFill>
                <a:latin typeface="Arial"/>
                <a:cs typeface="Arial"/>
              </a:rPr>
              <a:t> i</a:t>
            </a:r>
            <a:r>
              <a:rPr sz="2000" dirty="0">
                <a:solidFill>
                  <a:prstClr val="black"/>
                </a:solidFill>
                <a:latin typeface="Arial"/>
                <a:cs typeface="Arial"/>
              </a:rPr>
              <a:t>s</a:t>
            </a:r>
            <a:r>
              <a:rPr sz="2000" spc="5" dirty="0">
                <a:solidFill>
                  <a:prstClr val="black"/>
                </a:solidFill>
                <a:latin typeface="Arial"/>
                <a:cs typeface="Arial"/>
              </a:rPr>
              <a:t> i</a:t>
            </a:r>
            <a:r>
              <a:rPr sz="2000" spc="9" dirty="0">
                <a:solidFill>
                  <a:prstClr val="black"/>
                </a:solidFill>
                <a:latin typeface="Arial"/>
                <a:cs typeface="Arial"/>
              </a:rPr>
              <a:t>ndep</a:t>
            </a:r>
            <a:r>
              <a:rPr sz="2000" spc="18" dirty="0">
                <a:solidFill>
                  <a:prstClr val="black"/>
                </a:solidFill>
                <a:latin typeface="Arial"/>
                <a:cs typeface="Arial"/>
              </a:rPr>
              <a:t>e</a:t>
            </a:r>
            <a:r>
              <a:rPr sz="2000" spc="9" dirty="0">
                <a:solidFill>
                  <a:prstClr val="black"/>
                </a:solidFill>
                <a:latin typeface="Arial"/>
                <a:cs typeface="Arial"/>
              </a:rPr>
              <a:t>nde</a:t>
            </a:r>
            <a:r>
              <a:rPr sz="2000" spc="18" dirty="0">
                <a:solidFill>
                  <a:prstClr val="black"/>
                </a:solidFill>
                <a:latin typeface="Arial"/>
                <a:cs typeface="Arial"/>
              </a:rPr>
              <a:t>n</a:t>
            </a:r>
            <a:r>
              <a:rPr sz="2000" dirty="0">
                <a:solidFill>
                  <a:prstClr val="black"/>
                </a:solidFill>
                <a:latin typeface="Arial"/>
                <a:cs typeface="Arial"/>
              </a:rPr>
              <a:t>t</a:t>
            </a:r>
            <a:r>
              <a:rPr sz="2000" spc="9" dirty="0">
                <a:solidFill>
                  <a:prstClr val="black"/>
                </a:solidFill>
                <a:latin typeface="Arial"/>
                <a:cs typeface="Arial"/>
              </a:rPr>
              <a:t> o</a:t>
            </a:r>
            <a:r>
              <a:rPr sz="2000" dirty="0">
                <a:solidFill>
                  <a:prstClr val="black"/>
                </a:solidFill>
                <a:latin typeface="Arial"/>
                <a:cs typeface="Arial"/>
              </a:rPr>
              <a:t>f</a:t>
            </a:r>
            <a:r>
              <a:rPr sz="2000" spc="9" dirty="0">
                <a:solidFill>
                  <a:prstClr val="black"/>
                </a:solidFill>
                <a:latin typeface="Arial"/>
                <a:cs typeface="Arial"/>
              </a:rPr>
              <a:t> </a:t>
            </a:r>
            <a:r>
              <a:rPr sz="2000" spc="5" dirty="0">
                <a:solidFill>
                  <a:prstClr val="black"/>
                </a:solidFill>
                <a:latin typeface="Arial"/>
                <a:cs typeface="Arial"/>
              </a:rPr>
              <a:t>t</a:t>
            </a:r>
            <a:r>
              <a:rPr sz="2000" spc="9" dirty="0">
                <a:solidFill>
                  <a:prstClr val="black"/>
                </a:solidFill>
                <a:latin typeface="Arial"/>
                <a:cs typeface="Arial"/>
              </a:rPr>
              <a:t>h</a:t>
            </a:r>
            <a:r>
              <a:rPr sz="2000" dirty="0">
                <a:solidFill>
                  <a:prstClr val="black"/>
                </a:solidFill>
                <a:latin typeface="Arial"/>
                <a:cs typeface="Arial"/>
              </a:rPr>
              <a:t>e</a:t>
            </a:r>
            <a:r>
              <a:rPr sz="2000" spc="18" dirty="0">
                <a:solidFill>
                  <a:prstClr val="black"/>
                </a:solidFill>
                <a:latin typeface="Arial"/>
                <a:cs typeface="Arial"/>
              </a:rPr>
              <a:t> </a:t>
            </a:r>
            <a:r>
              <a:rPr sz="2000" spc="5" dirty="0">
                <a:solidFill>
                  <a:prstClr val="black"/>
                </a:solidFill>
                <a:latin typeface="Arial"/>
                <a:cs typeface="Arial"/>
              </a:rPr>
              <a:t>v</a:t>
            </a:r>
            <a:r>
              <a:rPr sz="2000" spc="9" dirty="0">
                <a:solidFill>
                  <a:prstClr val="black"/>
                </a:solidFill>
                <a:latin typeface="Arial"/>
                <a:cs typeface="Arial"/>
              </a:rPr>
              <a:t>a</a:t>
            </a:r>
            <a:r>
              <a:rPr sz="2000" spc="-5" dirty="0">
                <a:solidFill>
                  <a:prstClr val="black"/>
                </a:solidFill>
                <a:latin typeface="Arial"/>
                <a:cs typeface="Arial"/>
              </a:rPr>
              <a:t>l</a:t>
            </a:r>
            <a:r>
              <a:rPr sz="2000" spc="9" dirty="0">
                <a:solidFill>
                  <a:prstClr val="black"/>
                </a:solidFill>
                <a:latin typeface="Arial"/>
                <a:cs typeface="Arial"/>
              </a:rPr>
              <a:t>u</a:t>
            </a:r>
            <a:r>
              <a:rPr sz="2000" spc="18" dirty="0">
                <a:solidFill>
                  <a:prstClr val="black"/>
                </a:solidFill>
                <a:latin typeface="Arial"/>
                <a:cs typeface="Arial"/>
              </a:rPr>
              <a:t>e</a:t>
            </a:r>
            <a:r>
              <a:rPr sz="2000" dirty="0">
                <a:solidFill>
                  <a:prstClr val="black"/>
                </a:solidFill>
                <a:latin typeface="Arial"/>
                <a:cs typeface="Arial"/>
              </a:rPr>
              <a:t>s</a:t>
            </a:r>
            <a:r>
              <a:rPr sz="2000" spc="5" dirty="0">
                <a:solidFill>
                  <a:prstClr val="black"/>
                </a:solidFill>
                <a:latin typeface="Arial"/>
                <a:cs typeface="Arial"/>
              </a:rPr>
              <a:t> </a:t>
            </a:r>
            <a:r>
              <a:rPr sz="2000" spc="9" dirty="0">
                <a:solidFill>
                  <a:prstClr val="black"/>
                </a:solidFill>
                <a:latin typeface="Arial"/>
                <a:cs typeface="Arial"/>
              </a:rPr>
              <a:t>o</a:t>
            </a:r>
            <a:r>
              <a:rPr sz="2000" dirty="0">
                <a:solidFill>
                  <a:prstClr val="black"/>
                </a:solidFill>
                <a:latin typeface="Arial"/>
                <a:cs typeface="Arial"/>
              </a:rPr>
              <a:t>f</a:t>
            </a:r>
            <a:r>
              <a:rPr sz="2000" spc="18" dirty="0">
                <a:solidFill>
                  <a:prstClr val="black"/>
                </a:solidFill>
                <a:latin typeface="Arial"/>
                <a:cs typeface="Arial"/>
              </a:rPr>
              <a:t> </a:t>
            </a:r>
            <a:r>
              <a:rPr sz="2000" spc="9" dirty="0">
                <a:solidFill>
                  <a:prstClr val="black"/>
                </a:solidFill>
                <a:latin typeface="Arial"/>
                <a:cs typeface="Arial"/>
              </a:rPr>
              <a:t>o</a:t>
            </a:r>
            <a:r>
              <a:rPr sz="2000" dirty="0">
                <a:solidFill>
                  <a:prstClr val="black"/>
                </a:solidFill>
                <a:latin typeface="Arial"/>
                <a:cs typeface="Arial"/>
              </a:rPr>
              <a:t>t</a:t>
            </a:r>
            <a:r>
              <a:rPr sz="2000" spc="18" dirty="0">
                <a:solidFill>
                  <a:prstClr val="black"/>
                </a:solidFill>
                <a:latin typeface="Arial"/>
                <a:cs typeface="Arial"/>
              </a:rPr>
              <a:t>h</a:t>
            </a:r>
            <a:r>
              <a:rPr sz="2000" spc="9" dirty="0">
                <a:solidFill>
                  <a:prstClr val="black"/>
                </a:solidFill>
                <a:latin typeface="Arial"/>
                <a:cs typeface="Arial"/>
              </a:rPr>
              <a:t>e</a:t>
            </a:r>
            <a:r>
              <a:rPr sz="2000" dirty="0">
                <a:solidFill>
                  <a:prstClr val="black"/>
                </a:solidFill>
                <a:latin typeface="Arial"/>
                <a:cs typeface="Arial"/>
              </a:rPr>
              <a:t>r</a:t>
            </a:r>
            <a:r>
              <a:rPr sz="2000" spc="5" dirty="0">
                <a:solidFill>
                  <a:prstClr val="black"/>
                </a:solidFill>
                <a:latin typeface="Arial"/>
                <a:cs typeface="Arial"/>
              </a:rPr>
              <a:t> </a:t>
            </a:r>
            <a:r>
              <a:rPr sz="2000" spc="9" dirty="0">
                <a:solidFill>
                  <a:prstClr val="black"/>
                </a:solidFill>
                <a:latin typeface="Arial"/>
                <a:cs typeface="Arial"/>
              </a:rPr>
              <a:t>p</a:t>
            </a:r>
            <a:r>
              <a:rPr sz="2000" dirty="0">
                <a:solidFill>
                  <a:prstClr val="black"/>
                </a:solidFill>
                <a:latin typeface="Arial"/>
                <a:cs typeface="Arial"/>
              </a:rPr>
              <a:t>r</a:t>
            </a:r>
            <a:r>
              <a:rPr sz="2000" spc="9" dirty="0">
                <a:solidFill>
                  <a:prstClr val="black"/>
                </a:solidFill>
                <a:latin typeface="Arial"/>
                <a:cs typeface="Arial"/>
              </a:rPr>
              <a:t>ed</a:t>
            </a:r>
            <a:r>
              <a:rPr sz="2000" spc="-5" dirty="0">
                <a:solidFill>
                  <a:prstClr val="black"/>
                </a:solidFill>
                <a:latin typeface="Arial"/>
                <a:cs typeface="Arial"/>
              </a:rPr>
              <a:t>i</a:t>
            </a:r>
            <a:r>
              <a:rPr sz="2000" spc="14" dirty="0">
                <a:solidFill>
                  <a:prstClr val="black"/>
                </a:solidFill>
                <a:latin typeface="Arial"/>
                <a:cs typeface="Arial"/>
              </a:rPr>
              <a:t>c</a:t>
            </a:r>
            <a:r>
              <a:rPr sz="2000" dirty="0">
                <a:solidFill>
                  <a:prstClr val="black"/>
                </a:solidFill>
                <a:latin typeface="Arial"/>
                <a:cs typeface="Arial"/>
              </a:rPr>
              <a:t>t</a:t>
            </a:r>
            <a:r>
              <a:rPr sz="2000" spc="9" dirty="0">
                <a:solidFill>
                  <a:prstClr val="black"/>
                </a:solidFill>
                <a:latin typeface="Arial"/>
                <a:cs typeface="Arial"/>
              </a:rPr>
              <a:t>o</a:t>
            </a:r>
            <a:r>
              <a:rPr sz="2000" dirty="0">
                <a:solidFill>
                  <a:prstClr val="black"/>
                </a:solidFill>
                <a:latin typeface="Arial"/>
                <a:cs typeface="Arial"/>
              </a:rPr>
              <a:t>r</a:t>
            </a:r>
            <a:r>
              <a:rPr sz="2000" spc="5" dirty="0">
                <a:solidFill>
                  <a:prstClr val="black"/>
                </a:solidFill>
                <a:latin typeface="Arial"/>
                <a:cs typeface="Arial"/>
              </a:rPr>
              <a:t>s</a:t>
            </a:r>
            <a:r>
              <a:rPr sz="2000" dirty="0">
                <a:solidFill>
                  <a:prstClr val="black"/>
                </a:solidFill>
                <a:latin typeface="Arial"/>
                <a:cs typeface="Arial"/>
              </a:rPr>
              <a:t>. </a:t>
            </a:r>
            <a:r>
              <a:rPr sz="2000" spc="5" dirty="0">
                <a:solidFill>
                  <a:srgbClr val="0000FF"/>
                </a:solidFill>
                <a:latin typeface="Arial"/>
                <a:cs typeface="Arial"/>
              </a:rPr>
              <a:t>T</a:t>
            </a:r>
            <a:r>
              <a:rPr sz="2000" spc="9" dirty="0">
                <a:solidFill>
                  <a:srgbClr val="0000FF"/>
                </a:solidFill>
                <a:latin typeface="Arial"/>
                <a:cs typeface="Arial"/>
              </a:rPr>
              <a:t>h</a:t>
            </a:r>
            <a:r>
              <a:rPr sz="2000" spc="5" dirty="0">
                <a:solidFill>
                  <a:srgbClr val="0000FF"/>
                </a:solidFill>
                <a:latin typeface="Arial"/>
                <a:cs typeface="Arial"/>
              </a:rPr>
              <a:t>i</a:t>
            </a:r>
            <a:r>
              <a:rPr sz="2000" dirty="0">
                <a:solidFill>
                  <a:srgbClr val="0000FF"/>
                </a:solidFill>
                <a:latin typeface="Arial"/>
                <a:cs typeface="Arial"/>
              </a:rPr>
              <a:t>s</a:t>
            </a:r>
            <a:r>
              <a:rPr sz="2000" spc="5" dirty="0">
                <a:solidFill>
                  <a:srgbClr val="0000FF"/>
                </a:solidFill>
                <a:latin typeface="Arial"/>
                <a:cs typeface="Arial"/>
              </a:rPr>
              <a:t> </a:t>
            </a:r>
            <a:r>
              <a:rPr sz="2000" spc="9" dirty="0">
                <a:solidFill>
                  <a:srgbClr val="0000FF"/>
                </a:solidFill>
                <a:latin typeface="Arial"/>
                <a:cs typeface="Arial"/>
              </a:rPr>
              <a:t>a</a:t>
            </a:r>
            <a:r>
              <a:rPr sz="2000" spc="5" dirty="0">
                <a:solidFill>
                  <a:srgbClr val="0000FF"/>
                </a:solidFill>
                <a:latin typeface="Arial"/>
                <a:cs typeface="Arial"/>
              </a:rPr>
              <a:t>ss</a:t>
            </a:r>
            <a:r>
              <a:rPr sz="2000" spc="18" dirty="0">
                <a:solidFill>
                  <a:srgbClr val="0000FF"/>
                </a:solidFill>
                <a:latin typeface="Arial"/>
                <a:cs typeface="Arial"/>
              </a:rPr>
              <a:t>u</a:t>
            </a:r>
            <a:r>
              <a:rPr sz="2000" dirty="0">
                <a:solidFill>
                  <a:srgbClr val="0000FF"/>
                </a:solidFill>
                <a:latin typeface="Arial"/>
                <a:cs typeface="Arial"/>
              </a:rPr>
              <a:t>m</a:t>
            </a:r>
            <a:r>
              <a:rPr sz="2000" spc="18" dirty="0">
                <a:solidFill>
                  <a:srgbClr val="0000FF"/>
                </a:solidFill>
                <a:latin typeface="Arial"/>
                <a:cs typeface="Arial"/>
              </a:rPr>
              <a:t>p</a:t>
            </a:r>
            <a:r>
              <a:rPr sz="2000" dirty="0">
                <a:solidFill>
                  <a:srgbClr val="0000FF"/>
                </a:solidFill>
                <a:latin typeface="Arial"/>
                <a:cs typeface="Arial"/>
              </a:rPr>
              <a:t>t</a:t>
            </a:r>
            <a:r>
              <a:rPr sz="2000" spc="-5" dirty="0">
                <a:solidFill>
                  <a:srgbClr val="0000FF"/>
                </a:solidFill>
                <a:latin typeface="Arial"/>
                <a:cs typeface="Arial"/>
              </a:rPr>
              <a:t>i</a:t>
            </a:r>
            <a:r>
              <a:rPr sz="2000" spc="9" dirty="0">
                <a:solidFill>
                  <a:srgbClr val="0000FF"/>
                </a:solidFill>
                <a:latin typeface="Arial"/>
                <a:cs typeface="Arial"/>
              </a:rPr>
              <a:t>o</a:t>
            </a:r>
            <a:r>
              <a:rPr sz="2000" dirty="0">
                <a:solidFill>
                  <a:srgbClr val="0000FF"/>
                </a:solidFill>
                <a:latin typeface="Arial"/>
                <a:cs typeface="Arial"/>
              </a:rPr>
              <a:t>n</a:t>
            </a:r>
            <a:r>
              <a:rPr sz="2000" spc="27" dirty="0">
                <a:solidFill>
                  <a:srgbClr val="0000FF"/>
                </a:solidFill>
                <a:latin typeface="Arial"/>
                <a:cs typeface="Arial"/>
              </a:rPr>
              <a:t> </a:t>
            </a:r>
            <a:r>
              <a:rPr sz="2000" spc="-5" dirty="0">
                <a:solidFill>
                  <a:srgbClr val="0000FF"/>
                </a:solidFill>
                <a:latin typeface="Arial"/>
                <a:cs typeface="Arial"/>
              </a:rPr>
              <a:t>i</a:t>
            </a:r>
            <a:r>
              <a:rPr sz="2000" dirty="0">
                <a:solidFill>
                  <a:srgbClr val="0000FF"/>
                </a:solidFill>
                <a:latin typeface="Arial"/>
                <a:cs typeface="Arial"/>
              </a:rPr>
              <a:t>s</a:t>
            </a:r>
            <a:r>
              <a:rPr sz="2000" spc="5" dirty="0">
                <a:solidFill>
                  <a:srgbClr val="0000FF"/>
                </a:solidFill>
                <a:latin typeface="Arial"/>
                <a:cs typeface="Arial"/>
              </a:rPr>
              <a:t> c</a:t>
            </a:r>
            <a:r>
              <a:rPr sz="2000" spc="18" dirty="0">
                <a:solidFill>
                  <a:srgbClr val="0000FF"/>
                </a:solidFill>
                <a:latin typeface="Arial"/>
                <a:cs typeface="Arial"/>
              </a:rPr>
              <a:t>a</a:t>
            </a:r>
            <a:r>
              <a:rPr sz="2000" spc="-5" dirty="0">
                <a:solidFill>
                  <a:srgbClr val="0000FF"/>
                </a:solidFill>
                <a:latin typeface="Arial"/>
                <a:cs typeface="Arial"/>
              </a:rPr>
              <a:t>ll</a:t>
            </a:r>
            <a:r>
              <a:rPr sz="2000" spc="18" dirty="0">
                <a:solidFill>
                  <a:srgbClr val="0000FF"/>
                </a:solidFill>
                <a:latin typeface="Arial"/>
                <a:cs typeface="Arial"/>
              </a:rPr>
              <a:t>e</a:t>
            </a:r>
            <a:r>
              <a:rPr sz="2000" dirty="0">
                <a:solidFill>
                  <a:srgbClr val="0000FF"/>
                </a:solidFill>
                <a:latin typeface="Arial"/>
                <a:cs typeface="Arial"/>
              </a:rPr>
              <a:t>d</a:t>
            </a:r>
            <a:r>
              <a:rPr sz="2000" spc="9" dirty="0">
                <a:solidFill>
                  <a:srgbClr val="0000FF"/>
                </a:solidFill>
                <a:latin typeface="Arial"/>
                <a:cs typeface="Arial"/>
              </a:rPr>
              <a:t> </a:t>
            </a:r>
            <a:r>
              <a:rPr sz="2000" spc="5" dirty="0">
                <a:solidFill>
                  <a:srgbClr val="0000FF"/>
                </a:solidFill>
                <a:latin typeface="Arial"/>
                <a:cs typeface="Arial"/>
              </a:rPr>
              <a:t>cl</a:t>
            </a:r>
            <a:r>
              <a:rPr sz="2000" spc="9" dirty="0">
                <a:solidFill>
                  <a:srgbClr val="0000FF"/>
                </a:solidFill>
                <a:latin typeface="Arial"/>
                <a:cs typeface="Arial"/>
              </a:rPr>
              <a:t>a</a:t>
            </a:r>
            <a:r>
              <a:rPr sz="2000" spc="5" dirty="0">
                <a:solidFill>
                  <a:srgbClr val="0000FF"/>
                </a:solidFill>
                <a:latin typeface="Arial"/>
                <a:cs typeface="Arial"/>
              </a:rPr>
              <a:t>s</a:t>
            </a:r>
            <a:r>
              <a:rPr sz="2000" dirty="0">
                <a:solidFill>
                  <a:srgbClr val="0000FF"/>
                </a:solidFill>
                <a:latin typeface="Arial"/>
                <a:cs typeface="Arial"/>
              </a:rPr>
              <a:t>s</a:t>
            </a:r>
            <a:r>
              <a:rPr sz="2000" spc="14" dirty="0">
                <a:solidFill>
                  <a:srgbClr val="0000FF"/>
                </a:solidFill>
                <a:latin typeface="Arial"/>
                <a:cs typeface="Arial"/>
              </a:rPr>
              <a:t> </a:t>
            </a:r>
            <a:r>
              <a:rPr sz="2000" spc="5" dirty="0">
                <a:solidFill>
                  <a:srgbClr val="0000FF"/>
                </a:solidFill>
                <a:latin typeface="Arial"/>
                <a:cs typeface="Arial"/>
              </a:rPr>
              <a:t>c</a:t>
            </a:r>
            <a:r>
              <a:rPr sz="2000" spc="9" dirty="0">
                <a:solidFill>
                  <a:srgbClr val="0000FF"/>
                </a:solidFill>
                <a:latin typeface="Arial"/>
                <a:cs typeface="Arial"/>
              </a:rPr>
              <a:t>ond</a:t>
            </a:r>
            <a:r>
              <a:rPr sz="2000" spc="5" dirty="0">
                <a:solidFill>
                  <a:srgbClr val="0000FF"/>
                </a:solidFill>
                <a:latin typeface="Arial"/>
                <a:cs typeface="Arial"/>
              </a:rPr>
              <a:t>i</a:t>
            </a:r>
            <a:r>
              <a:rPr sz="2000" dirty="0">
                <a:solidFill>
                  <a:srgbClr val="0000FF"/>
                </a:solidFill>
                <a:latin typeface="Arial"/>
                <a:cs typeface="Arial"/>
              </a:rPr>
              <a:t>t</a:t>
            </a:r>
            <a:r>
              <a:rPr sz="2000" spc="5" dirty="0">
                <a:solidFill>
                  <a:srgbClr val="0000FF"/>
                </a:solidFill>
                <a:latin typeface="Arial"/>
                <a:cs typeface="Arial"/>
              </a:rPr>
              <a:t>i</a:t>
            </a:r>
            <a:r>
              <a:rPr sz="2000" spc="9" dirty="0">
                <a:solidFill>
                  <a:srgbClr val="0000FF"/>
                </a:solidFill>
                <a:latin typeface="Arial"/>
                <a:cs typeface="Arial"/>
              </a:rPr>
              <a:t>ona</a:t>
            </a:r>
            <a:r>
              <a:rPr sz="2000" dirty="0">
                <a:solidFill>
                  <a:srgbClr val="0000FF"/>
                </a:solidFill>
                <a:latin typeface="Arial"/>
                <a:cs typeface="Arial"/>
              </a:rPr>
              <a:t>l</a:t>
            </a:r>
            <a:r>
              <a:rPr sz="2000" spc="5" dirty="0">
                <a:solidFill>
                  <a:srgbClr val="0000FF"/>
                </a:solidFill>
                <a:latin typeface="Arial"/>
                <a:cs typeface="Arial"/>
              </a:rPr>
              <a:t> i</a:t>
            </a:r>
            <a:r>
              <a:rPr sz="2000" spc="9" dirty="0">
                <a:solidFill>
                  <a:srgbClr val="0000FF"/>
                </a:solidFill>
                <a:latin typeface="Arial"/>
                <a:cs typeface="Arial"/>
              </a:rPr>
              <a:t>ndep</a:t>
            </a:r>
            <a:r>
              <a:rPr sz="2000" spc="18" dirty="0">
                <a:solidFill>
                  <a:srgbClr val="0000FF"/>
                </a:solidFill>
                <a:latin typeface="Arial"/>
                <a:cs typeface="Arial"/>
              </a:rPr>
              <a:t>e</a:t>
            </a:r>
            <a:r>
              <a:rPr sz="2000" spc="9" dirty="0">
                <a:solidFill>
                  <a:srgbClr val="0000FF"/>
                </a:solidFill>
                <a:latin typeface="Arial"/>
                <a:cs typeface="Arial"/>
              </a:rPr>
              <a:t>nden</a:t>
            </a:r>
            <a:r>
              <a:rPr sz="2000" spc="5" dirty="0">
                <a:solidFill>
                  <a:srgbClr val="0000FF"/>
                </a:solidFill>
                <a:latin typeface="Arial"/>
                <a:cs typeface="Arial"/>
              </a:rPr>
              <a:t>c</a:t>
            </a:r>
            <a:r>
              <a:rPr sz="2000" dirty="0">
                <a:solidFill>
                  <a:srgbClr val="0000FF"/>
                </a:solidFill>
                <a:latin typeface="Arial"/>
                <a:cs typeface="Arial"/>
              </a:rPr>
              <a:t>e</a:t>
            </a:r>
            <a:endParaRPr sz="2000" dirty="0">
              <a:solidFill>
                <a:prstClr val="black"/>
              </a:solidFill>
              <a:latin typeface="Arial"/>
              <a:cs typeface="Arial"/>
            </a:endParaRPr>
          </a:p>
        </p:txBody>
      </p:sp>
      <p:sp>
        <p:nvSpPr>
          <p:cNvPr id="5" name="object 5"/>
          <p:cNvSpPr txBox="1"/>
          <p:nvPr/>
        </p:nvSpPr>
        <p:spPr>
          <a:xfrm>
            <a:off x="530904" y="2433149"/>
            <a:ext cx="115740" cy="156754"/>
          </a:xfrm>
          <a:prstGeom prst="rect">
            <a:avLst/>
          </a:prstGeom>
        </p:spPr>
        <p:txBody>
          <a:bodyPr vert="horz" wrap="square" lIns="0" tIns="0" rIns="0" bIns="0" rtlCol="0">
            <a:noAutofit/>
          </a:bodyPr>
          <a:lstStyle/>
          <a:p>
            <a:pPr marL="11518" defTabSz="829366"/>
            <a:r>
              <a:rPr sz="900" spc="172" dirty="0">
                <a:solidFill>
                  <a:prstClr val="black"/>
                </a:solidFill>
                <a:latin typeface="Arial"/>
                <a:cs typeface="Arial"/>
              </a:rPr>
              <a:t>●</a:t>
            </a:r>
            <a:endParaRPr sz="900" dirty="0">
              <a:solidFill>
                <a:prstClr val="black"/>
              </a:solidFill>
              <a:latin typeface="Arial"/>
              <a:cs typeface="Arial"/>
            </a:endParaRPr>
          </a:p>
        </p:txBody>
      </p:sp>
      <p:sp>
        <p:nvSpPr>
          <p:cNvPr id="6" name="object 6"/>
          <p:cNvSpPr/>
          <p:nvPr/>
        </p:nvSpPr>
        <p:spPr>
          <a:xfrm>
            <a:off x="848756" y="3332181"/>
            <a:ext cx="4312882" cy="3005994"/>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
        <p:nvSpPr>
          <p:cNvPr id="7" name="object 7"/>
          <p:cNvSpPr txBox="1"/>
          <p:nvPr/>
        </p:nvSpPr>
        <p:spPr>
          <a:xfrm>
            <a:off x="5424212" y="3686030"/>
            <a:ext cx="97312" cy="127939"/>
          </a:xfrm>
          <a:prstGeom prst="rect">
            <a:avLst/>
          </a:prstGeom>
        </p:spPr>
        <p:txBody>
          <a:bodyPr vert="horz" wrap="square" lIns="0" tIns="0" rIns="0" bIns="0" rtlCol="0">
            <a:noAutofit/>
          </a:bodyPr>
          <a:lstStyle/>
          <a:p>
            <a:pPr marL="11518" defTabSz="829366"/>
            <a:r>
              <a:rPr sz="700" spc="141" dirty="0">
                <a:solidFill>
                  <a:prstClr val="black"/>
                </a:solidFill>
                <a:latin typeface="Arial"/>
                <a:cs typeface="Arial"/>
              </a:rPr>
              <a:t>●</a:t>
            </a:r>
            <a:endParaRPr sz="700" dirty="0">
              <a:solidFill>
                <a:prstClr val="black"/>
              </a:solidFill>
              <a:latin typeface="Arial"/>
              <a:cs typeface="Arial"/>
            </a:endParaRPr>
          </a:p>
        </p:txBody>
      </p:sp>
      <p:sp>
        <p:nvSpPr>
          <p:cNvPr id="8" name="object 8"/>
          <p:cNvSpPr txBox="1"/>
          <p:nvPr/>
        </p:nvSpPr>
        <p:spPr>
          <a:xfrm>
            <a:off x="5619991" y="3632403"/>
            <a:ext cx="3066809" cy="2539797"/>
          </a:xfrm>
          <a:prstGeom prst="rect">
            <a:avLst/>
          </a:prstGeom>
        </p:spPr>
        <p:txBody>
          <a:bodyPr vert="horz" wrap="square" lIns="0" tIns="0" rIns="0" bIns="0" rtlCol="0">
            <a:noAutofit/>
          </a:bodyPr>
          <a:lstStyle/>
          <a:p>
            <a:pPr marL="11518" marR="11518" defTabSz="829366">
              <a:lnSpc>
                <a:spcPct val="93300"/>
              </a:lnSpc>
            </a:pPr>
            <a:r>
              <a:rPr spc="-9" dirty="0">
                <a:solidFill>
                  <a:prstClr val="black"/>
                </a:solidFill>
                <a:latin typeface="Arial"/>
                <a:cs typeface="Arial"/>
              </a:rPr>
              <a:t>P(c|</a:t>
            </a:r>
            <a:r>
              <a:rPr dirty="0">
                <a:solidFill>
                  <a:prstClr val="black"/>
                </a:solidFill>
                <a:latin typeface="Arial"/>
                <a:cs typeface="Arial"/>
              </a:rPr>
              <a:t>x)</a:t>
            </a:r>
            <a:r>
              <a:rPr spc="-5" dirty="0">
                <a:solidFill>
                  <a:prstClr val="black"/>
                </a:solidFill>
                <a:latin typeface="Arial"/>
                <a:cs typeface="Arial"/>
              </a:rPr>
              <a:t> </a:t>
            </a:r>
            <a:r>
              <a:rPr spc="-9" dirty="0">
                <a:solidFill>
                  <a:prstClr val="black"/>
                </a:solidFill>
                <a:latin typeface="Arial"/>
                <a:cs typeface="Arial"/>
              </a:rPr>
              <a:t>i</a:t>
            </a:r>
            <a:r>
              <a:rPr dirty="0">
                <a:solidFill>
                  <a:prstClr val="black"/>
                </a:solidFill>
                <a:latin typeface="Arial"/>
                <a:cs typeface="Arial"/>
              </a:rPr>
              <a:t>s</a:t>
            </a:r>
            <a:r>
              <a:rPr spc="5" dirty="0">
                <a:solidFill>
                  <a:prstClr val="black"/>
                </a:solidFill>
                <a:latin typeface="Arial"/>
                <a:cs typeface="Arial"/>
              </a:rPr>
              <a:t> </a:t>
            </a:r>
            <a:r>
              <a:rPr dirty="0">
                <a:solidFill>
                  <a:prstClr val="black"/>
                </a:solidFill>
                <a:latin typeface="Arial"/>
                <a:cs typeface="Arial"/>
              </a:rPr>
              <a:t>the</a:t>
            </a:r>
            <a:r>
              <a:rPr spc="-5" dirty="0">
                <a:solidFill>
                  <a:prstClr val="black"/>
                </a:solidFill>
                <a:latin typeface="Arial"/>
                <a:cs typeface="Arial"/>
              </a:rPr>
              <a:t> </a:t>
            </a:r>
            <a:r>
              <a:rPr spc="-14" dirty="0">
                <a:solidFill>
                  <a:prstClr val="black"/>
                </a:solidFill>
                <a:latin typeface="Arial"/>
                <a:cs typeface="Arial"/>
              </a:rPr>
              <a:t>p</a:t>
            </a:r>
            <a:r>
              <a:rPr spc="-9" dirty="0">
                <a:solidFill>
                  <a:prstClr val="black"/>
                </a:solidFill>
                <a:latin typeface="Arial"/>
                <a:cs typeface="Arial"/>
              </a:rPr>
              <a:t>os</a:t>
            </a:r>
            <a:r>
              <a:rPr dirty="0">
                <a:solidFill>
                  <a:prstClr val="black"/>
                </a:solidFill>
                <a:latin typeface="Arial"/>
                <a:cs typeface="Arial"/>
              </a:rPr>
              <a:t>t</a:t>
            </a:r>
            <a:r>
              <a:rPr spc="-14" dirty="0">
                <a:solidFill>
                  <a:prstClr val="black"/>
                </a:solidFill>
                <a:latin typeface="Arial"/>
                <a:cs typeface="Arial"/>
              </a:rPr>
              <a:t>e</a:t>
            </a:r>
            <a:r>
              <a:rPr dirty="0">
                <a:solidFill>
                  <a:prstClr val="black"/>
                </a:solidFill>
                <a:latin typeface="Arial"/>
                <a:cs typeface="Arial"/>
              </a:rPr>
              <a:t>ri</a:t>
            </a:r>
            <a:r>
              <a:rPr spc="-14" dirty="0">
                <a:solidFill>
                  <a:prstClr val="black"/>
                </a:solidFill>
                <a:latin typeface="Arial"/>
                <a:cs typeface="Arial"/>
              </a:rPr>
              <a:t>o</a:t>
            </a:r>
            <a:r>
              <a:rPr dirty="0">
                <a:solidFill>
                  <a:prstClr val="black"/>
                </a:solidFill>
                <a:latin typeface="Arial"/>
                <a:cs typeface="Arial"/>
              </a:rPr>
              <a:t>r</a:t>
            </a:r>
            <a:r>
              <a:rPr spc="5" dirty="0">
                <a:solidFill>
                  <a:prstClr val="black"/>
                </a:solidFill>
                <a:latin typeface="Arial"/>
                <a:cs typeface="Arial"/>
              </a:rPr>
              <a:t> </a:t>
            </a:r>
            <a:r>
              <a:rPr spc="-14" dirty="0">
                <a:solidFill>
                  <a:prstClr val="black"/>
                </a:solidFill>
                <a:latin typeface="Arial"/>
                <a:cs typeface="Arial"/>
              </a:rPr>
              <a:t>p</a:t>
            </a:r>
            <a:r>
              <a:rPr dirty="0">
                <a:solidFill>
                  <a:prstClr val="black"/>
                </a:solidFill>
                <a:latin typeface="Arial"/>
                <a:cs typeface="Arial"/>
              </a:rPr>
              <a:t>ro</a:t>
            </a:r>
            <a:r>
              <a:rPr spc="-14" dirty="0">
                <a:solidFill>
                  <a:prstClr val="black"/>
                </a:solidFill>
                <a:latin typeface="Arial"/>
                <a:cs typeface="Arial"/>
              </a:rPr>
              <a:t>b</a:t>
            </a:r>
            <a:r>
              <a:rPr dirty="0">
                <a:solidFill>
                  <a:prstClr val="black"/>
                </a:solidFill>
                <a:latin typeface="Arial"/>
                <a:cs typeface="Arial"/>
              </a:rPr>
              <a:t>ab</a:t>
            </a:r>
            <a:r>
              <a:rPr spc="-9" dirty="0">
                <a:solidFill>
                  <a:prstClr val="black"/>
                </a:solidFill>
                <a:latin typeface="Arial"/>
                <a:cs typeface="Arial"/>
              </a:rPr>
              <a:t>i</a:t>
            </a:r>
            <a:r>
              <a:rPr dirty="0">
                <a:solidFill>
                  <a:prstClr val="black"/>
                </a:solidFill>
                <a:latin typeface="Arial"/>
                <a:cs typeface="Arial"/>
              </a:rPr>
              <a:t>lity </a:t>
            </a:r>
            <a:r>
              <a:rPr spc="-14" dirty="0">
                <a:solidFill>
                  <a:prstClr val="black"/>
                </a:solidFill>
                <a:latin typeface="Arial"/>
                <a:cs typeface="Arial"/>
              </a:rPr>
              <a:t>o</a:t>
            </a:r>
            <a:r>
              <a:rPr spc="-5" dirty="0">
                <a:solidFill>
                  <a:prstClr val="black"/>
                </a:solidFill>
                <a:latin typeface="Arial"/>
                <a:cs typeface="Arial"/>
              </a:rPr>
              <a:t>f</a:t>
            </a:r>
            <a:r>
              <a:rPr spc="5" dirty="0">
                <a:solidFill>
                  <a:prstClr val="black"/>
                </a:solidFill>
                <a:latin typeface="Arial"/>
                <a:cs typeface="Arial"/>
              </a:rPr>
              <a:t> </a:t>
            </a:r>
            <a:r>
              <a:rPr dirty="0">
                <a:solidFill>
                  <a:prstClr val="black"/>
                </a:solidFill>
                <a:latin typeface="Arial"/>
                <a:cs typeface="Arial"/>
              </a:rPr>
              <a:t>cl</a:t>
            </a:r>
            <a:r>
              <a:rPr spc="-14" dirty="0">
                <a:solidFill>
                  <a:prstClr val="black"/>
                </a:solidFill>
                <a:latin typeface="Arial"/>
                <a:cs typeface="Arial"/>
              </a:rPr>
              <a:t>a</a:t>
            </a:r>
            <a:r>
              <a:rPr dirty="0">
                <a:solidFill>
                  <a:prstClr val="black"/>
                </a:solidFill>
                <a:latin typeface="Arial"/>
                <a:cs typeface="Arial"/>
              </a:rPr>
              <a:t>ss</a:t>
            </a:r>
            <a:r>
              <a:rPr spc="5" dirty="0">
                <a:solidFill>
                  <a:prstClr val="black"/>
                </a:solidFill>
                <a:latin typeface="Arial"/>
                <a:cs typeface="Arial"/>
              </a:rPr>
              <a:t> </a:t>
            </a:r>
            <a:r>
              <a:rPr dirty="0">
                <a:solidFill>
                  <a:prstClr val="black"/>
                </a:solidFill>
                <a:latin typeface="Arial"/>
                <a:cs typeface="Arial"/>
              </a:rPr>
              <a:t>(tar</a:t>
            </a:r>
            <a:r>
              <a:rPr spc="-14" dirty="0">
                <a:solidFill>
                  <a:prstClr val="black"/>
                </a:solidFill>
                <a:latin typeface="Arial"/>
                <a:cs typeface="Arial"/>
              </a:rPr>
              <a:t>g</a:t>
            </a:r>
            <a:r>
              <a:rPr spc="-9" dirty="0">
                <a:solidFill>
                  <a:prstClr val="black"/>
                </a:solidFill>
                <a:latin typeface="Arial"/>
                <a:cs typeface="Arial"/>
              </a:rPr>
              <a:t>et)</a:t>
            </a:r>
            <a:r>
              <a:rPr spc="5" dirty="0">
                <a:solidFill>
                  <a:prstClr val="black"/>
                </a:solidFill>
                <a:latin typeface="Arial"/>
                <a:cs typeface="Arial"/>
              </a:rPr>
              <a:t> </a:t>
            </a:r>
            <a:r>
              <a:rPr spc="-14" dirty="0">
                <a:solidFill>
                  <a:prstClr val="black"/>
                </a:solidFill>
                <a:latin typeface="Arial"/>
                <a:cs typeface="Arial"/>
              </a:rPr>
              <a:t>g</a:t>
            </a:r>
            <a:r>
              <a:rPr dirty="0">
                <a:solidFill>
                  <a:prstClr val="black"/>
                </a:solidFill>
                <a:latin typeface="Arial"/>
                <a:cs typeface="Arial"/>
              </a:rPr>
              <a:t>iven</a:t>
            </a:r>
            <a:r>
              <a:rPr spc="-5" dirty="0">
                <a:solidFill>
                  <a:prstClr val="black"/>
                </a:solidFill>
                <a:latin typeface="Arial"/>
                <a:cs typeface="Arial"/>
              </a:rPr>
              <a:t> </a:t>
            </a:r>
            <a:r>
              <a:rPr spc="-14" dirty="0">
                <a:solidFill>
                  <a:prstClr val="black"/>
                </a:solidFill>
                <a:latin typeface="Arial"/>
                <a:cs typeface="Arial"/>
              </a:rPr>
              <a:t>p</a:t>
            </a:r>
            <a:r>
              <a:rPr dirty="0">
                <a:solidFill>
                  <a:prstClr val="black"/>
                </a:solidFill>
                <a:latin typeface="Arial"/>
                <a:cs typeface="Arial"/>
              </a:rPr>
              <a:t>re</a:t>
            </a:r>
            <a:r>
              <a:rPr spc="-14" dirty="0">
                <a:solidFill>
                  <a:prstClr val="black"/>
                </a:solidFill>
                <a:latin typeface="Arial"/>
                <a:cs typeface="Arial"/>
              </a:rPr>
              <a:t>d</a:t>
            </a:r>
            <a:r>
              <a:rPr dirty="0">
                <a:solidFill>
                  <a:prstClr val="black"/>
                </a:solidFill>
                <a:latin typeface="Arial"/>
                <a:cs typeface="Arial"/>
              </a:rPr>
              <a:t>ictor (</a:t>
            </a:r>
            <a:r>
              <a:rPr spc="-14" dirty="0">
                <a:solidFill>
                  <a:prstClr val="black"/>
                </a:solidFill>
                <a:latin typeface="Arial"/>
                <a:cs typeface="Arial"/>
              </a:rPr>
              <a:t>a</a:t>
            </a:r>
            <a:r>
              <a:rPr dirty="0">
                <a:solidFill>
                  <a:prstClr val="black"/>
                </a:solidFill>
                <a:latin typeface="Arial"/>
                <a:cs typeface="Arial"/>
              </a:rPr>
              <a:t>ttri</a:t>
            </a:r>
            <a:r>
              <a:rPr spc="-14" dirty="0">
                <a:solidFill>
                  <a:prstClr val="black"/>
                </a:solidFill>
                <a:latin typeface="Arial"/>
                <a:cs typeface="Arial"/>
              </a:rPr>
              <a:t>b</a:t>
            </a:r>
            <a:r>
              <a:rPr dirty="0">
                <a:solidFill>
                  <a:prstClr val="black"/>
                </a:solidFill>
                <a:latin typeface="Arial"/>
                <a:cs typeface="Arial"/>
              </a:rPr>
              <a:t>ute)</a:t>
            </a:r>
          </a:p>
          <a:p>
            <a:pPr marL="11518" marR="328867" defTabSz="829366">
              <a:lnSpc>
                <a:spcPts val="1831"/>
              </a:lnSpc>
              <a:spcBef>
                <a:spcPts val="32"/>
              </a:spcBef>
            </a:pPr>
            <a:r>
              <a:rPr dirty="0">
                <a:solidFill>
                  <a:prstClr val="black"/>
                </a:solidFill>
                <a:latin typeface="Arial"/>
                <a:cs typeface="Arial"/>
              </a:rPr>
              <a:t>P(c)</a:t>
            </a:r>
            <a:r>
              <a:rPr spc="-5" dirty="0">
                <a:solidFill>
                  <a:prstClr val="black"/>
                </a:solidFill>
                <a:latin typeface="Arial"/>
                <a:cs typeface="Arial"/>
              </a:rPr>
              <a:t> </a:t>
            </a:r>
            <a:r>
              <a:rPr dirty="0">
                <a:solidFill>
                  <a:prstClr val="black"/>
                </a:solidFill>
                <a:latin typeface="Arial"/>
                <a:cs typeface="Arial"/>
              </a:rPr>
              <a:t>is</a:t>
            </a:r>
            <a:r>
              <a:rPr spc="-5" dirty="0">
                <a:solidFill>
                  <a:prstClr val="black"/>
                </a:solidFill>
                <a:latin typeface="Arial"/>
                <a:cs typeface="Arial"/>
              </a:rPr>
              <a:t> </a:t>
            </a:r>
            <a:r>
              <a:rPr dirty="0">
                <a:solidFill>
                  <a:prstClr val="black"/>
                </a:solidFill>
                <a:latin typeface="Arial"/>
                <a:cs typeface="Arial"/>
              </a:rPr>
              <a:t>t</a:t>
            </a:r>
            <a:r>
              <a:rPr spc="-14"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dirty="0">
                <a:solidFill>
                  <a:prstClr val="black"/>
                </a:solidFill>
                <a:latin typeface="Arial"/>
                <a:cs typeface="Arial"/>
              </a:rPr>
              <a:t>pr</a:t>
            </a:r>
            <a:r>
              <a:rPr spc="-9" dirty="0">
                <a:solidFill>
                  <a:prstClr val="black"/>
                </a:solidFill>
                <a:latin typeface="Arial"/>
                <a:cs typeface="Arial"/>
              </a:rPr>
              <a:t>i</a:t>
            </a:r>
            <a:r>
              <a:rPr dirty="0">
                <a:solidFill>
                  <a:prstClr val="black"/>
                </a:solidFill>
                <a:latin typeface="Arial"/>
                <a:cs typeface="Arial"/>
              </a:rPr>
              <a:t>or</a:t>
            </a:r>
            <a:r>
              <a:rPr spc="-5" dirty="0">
                <a:solidFill>
                  <a:prstClr val="black"/>
                </a:solidFill>
                <a:latin typeface="Arial"/>
                <a:cs typeface="Arial"/>
              </a:rPr>
              <a:t> </a:t>
            </a:r>
            <a:r>
              <a:rPr dirty="0">
                <a:solidFill>
                  <a:prstClr val="black"/>
                </a:solidFill>
                <a:latin typeface="Arial"/>
                <a:cs typeface="Arial"/>
              </a:rPr>
              <a:t>pr</a:t>
            </a:r>
            <a:r>
              <a:rPr spc="-14" dirty="0">
                <a:solidFill>
                  <a:prstClr val="black"/>
                </a:solidFill>
                <a:latin typeface="Arial"/>
                <a:cs typeface="Arial"/>
              </a:rPr>
              <a:t>o</a:t>
            </a:r>
            <a:r>
              <a:rPr dirty="0">
                <a:solidFill>
                  <a:prstClr val="black"/>
                </a:solidFill>
                <a:latin typeface="Arial"/>
                <a:cs typeface="Arial"/>
              </a:rPr>
              <a:t>ba</a:t>
            </a:r>
            <a:r>
              <a:rPr spc="-14" dirty="0">
                <a:solidFill>
                  <a:prstClr val="black"/>
                </a:solidFill>
                <a:latin typeface="Arial"/>
                <a:cs typeface="Arial"/>
              </a:rPr>
              <a:t>b</a:t>
            </a:r>
            <a:r>
              <a:rPr dirty="0">
                <a:solidFill>
                  <a:prstClr val="black"/>
                </a:solidFill>
                <a:latin typeface="Arial"/>
                <a:cs typeface="Arial"/>
              </a:rPr>
              <a:t>il</a:t>
            </a:r>
            <a:r>
              <a:rPr spc="-9" dirty="0">
                <a:solidFill>
                  <a:prstClr val="black"/>
                </a:solidFill>
                <a:latin typeface="Arial"/>
                <a:cs typeface="Arial"/>
              </a:rPr>
              <a:t>ity</a:t>
            </a:r>
            <a:r>
              <a:rPr spc="5" dirty="0">
                <a:solidFill>
                  <a:prstClr val="black"/>
                </a:solidFill>
                <a:latin typeface="Arial"/>
                <a:cs typeface="Arial"/>
              </a:rPr>
              <a:t> </a:t>
            </a:r>
            <a:r>
              <a:rPr spc="-9" dirty="0">
                <a:solidFill>
                  <a:prstClr val="black"/>
                </a:solidFill>
                <a:latin typeface="Arial"/>
                <a:cs typeface="Arial"/>
              </a:rPr>
              <a:t>of</a:t>
            </a:r>
            <a:r>
              <a:rPr spc="-5" dirty="0">
                <a:solidFill>
                  <a:prstClr val="black"/>
                </a:solidFill>
                <a:latin typeface="Arial"/>
                <a:cs typeface="Arial"/>
              </a:rPr>
              <a:t> c</a:t>
            </a:r>
            <a:r>
              <a:rPr spc="-9" dirty="0">
                <a:solidFill>
                  <a:prstClr val="black"/>
                </a:solidFill>
                <a:latin typeface="Arial"/>
                <a:cs typeface="Arial"/>
              </a:rPr>
              <a:t>l</a:t>
            </a:r>
            <a:r>
              <a:rPr dirty="0">
                <a:solidFill>
                  <a:prstClr val="black"/>
                </a:solidFill>
                <a:latin typeface="Arial"/>
                <a:cs typeface="Arial"/>
              </a:rPr>
              <a:t>ass</a:t>
            </a:r>
          </a:p>
          <a:p>
            <a:pPr marL="11518" marR="31677" defTabSz="829366">
              <a:lnSpc>
                <a:spcPts val="1822"/>
              </a:lnSpc>
              <a:spcBef>
                <a:spcPts val="5"/>
              </a:spcBef>
            </a:pPr>
            <a:r>
              <a:rPr spc="-9" dirty="0">
                <a:solidFill>
                  <a:prstClr val="black"/>
                </a:solidFill>
                <a:latin typeface="Arial"/>
                <a:cs typeface="Arial"/>
              </a:rPr>
              <a:t>P(x|</a:t>
            </a:r>
            <a:r>
              <a:rPr dirty="0">
                <a:solidFill>
                  <a:prstClr val="black"/>
                </a:solidFill>
                <a:latin typeface="Arial"/>
                <a:cs typeface="Arial"/>
              </a:rPr>
              <a:t>c)</a:t>
            </a:r>
            <a:r>
              <a:rPr spc="-5" dirty="0">
                <a:solidFill>
                  <a:prstClr val="black"/>
                </a:solidFill>
                <a:latin typeface="Arial"/>
                <a:cs typeface="Arial"/>
              </a:rPr>
              <a:t> </a:t>
            </a:r>
            <a:r>
              <a:rPr spc="-9" dirty="0">
                <a:solidFill>
                  <a:prstClr val="black"/>
                </a:solidFill>
                <a:latin typeface="Arial"/>
                <a:cs typeface="Arial"/>
              </a:rPr>
              <a:t>i</a:t>
            </a:r>
            <a:r>
              <a:rPr dirty="0">
                <a:solidFill>
                  <a:prstClr val="black"/>
                </a:solidFill>
                <a:latin typeface="Arial"/>
                <a:cs typeface="Arial"/>
              </a:rPr>
              <a:t>s</a:t>
            </a:r>
            <a:r>
              <a:rPr spc="5" dirty="0">
                <a:solidFill>
                  <a:prstClr val="black"/>
                </a:solidFill>
                <a:latin typeface="Arial"/>
                <a:cs typeface="Arial"/>
              </a:rPr>
              <a:t> </a:t>
            </a:r>
            <a:r>
              <a:rPr dirty="0">
                <a:solidFill>
                  <a:prstClr val="black"/>
                </a:solidFill>
                <a:latin typeface="Arial"/>
                <a:cs typeface="Arial"/>
              </a:rPr>
              <a:t>the</a:t>
            </a:r>
            <a:r>
              <a:rPr spc="-5" dirty="0">
                <a:solidFill>
                  <a:prstClr val="black"/>
                </a:solidFill>
                <a:latin typeface="Arial"/>
                <a:cs typeface="Arial"/>
              </a:rPr>
              <a:t> </a:t>
            </a:r>
            <a:r>
              <a:rPr dirty="0">
                <a:solidFill>
                  <a:prstClr val="black"/>
                </a:solidFill>
                <a:latin typeface="Arial"/>
                <a:cs typeface="Arial"/>
              </a:rPr>
              <a:t>l</a:t>
            </a:r>
            <a:r>
              <a:rPr spc="-9" dirty="0">
                <a:solidFill>
                  <a:prstClr val="black"/>
                </a:solidFill>
                <a:latin typeface="Arial"/>
                <a:cs typeface="Arial"/>
              </a:rPr>
              <a:t>i</a:t>
            </a:r>
            <a:r>
              <a:rPr dirty="0">
                <a:solidFill>
                  <a:prstClr val="black"/>
                </a:solidFill>
                <a:latin typeface="Arial"/>
                <a:cs typeface="Arial"/>
              </a:rPr>
              <a:t>ke</a:t>
            </a:r>
            <a:r>
              <a:rPr spc="-9" dirty="0">
                <a:solidFill>
                  <a:prstClr val="black"/>
                </a:solidFill>
                <a:latin typeface="Arial"/>
                <a:cs typeface="Arial"/>
              </a:rPr>
              <a:t>l</a:t>
            </a:r>
            <a:r>
              <a:rPr dirty="0">
                <a:solidFill>
                  <a:prstClr val="black"/>
                </a:solidFill>
                <a:latin typeface="Arial"/>
                <a:cs typeface="Arial"/>
              </a:rPr>
              <a:t>ih</a:t>
            </a:r>
            <a:r>
              <a:rPr spc="-14" dirty="0">
                <a:solidFill>
                  <a:prstClr val="black"/>
                </a:solidFill>
                <a:latin typeface="Arial"/>
                <a:cs typeface="Arial"/>
              </a:rPr>
              <a:t>o</a:t>
            </a:r>
            <a:r>
              <a:rPr dirty="0">
                <a:solidFill>
                  <a:prstClr val="black"/>
                </a:solidFill>
                <a:latin typeface="Arial"/>
                <a:cs typeface="Arial"/>
              </a:rPr>
              <a:t>od</a:t>
            </a:r>
            <a:r>
              <a:rPr spc="-5" dirty="0">
                <a:solidFill>
                  <a:prstClr val="black"/>
                </a:solidFill>
                <a:latin typeface="Arial"/>
                <a:cs typeface="Arial"/>
              </a:rPr>
              <a:t> </a:t>
            </a:r>
            <a:r>
              <a:rPr spc="-9" dirty="0">
                <a:solidFill>
                  <a:prstClr val="black"/>
                </a:solidFill>
                <a:latin typeface="Arial"/>
                <a:cs typeface="Arial"/>
              </a:rPr>
              <a:t>w</a:t>
            </a:r>
            <a:r>
              <a:rPr dirty="0">
                <a:solidFill>
                  <a:prstClr val="black"/>
                </a:solidFill>
                <a:latin typeface="Arial"/>
                <a:cs typeface="Arial"/>
              </a:rPr>
              <a:t>hich</a:t>
            </a:r>
            <a:r>
              <a:rPr spc="-5" dirty="0">
                <a:solidFill>
                  <a:prstClr val="black"/>
                </a:solidFill>
                <a:latin typeface="Arial"/>
                <a:cs typeface="Arial"/>
              </a:rPr>
              <a:t> </a:t>
            </a:r>
            <a:r>
              <a:rPr spc="-9" dirty="0">
                <a:solidFill>
                  <a:prstClr val="black"/>
                </a:solidFill>
                <a:latin typeface="Arial"/>
                <a:cs typeface="Arial"/>
              </a:rPr>
              <a:t>i</a:t>
            </a:r>
            <a:r>
              <a:rPr dirty="0">
                <a:solidFill>
                  <a:prstClr val="black"/>
                </a:solidFill>
                <a:latin typeface="Arial"/>
                <a:cs typeface="Arial"/>
              </a:rPr>
              <a:t>s the</a:t>
            </a:r>
            <a:r>
              <a:rPr spc="-9" dirty="0">
                <a:solidFill>
                  <a:prstClr val="black"/>
                </a:solidFill>
                <a:latin typeface="Arial"/>
                <a:cs typeface="Arial"/>
              </a:rPr>
              <a:t> </a:t>
            </a:r>
            <a:r>
              <a:rPr spc="-14" dirty="0">
                <a:solidFill>
                  <a:prstClr val="black"/>
                </a:solidFill>
                <a:latin typeface="Arial"/>
                <a:cs typeface="Arial"/>
              </a:rPr>
              <a:t>p</a:t>
            </a:r>
            <a:r>
              <a:rPr dirty="0">
                <a:solidFill>
                  <a:prstClr val="black"/>
                </a:solidFill>
                <a:latin typeface="Arial"/>
                <a:cs typeface="Arial"/>
              </a:rPr>
              <a:t>rob</a:t>
            </a:r>
            <a:r>
              <a:rPr spc="-14" dirty="0">
                <a:solidFill>
                  <a:prstClr val="black"/>
                </a:solidFill>
                <a:latin typeface="Arial"/>
                <a:cs typeface="Arial"/>
              </a:rPr>
              <a:t>a</a:t>
            </a:r>
            <a:r>
              <a:rPr dirty="0">
                <a:solidFill>
                  <a:prstClr val="black"/>
                </a:solidFill>
                <a:latin typeface="Arial"/>
                <a:cs typeface="Arial"/>
              </a:rPr>
              <a:t>b</a:t>
            </a:r>
            <a:r>
              <a:rPr spc="-9" dirty="0">
                <a:solidFill>
                  <a:prstClr val="black"/>
                </a:solidFill>
                <a:latin typeface="Arial"/>
                <a:cs typeface="Arial"/>
              </a:rPr>
              <a:t>i</a:t>
            </a:r>
            <a:r>
              <a:rPr dirty="0">
                <a:solidFill>
                  <a:prstClr val="black"/>
                </a:solidFill>
                <a:latin typeface="Arial"/>
                <a:cs typeface="Arial"/>
              </a:rPr>
              <a:t>lity</a:t>
            </a:r>
            <a:r>
              <a:rPr spc="-5" dirty="0">
                <a:solidFill>
                  <a:prstClr val="black"/>
                </a:solidFill>
                <a:latin typeface="Arial"/>
                <a:cs typeface="Arial"/>
              </a:rPr>
              <a:t> </a:t>
            </a:r>
            <a:r>
              <a:rPr spc="-9" dirty="0">
                <a:solidFill>
                  <a:prstClr val="black"/>
                </a:solidFill>
                <a:latin typeface="Arial"/>
                <a:cs typeface="Arial"/>
              </a:rPr>
              <a:t>of</a:t>
            </a:r>
            <a:r>
              <a:rPr spc="5" dirty="0">
                <a:solidFill>
                  <a:prstClr val="black"/>
                </a:solidFill>
                <a:latin typeface="Arial"/>
                <a:cs typeface="Arial"/>
              </a:rPr>
              <a:t> </a:t>
            </a:r>
            <a:r>
              <a:rPr spc="-14" dirty="0">
                <a:solidFill>
                  <a:prstClr val="black"/>
                </a:solidFill>
                <a:latin typeface="Arial"/>
                <a:cs typeface="Arial"/>
              </a:rPr>
              <a:t>p</a:t>
            </a:r>
            <a:r>
              <a:rPr dirty="0">
                <a:solidFill>
                  <a:prstClr val="black"/>
                </a:solidFill>
                <a:latin typeface="Arial"/>
                <a:cs typeface="Arial"/>
              </a:rPr>
              <a:t>red</a:t>
            </a:r>
            <a:r>
              <a:rPr spc="-9" dirty="0">
                <a:solidFill>
                  <a:prstClr val="black"/>
                </a:solidFill>
                <a:latin typeface="Arial"/>
                <a:cs typeface="Arial"/>
              </a:rPr>
              <a:t>ic</a:t>
            </a:r>
            <a:r>
              <a:rPr dirty="0">
                <a:solidFill>
                  <a:prstClr val="black"/>
                </a:solidFill>
                <a:latin typeface="Arial"/>
                <a:cs typeface="Arial"/>
              </a:rPr>
              <a:t>t</a:t>
            </a:r>
            <a:r>
              <a:rPr spc="-14" dirty="0">
                <a:solidFill>
                  <a:prstClr val="black"/>
                </a:solidFill>
                <a:latin typeface="Arial"/>
                <a:cs typeface="Arial"/>
              </a:rPr>
              <a:t>o</a:t>
            </a:r>
            <a:r>
              <a:rPr dirty="0">
                <a:solidFill>
                  <a:prstClr val="black"/>
                </a:solidFill>
                <a:latin typeface="Arial"/>
                <a:cs typeface="Arial"/>
              </a:rPr>
              <a:t>r</a:t>
            </a:r>
            <a:r>
              <a:rPr spc="5" dirty="0">
                <a:solidFill>
                  <a:prstClr val="black"/>
                </a:solidFill>
                <a:latin typeface="Arial"/>
                <a:cs typeface="Arial"/>
              </a:rPr>
              <a:t> </a:t>
            </a:r>
            <a:r>
              <a:rPr spc="-14" dirty="0" smtClean="0">
                <a:solidFill>
                  <a:prstClr val="black"/>
                </a:solidFill>
                <a:latin typeface="Arial"/>
                <a:cs typeface="Arial"/>
              </a:rPr>
              <a:t>g</a:t>
            </a:r>
            <a:r>
              <a:rPr dirty="0" smtClean="0">
                <a:solidFill>
                  <a:prstClr val="black"/>
                </a:solidFill>
                <a:latin typeface="Arial"/>
                <a:cs typeface="Arial"/>
              </a:rPr>
              <a:t>iv</a:t>
            </a:r>
            <a:r>
              <a:rPr spc="-14" dirty="0" smtClean="0">
                <a:solidFill>
                  <a:prstClr val="black"/>
                </a:solidFill>
                <a:latin typeface="Arial"/>
                <a:cs typeface="Arial"/>
              </a:rPr>
              <a:t>e</a:t>
            </a:r>
            <a:r>
              <a:rPr dirty="0" smtClean="0">
                <a:solidFill>
                  <a:prstClr val="black"/>
                </a:solidFill>
                <a:latin typeface="Arial"/>
                <a:cs typeface="Arial"/>
              </a:rPr>
              <a:t>n</a:t>
            </a:r>
            <a:r>
              <a:rPr lang="en-US" dirty="0" smtClean="0">
                <a:solidFill>
                  <a:prstClr val="black"/>
                </a:solidFill>
                <a:latin typeface="Arial"/>
                <a:cs typeface="Arial"/>
              </a:rPr>
              <a:t> </a:t>
            </a:r>
            <a:r>
              <a:rPr dirty="0" smtClean="0">
                <a:solidFill>
                  <a:prstClr val="black"/>
                </a:solidFill>
                <a:latin typeface="Arial"/>
                <a:cs typeface="Arial"/>
              </a:rPr>
              <a:t>c</a:t>
            </a:r>
            <a:r>
              <a:rPr spc="-9" dirty="0" smtClean="0">
                <a:solidFill>
                  <a:prstClr val="black"/>
                </a:solidFill>
                <a:latin typeface="Arial"/>
                <a:cs typeface="Arial"/>
              </a:rPr>
              <a:t>l</a:t>
            </a:r>
            <a:r>
              <a:rPr dirty="0" smtClean="0">
                <a:solidFill>
                  <a:prstClr val="black"/>
                </a:solidFill>
                <a:latin typeface="Arial"/>
                <a:cs typeface="Arial"/>
              </a:rPr>
              <a:t>ass</a:t>
            </a:r>
            <a:endParaRPr dirty="0">
              <a:solidFill>
                <a:prstClr val="black"/>
              </a:solidFill>
              <a:latin typeface="Arial"/>
              <a:cs typeface="Arial"/>
            </a:endParaRPr>
          </a:p>
          <a:p>
            <a:pPr marL="11518" marR="328867" defTabSz="829366">
              <a:lnSpc>
                <a:spcPts val="1831"/>
              </a:lnSpc>
              <a:spcBef>
                <a:spcPts val="27"/>
              </a:spcBef>
            </a:pPr>
            <a:r>
              <a:rPr dirty="0">
                <a:solidFill>
                  <a:prstClr val="black"/>
                </a:solidFill>
                <a:latin typeface="Arial"/>
                <a:cs typeface="Arial"/>
              </a:rPr>
              <a:t>P(x)</a:t>
            </a:r>
            <a:r>
              <a:rPr spc="-5" dirty="0">
                <a:solidFill>
                  <a:prstClr val="black"/>
                </a:solidFill>
                <a:latin typeface="Arial"/>
                <a:cs typeface="Arial"/>
              </a:rPr>
              <a:t> </a:t>
            </a:r>
            <a:r>
              <a:rPr dirty="0">
                <a:solidFill>
                  <a:prstClr val="black"/>
                </a:solidFill>
                <a:latin typeface="Arial"/>
                <a:cs typeface="Arial"/>
              </a:rPr>
              <a:t>is</a:t>
            </a:r>
            <a:r>
              <a:rPr spc="-5" dirty="0">
                <a:solidFill>
                  <a:prstClr val="black"/>
                </a:solidFill>
                <a:latin typeface="Arial"/>
                <a:cs typeface="Arial"/>
              </a:rPr>
              <a:t> </a:t>
            </a:r>
            <a:r>
              <a:rPr dirty="0">
                <a:solidFill>
                  <a:prstClr val="black"/>
                </a:solidFill>
                <a:latin typeface="Arial"/>
                <a:cs typeface="Arial"/>
              </a:rPr>
              <a:t>t</a:t>
            </a:r>
            <a:r>
              <a:rPr spc="-14"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dirty="0" smtClean="0">
                <a:solidFill>
                  <a:prstClr val="black"/>
                </a:solidFill>
                <a:latin typeface="Arial"/>
                <a:cs typeface="Arial"/>
              </a:rPr>
              <a:t>pr</a:t>
            </a:r>
            <a:r>
              <a:rPr spc="-9" dirty="0" smtClean="0">
                <a:solidFill>
                  <a:prstClr val="black"/>
                </a:solidFill>
                <a:latin typeface="Arial"/>
                <a:cs typeface="Arial"/>
              </a:rPr>
              <a:t>i</a:t>
            </a:r>
            <a:r>
              <a:rPr dirty="0" smtClean="0">
                <a:solidFill>
                  <a:prstClr val="black"/>
                </a:solidFill>
                <a:latin typeface="Arial"/>
                <a:cs typeface="Arial"/>
              </a:rPr>
              <a:t>or</a:t>
            </a:r>
            <a:r>
              <a:rPr lang="en-US" spc="-5" dirty="0" smtClean="0">
                <a:solidFill>
                  <a:prstClr val="black"/>
                </a:solidFill>
                <a:latin typeface="Arial"/>
                <a:cs typeface="Arial"/>
              </a:rPr>
              <a:t> p</a:t>
            </a:r>
            <a:r>
              <a:rPr dirty="0" smtClean="0">
                <a:solidFill>
                  <a:prstClr val="black"/>
                </a:solidFill>
                <a:latin typeface="Arial"/>
                <a:cs typeface="Arial"/>
              </a:rPr>
              <a:t>r</a:t>
            </a:r>
            <a:r>
              <a:rPr spc="-14" dirty="0" smtClean="0">
                <a:solidFill>
                  <a:prstClr val="black"/>
                </a:solidFill>
                <a:latin typeface="Arial"/>
                <a:cs typeface="Arial"/>
              </a:rPr>
              <a:t>o</a:t>
            </a:r>
            <a:r>
              <a:rPr dirty="0" smtClean="0">
                <a:solidFill>
                  <a:prstClr val="black"/>
                </a:solidFill>
                <a:latin typeface="Arial"/>
                <a:cs typeface="Arial"/>
              </a:rPr>
              <a:t>ba</a:t>
            </a:r>
            <a:r>
              <a:rPr spc="-14" dirty="0" smtClean="0">
                <a:solidFill>
                  <a:prstClr val="black"/>
                </a:solidFill>
                <a:latin typeface="Arial"/>
                <a:cs typeface="Arial"/>
              </a:rPr>
              <a:t>b</a:t>
            </a:r>
            <a:r>
              <a:rPr dirty="0" smtClean="0">
                <a:solidFill>
                  <a:prstClr val="black"/>
                </a:solidFill>
                <a:latin typeface="Arial"/>
                <a:cs typeface="Arial"/>
              </a:rPr>
              <a:t>il</a:t>
            </a:r>
            <a:r>
              <a:rPr spc="-9" dirty="0" smtClean="0">
                <a:solidFill>
                  <a:prstClr val="black"/>
                </a:solidFill>
                <a:latin typeface="Arial"/>
                <a:cs typeface="Arial"/>
              </a:rPr>
              <a:t>ity</a:t>
            </a:r>
            <a:r>
              <a:rPr spc="5" dirty="0" smtClean="0">
                <a:solidFill>
                  <a:prstClr val="black"/>
                </a:solidFill>
                <a:latin typeface="Arial"/>
                <a:cs typeface="Arial"/>
              </a:rPr>
              <a:t> </a:t>
            </a:r>
            <a:r>
              <a:rPr spc="-9" dirty="0">
                <a:solidFill>
                  <a:prstClr val="black"/>
                </a:solidFill>
                <a:latin typeface="Arial"/>
                <a:cs typeface="Arial"/>
              </a:rPr>
              <a:t>of</a:t>
            </a:r>
            <a:r>
              <a:rPr spc="-5" dirty="0">
                <a:solidFill>
                  <a:prstClr val="black"/>
                </a:solidFill>
                <a:latin typeface="Arial"/>
                <a:cs typeface="Arial"/>
              </a:rPr>
              <a:t> </a:t>
            </a:r>
            <a:r>
              <a:rPr spc="-14" dirty="0">
                <a:solidFill>
                  <a:prstClr val="black"/>
                </a:solidFill>
                <a:latin typeface="Arial"/>
                <a:cs typeface="Arial"/>
              </a:rPr>
              <a:t>p</a:t>
            </a:r>
            <a:r>
              <a:rPr dirty="0">
                <a:solidFill>
                  <a:prstClr val="black"/>
                </a:solidFill>
                <a:latin typeface="Arial"/>
                <a:cs typeface="Arial"/>
              </a:rPr>
              <a:t>red</a:t>
            </a:r>
            <a:r>
              <a:rPr spc="-9" dirty="0">
                <a:solidFill>
                  <a:prstClr val="black"/>
                </a:solidFill>
                <a:latin typeface="Arial"/>
                <a:cs typeface="Arial"/>
              </a:rPr>
              <a:t>ic</a:t>
            </a:r>
            <a:r>
              <a:rPr dirty="0">
                <a:solidFill>
                  <a:prstClr val="black"/>
                </a:solidFill>
                <a:latin typeface="Arial"/>
                <a:cs typeface="Arial"/>
              </a:rPr>
              <a:t>t</a:t>
            </a:r>
            <a:r>
              <a:rPr spc="-14" dirty="0">
                <a:solidFill>
                  <a:prstClr val="black"/>
                </a:solidFill>
                <a:latin typeface="Arial"/>
                <a:cs typeface="Arial"/>
              </a:rPr>
              <a:t>o</a:t>
            </a:r>
            <a:r>
              <a:rPr dirty="0">
                <a:solidFill>
                  <a:prstClr val="black"/>
                </a:solidFill>
                <a:latin typeface="Arial"/>
                <a:cs typeface="Arial"/>
              </a:rPr>
              <a:t>r</a:t>
            </a:r>
          </a:p>
        </p:txBody>
      </p:sp>
      <p:sp>
        <p:nvSpPr>
          <p:cNvPr id="9" name="object 9"/>
          <p:cNvSpPr txBox="1"/>
          <p:nvPr/>
        </p:nvSpPr>
        <p:spPr>
          <a:xfrm>
            <a:off x="5424212" y="4383356"/>
            <a:ext cx="97312" cy="127939"/>
          </a:xfrm>
          <a:prstGeom prst="rect">
            <a:avLst/>
          </a:prstGeom>
        </p:spPr>
        <p:txBody>
          <a:bodyPr vert="horz" wrap="square" lIns="0" tIns="0" rIns="0" bIns="0" rtlCol="0">
            <a:noAutofit/>
          </a:bodyPr>
          <a:lstStyle/>
          <a:p>
            <a:pPr marL="11518" defTabSz="829366"/>
            <a:r>
              <a:rPr sz="700" spc="141" dirty="0">
                <a:solidFill>
                  <a:prstClr val="black"/>
                </a:solidFill>
                <a:latin typeface="Arial"/>
                <a:cs typeface="Arial"/>
              </a:rPr>
              <a:t>●</a:t>
            </a:r>
            <a:endParaRPr sz="700" dirty="0">
              <a:solidFill>
                <a:prstClr val="black"/>
              </a:solidFill>
              <a:latin typeface="Arial"/>
              <a:cs typeface="Arial"/>
            </a:endParaRPr>
          </a:p>
        </p:txBody>
      </p:sp>
      <p:sp>
        <p:nvSpPr>
          <p:cNvPr id="10" name="object 10"/>
          <p:cNvSpPr txBox="1"/>
          <p:nvPr/>
        </p:nvSpPr>
        <p:spPr>
          <a:xfrm>
            <a:off x="5424212" y="4847858"/>
            <a:ext cx="97312" cy="127939"/>
          </a:xfrm>
          <a:prstGeom prst="rect">
            <a:avLst/>
          </a:prstGeom>
        </p:spPr>
        <p:txBody>
          <a:bodyPr vert="horz" wrap="square" lIns="0" tIns="0" rIns="0" bIns="0" rtlCol="0">
            <a:noAutofit/>
          </a:bodyPr>
          <a:lstStyle/>
          <a:p>
            <a:pPr marL="11518" defTabSz="829366"/>
            <a:r>
              <a:rPr sz="700" spc="141" dirty="0">
                <a:solidFill>
                  <a:prstClr val="black"/>
                </a:solidFill>
                <a:latin typeface="Arial"/>
                <a:cs typeface="Arial"/>
              </a:rPr>
              <a:t>●</a:t>
            </a:r>
            <a:endParaRPr sz="700" dirty="0">
              <a:solidFill>
                <a:prstClr val="black"/>
              </a:solidFill>
              <a:latin typeface="Arial"/>
              <a:cs typeface="Arial"/>
            </a:endParaRPr>
          </a:p>
        </p:txBody>
      </p:sp>
      <p:sp>
        <p:nvSpPr>
          <p:cNvPr id="11" name="object 11"/>
          <p:cNvSpPr txBox="1"/>
          <p:nvPr/>
        </p:nvSpPr>
        <p:spPr>
          <a:xfrm>
            <a:off x="5424212" y="5545184"/>
            <a:ext cx="97312" cy="127939"/>
          </a:xfrm>
          <a:prstGeom prst="rect">
            <a:avLst/>
          </a:prstGeom>
        </p:spPr>
        <p:txBody>
          <a:bodyPr vert="horz" wrap="square" lIns="0" tIns="0" rIns="0" bIns="0" rtlCol="0">
            <a:noAutofit/>
          </a:bodyPr>
          <a:lstStyle/>
          <a:p>
            <a:pPr marL="11518" defTabSz="829366"/>
            <a:r>
              <a:rPr sz="700" spc="141" dirty="0">
                <a:solidFill>
                  <a:prstClr val="black"/>
                </a:solidFill>
                <a:latin typeface="Arial"/>
                <a:cs typeface="Arial"/>
              </a:rPr>
              <a:t>●</a:t>
            </a:r>
            <a:endParaRPr sz="7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20540" y="1696636"/>
            <a:ext cx="103647" cy="135431"/>
          </a:xfrm>
          <a:prstGeom prst="rect">
            <a:avLst/>
          </a:prstGeom>
        </p:spPr>
        <p:txBody>
          <a:bodyPr vert="horz" wrap="square" lIns="0" tIns="0" rIns="0" bIns="0" rtlCol="0">
            <a:noAutofit/>
          </a:bodyPr>
          <a:lstStyle/>
          <a:p>
            <a:pPr marL="11518" defTabSz="829366"/>
            <a:r>
              <a:rPr sz="800" spc="163" dirty="0">
                <a:solidFill>
                  <a:prstClr val="black"/>
                </a:solidFill>
                <a:latin typeface="Arial"/>
                <a:cs typeface="Arial"/>
              </a:rPr>
              <a:t>●</a:t>
            </a:r>
            <a:endParaRPr sz="800" dirty="0">
              <a:solidFill>
                <a:prstClr val="black"/>
              </a:solidFill>
              <a:latin typeface="Arial"/>
              <a:cs typeface="Arial"/>
            </a:endParaRPr>
          </a:p>
        </p:txBody>
      </p:sp>
      <p:sp>
        <p:nvSpPr>
          <p:cNvPr id="4" name="object 4"/>
          <p:cNvSpPr txBox="1"/>
          <p:nvPr/>
        </p:nvSpPr>
        <p:spPr>
          <a:xfrm>
            <a:off x="747414" y="1636008"/>
            <a:ext cx="7774703" cy="1561780"/>
          </a:xfrm>
          <a:prstGeom prst="rect">
            <a:avLst/>
          </a:prstGeom>
        </p:spPr>
        <p:txBody>
          <a:bodyPr vert="horz" wrap="square" lIns="0" tIns="0" rIns="0" bIns="0" rtlCol="0">
            <a:noAutofit/>
          </a:bodyPr>
          <a:lstStyle/>
          <a:p>
            <a:pPr marL="11518" marR="21886" defTabSz="829366">
              <a:lnSpc>
                <a:spcPts val="2059"/>
              </a:lnSpc>
            </a:pP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p</a:t>
            </a:r>
            <a:r>
              <a:rPr spc="-5" dirty="0">
                <a:solidFill>
                  <a:prstClr val="black"/>
                </a:solidFill>
                <a:latin typeface="Arial"/>
                <a:cs typeface="Arial"/>
              </a:rPr>
              <a:t>o</a:t>
            </a:r>
            <a:r>
              <a:rPr spc="5" dirty="0">
                <a:solidFill>
                  <a:prstClr val="black"/>
                </a:solidFill>
                <a:latin typeface="Arial"/>
                <a:cs typeface="Arial"/>
              </a:rPr>
              <a:t>s</a:t>
            </a:r>
            <a:r>
              <a:rPr spc="-9" dirty="0">
                <a:solidFill>
                  <a:prstClr val="black"/>
                </a:solidFill>
                <a:latin typeface="Arial"/>
                <a:cs typeface="Arial"/>
              </a:rPr>
              <a:t>t</a:t>
            </a:r>
            <a:r>
              <a:rPr spc="5" dirty="0">
                <a:solidFill>
                  <a:prstClr val="black"/>
                </a:solidFill>
                <a:latin typeface="Arial"/>
                <a:cs typeface="Arial"/>
              </a:rPr>
              <a:t>e</a:t>
            </a:r>
            <a:r>
              <a:rPr dirty="0">
                <a:solidFill>
                  <a:prstClr val="black"/>
                </a:solidFill>
                <a:latin typeface="Arial"/>
                <a:cs typeface="Arial"/>
              </a:rPr>
              <a:t>ri</a:t>
            </a:r>
            <a:r>
              <a:rPr spc="-5" dirty="0">
                <a:solidFill>
                  <a:prstClr val="black"/>
                </a:solidFill>
                <a:latin typeface="Arial"/>
                <a:cs typeface="Arial"/>
              </a:rPr>
              <a:t>o</a:t>
            </a:r>
            <a:r>
              <a:rPr dirty="0">
                <a:solidFill>
                  <a:prstClr val="black"/>
                </a:solidFill>
                <a:latin typeface="Arial"/>
                <a:cs typeface="Arial"/>
              </a:rPr>
              <a:t>r</a:t>
            </a:r>
            <a:r>
              <a:rPr spc="9" dirty="0">
                <a:solidFill>
                  <a:prstClr val="black"/>
                </a:solidFill>
                <a:latin typeface="Arial"/>
                <a:cs typeface="Arial"/>
              </a:rPr>
              <a:t> </a:t>
            </a:r>
            <a:r>
              <a:rPr spc="-5" dirty="0">
                <a:solidFill>
                  <a:prstClr val="black"/>
                </a:solidFill>
                <a:latin typeface="Arial"/>
                <a:cs typeface="Arial"/>
              </a:rPr>
              <a:t>p</a:t>
            </a:r>
            <a:r>
              <a:rPr dirty="0">
                <a:solidFill>
                  <a:prstClr val="black"/>
                </a:solidFill>
                <a:latin typeface="Arial"/>
                <a:cs typeface="Arial"/>
              </a:rPr>
              <a:t>r</a:t>
            </a:r>
            <a:r>
              <a:rPr spc="5" dirty="0">
                <a:solidFill>
                  <a:prstClr val="black"/>
                </a:solidFill>
                <a:latin typeface="Arial"/>
                <a:cs typeface="Arial"/>
              </a:rPr>
              <a:t>ob</a:t>
            </a:r>
            <a:r>
              <a:rPr spc="-5" dirty="0">
                <a:solidFill>
                  <a:prstClr val="black"/>
                </a:solidFill>
                <a:latin typeface="Arial"/>
                <a:cs typeface="Arial"/>
              </a:rPr>
              <a:t>a</a:t>
            </a:r>
            <a:r>
              <a:rPr spc="5" dirty="0">
                <a:solidFill>
                  <a:prstClr val="black"/>
                </a:solidFill>
                <a:latin typeface="Arial"/>
                <a:cs typeface="Arial"/>
              </a:rPr>
              <a:t>b</a:t>
            </a:r>
            <a:r>
              <a:rPr spc="-5" dirty="0">
                <a:solidFill>
                  <a:prstClr val="black"/>
                </a:solidFill>
                <a:latin typeface="Arial"/>
                <a:cs typeface="Arial"/>
              </a:rPr>
              <a:t>i</a:t>
            </a:r>
            <a:r>
              <a:rPr dirty="0">
                <a:solidFill>
                  <a:prstClr val="black"/>
                </a:solidFill>
                <a:latin typeface="Arial"/>
                <a:cs typeface="Arial"/>
              </a:rPr>
              <a:t>l</a:t>
            </a:r>
            <a:r>
              <a:rPr spc="-5" dirty="0">
                <a:solidFill>
                  <a:prstClr val="black"/>
                </a:solidFill>
                <a:latin typeface="Arial"/>
                <a:cs typeface="Arial"/>
              </a:rPr>
              <a:t>i</a:t>
            </a:r>
            <a:r>
              <a:rPr dirty="0">
                <a:solidFill>
                  <a:prstClr val="black"/>
                </a:solidFill>
                <a:latin typeface="Arial"/>
                <a:cs typeface="Arial"/>
              </a:rPr>
              <a:t>ty</a:t>
            </a:r>
            <a:r>
              <a:rPr spc="9" dirty="0">
                <a:solidFill>
                  <a:prstClr val="black"/>
                </a:solidFill>
                <a:latin typeface="Arial"/>
                <a:cs typeface="Arial"/>
              </a:rPr>
              <a:t> </a:t>
            </a:r>
            <a:r>
              <a:rPr spc="5" dirty="0">
                <a:solidFill>
                  <a:prstClr val="black"/>
                </a:solidFill>
                <a:latin typeface="Arial"/>
                <a:cs typeface="Arial"/>
              </a:rPr>
              <a:t>c</a:t>
            </a:r>
            <a:r>
              <a:rPr spc="-5" dirty="0">
                <a:solidFill>
                  <a:prstClr val="black"/>
                </a:solidFill>
                <a:latin typeface="Arial"/>
                <a:cs typeface="Arial"/>
              </a:rPr>
              <a:t>a</a:t>
            </a:r>
            <a:r>
              <a:rPr dirty="0">
                <a:solidFill>
                  <a:prstClr val="black"/>
                </a:solidFill>
                <a:latin typeface="Arial"/>
                <a:cs typeface="Arial"/>
              </a:rPr>
              <a:t>n</a:t>
            </a:r>
            <a:r>
              <a:rPr spc="5" dirty="0">
                <a:solidFill>
                  <a:prstClr val="black"/>
                </a:solidFill>
                <a:latin typeface="Arial"/>
                <a:cs typeface="Arial"/>
              </a:rPr>
              <a:t> b</a:t>
            </a:r>
            <a:r>
              <a:rPr dirty="0">
                <a:solidFill>
                  <a:prstClr val="black"/>
                </a:solidFill>
                <a:latin typeface="Arial"/>
                <a:cs typeface="Arial"/>
              </a:rPr>
              <a:t>e</a:t>
            </a:r>
            <a:r>
              <a:rPr spc="5" dirty="0">
                <a:solidFill>
                  <a:prstClr val="black"/>
                </a:solidFill>
                <a:latin typeface="Arial"/>
                <a:cs typeface="Arial"/>
              </a:rPr>
              <a:t> </a:t>
            </a:r>
            <a:r>
              <a:rPr dirty="0">
                <a:solidFill>
                  <a:prstClr val="black"/>
                </a:solidFill>
                <a:latin typeface="Arial"/>
                <a:cs typeface="Arial"/>
              </a:rPr>
              <a:t>c</a:t>
            </a:r>
            <a:r>
              <a:rPr spc="5" dirty="0">
                <a:solidFill>
                  <a:prstClr val="black"/>
                </a:solidFill>
                <a:latin typeface="Arial"/>
                <a:cs typeface="Arial"/>
              </a:rPr>
              <a:t>a</a:t>
            </a:r>
            <a:r>
              <a:rPr dirty="0">
                <a:solidFill>
                  <a:prstClr val="black"/>
                </a:solidFill>
                <a:latin typeface="Arial"/>
                <a:cs typeface="Arial"/>
              </a:rPr>
              <a:t>lc</a:t>
            </a:r>
            <a:r>
              <a:rPr spc="5" dirty="0">
                <a:solidFill>
                  <a:prstClr val="black"/>
                </a:solidFill>
                <a:latin typeface="Arial"/>
                <a:cs typeface="Arial"/>
              </a:rPr>
              <a:t>u</a:t>
            </a:r>
            <a:r>
              <a:rPr spc="-5" dirty="0">
                <a:solidFill>
                  <a:prstClr val="black"/>
                </a:solidFill>
                <a:latin typeface="Arial"/>
                <a:cs typeface="Arial"/>
              </a:rPr>
              <a:t>l</a:t>
            </a:r>
            <a:r>
              <a:rPr spc="5" dirty="0">
                <a:solidFill>
                  <a:prstClr val="black"/>
                </a:solidFill>
                <a:latin typeface="Arial"/>
                <a:cs typeface="Arial"/>
              </a:rPr>
              <a:t>a</a:t>
            </a:r>
            <a:r>
              <a:rPr spc="-9" dirty="0">
                <a:solidFill>
                  <a:prstClr val="black"/>
                </a:solidFill>
                <a:latin typeface="Arial"/>
                <a:cs typeface="Arial"/>
              </a:rPr>
              <a:t>t</a:t>
            </a:r>
            <a:r>
              <a:rPr spc="5" dirty="0">
                <a:solidFill>
                  <a:prstClr val="black"/>
                </a:solidFill>
                <a:latin typeface="Arial"/>
                <a:cs typeface="Arial"/>
              </a:rPr>
              <a:t>e</a:t>
            </a:r>
            <a:r>
              <a:rPr dirty="0">
                <a:solidFill>
                  <a:prstClr val="black"/>
                </a:solidFill>
                <a:latin typeface="Arial"/>
                <a:cs typeface="Arial"/>
              </a:rPr>
              <a:t>d</a:t>
            </a:r>
            <a:r>
              <a:rPr spc="5" dirty="0">
                <a:solidFill>
                  <a:prstClr val="black"/>
                </a:solidFill>
                <a:latin typeface="Arial"/>
                <a:cs typeface="Arial"/>
              </a:rPr>
              <a:t> </a:t>
            </a:r>
            <a:r>
              <a:rPr spc="-5" dirty="0">
                <a:solidFill>
                  <a:prstClr val="black"/>
                </a:solidFill>
                <a:latin typeface="Arial"/>
                <a:cs typeface="Arial"/>
              </a:rPr>
              <a:t>b</a:t>
            </a:r>
            <a:r>
              <a:rPr dirty="0">
                <a:solidFill>
                  <a:prstClr val="black"/>
                </a:solidFill>
                <a:latin typeface="Arial"/>
                <a:cs typeface="Arial"/>
              </a:rPr>
              <a:t>y</a:t>
            </a:r>
            <a:r>
              <a:rPr spc="18" dirty="0">
                <a:solidFill>
                  <a:prstClr val="black"/>
                </a:solidFill>
                <a:latin typeface="Arial"/>
                <a:cs typeface="Arial"/>
              </a:rPr>
              <a:t> </a:t>
            </a:r>
            <a:r>
              <a:rPr spc="-9" dirty="0">
                <a:solidFill>
                  <a:prstClr val="black"/>
                </a:solidFill>
                <a:latin typeface="Arial"/>
                <a:cs typeface="Arial"/>
              </a:rPr>
              <a:t>firs</a:t>
            </a:r>
            <a:r>
              <a:rPr dirty="0">
                <a:solidFill>
                  <a:prstClr val="black"/>
                </a:solidFill>
                <a:latin typeface="Arial"/>
                <a:cs typeface="Arial"/>
              </a:rPr>
              <a:t>t</a:t>
            </a:r>
            <a:r>
              <a:rPr spc="-9" dirty="0">
                <a:solidFill>
                  <a:prstClr val="black"/>
                </a:solidFill>
                <a:latin typeface="Arial"/>
                <a:cs typeface="Arial"/>
              </a:rPr>
              <a:t>,</a:t>
            </a:r>
            <a:r>
              <a:rPr spc="9" dirty="0">
                <a:solidFill>
                  <a:prstClr val="black"/>
                </a:solidFill>
                <a:latin typeface="Arial"/>
                <a:cs typeface="Arial"/>
              </a:rPr>
              <a:t> </a:t>
            </a:r>
            <a:r>
              <a:rPr spc="5" dirty="0">
                <a:solidFill>
                  <a:prstClr val="black"/>
                </a:solidFill>
                <a:latin typeface="Arial"/>
                <a:cs typeface="Arial"/>
              </a:rPr>
              <a:t>c</a:t>
            </a:r>
            <a:r>
              <a:rPr spc="-5" dirty="0">
                <a:solidFill>
                  <a:prstClr val="black"/>
                </a:solidFill>
                <a:latin typeface="Arial"/>
                <a:cs typeface="Arial"/>
              </a:rPr>
              <a:t>o</a:t>
            </a:r>
            <a:r>
              <a:rPr spc="5" dirty="0">
                <a:solidFill>
                  <a:prstClr val="black"/>
                </a:solidFill>
                <a:latin typeface="Arial"/>
                <a:cs typeface="Arial"/>
              </a:rPr>
              <a:t>ns</a:t>
            </a:r>
            <a:r>
              <a:rPr spc="-9" dirty="0">
                <a:solidFill>
                  <a:prstClr val="black"/>
                </a:solidFill>
                <a:latin typeface="Arial"/>
                <a:cs typeface="Arial"/>
              </a:rPr>
              <a:t>tr</a:t>
            </a:r>
            <a:r>
              <a:rPr spc="5" dirty="0">
                <a:solidFill>
                  <a:prstClr val="black"/>
                </a:solidFill>
                <a:latin typeface="Arial"/>
                <a:cs typeface="Arial"/>
              </a:rPr>
              <a:t>uc</a:t>
            </a:r>
            <a:r>
              <a:rPr spc="-9" dirty="0">
                <a:solidFill>
                  <a:prstClr val="black"/>
                </a:solidFill>
                <a:latin typeface="Arial"/>
                <a:cs typeface="Arial"/>
              </a:rPr>
              <a:t>t</a:t>
            </a:r>
            <a:r>
              <a:rPr spc="-5" dirty="0">
                <a:solidFill>
                  <a:prstClr val="black"/>
                </a:solidFill>
                <a:latin typeface="Arial"/>
                <a:cs typeface="Arial"/>
              </a:rPr>
              <a:t>i</a:t>
            </a:r>
            <a:r>
              <a:rPr spc="5" dirty="0">
                <a:solidFill>
                  <a:prstClr val="black"/>
                </a:solidFill>
                <a:latin typeface="Arial"/>
                <a:cs typeface="Arial"/>
              </a:rPr>
              <a:t>n</a:t>
            </a:r>
            <a:r>
              <a:rPr dirty="0">
                <a:solidFill>
                  <a:prstClr val="black"/>
                </a:solidFill>
                <a:latin typeface="Arial"/>
                <a:cs typeface="Arial"/>
              </a:rPr>
              <a:t>g</a:t>
            </a:r>
            <a:r>
              <a:rPr spc="5" dirty="0">
                <a:solidFill>
                  <a:prstClr val="black"/>
                </a:solidFill>
                <a:latin typeface="Arial"/>
                <a:cs typeface="Arial"/>
              </a:rPr>
              <a:t> </a:t>
            </a:r>
            <a:r>
              <a:rPr dirty="0">
                <a:solidFill>
                  <a:prstClr val="black"/>
                </a:solidFill>
                <a:latin typeface="Arial"/>
                <a:cs typeface="Arial"/>
              </a:rPr>
              <a:t>a</a:t>
            </a:r>
            <a:r>
              <a:rPr spc="5" dirty="0">
                <a:solidFill>
                  <a:prstClr val="black"/>
                </a:solidFill>
                <a:latin typeface="Arial"/>
                <a:cs typeface="Arial"/>
              </a:rPr>
              <a:t> </a:t>
            </a:r>
            <a:r>
              <a:rPr spc="-9" dirty="0">
                <a:solidFill>
                  <a:prstClr val="black"/>
                </a:solidFill>
                <a:latin typeface="Arial"/>
                <a:cs typeface="Arial"/>
              </a:rPr>
              <a:t>f</a:t>
            </a:r>
            <a:r>
              <a:rPr spc="9" dirty="0">
                <a:solidFill>
                  <a:prstClr val="black"/>
                </a:solidFill>
                <a:latin typeface="Arial"/>
                <a:cs typeface="Arial"/>
              </a:rPr>
              <a:t>r</a:t>
            </a:r>
            <a:r>
              <a:rPr spc="-5" dirty="0">
                <a:solidFill>
                  <a:prstClr val="black"/>
                </a:solidFill>
                <a:latin typeface="Arial"/>
                <a:cs typeface="Arial"/>
              </a:rPr>
              <a:t>e</a:t>
            </a:r>
            <a:r>
              <a:rPr spc="5" dirty="0">
                <a:solidFill>
                  <a:prstClr val="black"/>
                </a:solidFill>
                <a:latin typeface="Arial"/>
                <a:cs typeface="Arial"/>
              </a:rPr>
              <a:t>q</a:t>
            </a:r>
            <a:r>
              <a:rPr spc="-5" dirty="0">
                <a:solidFill>
                  <a:prstClr val="black"/>
                </a:solidFill>
                <a:latin typeface="Arial"/>
                <a:cs typeface="Arial"/>
              </a:rPr>
              <a:t>u</a:t>
            </a:r>
            <a:r>
              <a:rPr spc="5" dirty="0">
                <a:solidFill>
                  <a:prstClr val="black"/>
                </a:solidFill>
                <a:latin typeface="Arial"/>
                <a:cs typeface="Arial"/>
              </a:rPr>
              <a:t>e</a:t>
            </a:r>
            <a:r>
              <a:rPr spc="-5" dirty="0">
                <a:solidFill>
                  <a:prstClr val="black"/>
                </a:solidFill>
                <a:latin typeface="Arial"/>
                <a:cs typeface="Arial"/>
              </a:rPr>
              <a:t>n</a:t>
            </a:r>
            <a:r>
              <a:rPr spc="5" dirty="0">
                <a:solidFill>
                  <a:prstClr val="black"/>
                </a:solidFill>
                <a:latin typeface="Arial"/>
                <a:cs typeface="Arial"/>
              </a:rPr>
              <a:t>c</a:t>
            </a:r>
            <a:r>
              <a:rPr dirty="0">
                <a:solidFill>
                  <a:prstClr val="black"/>
                </a:solidFill>
                <a:latin typeface="Arial"/>
                <a:cs typeface="Arial"/>
              </a:rPr>
              <a:t>y </a:t>
            </a:r>
            <a:r>
              <a:rPr spc="-9" dirty="0">
                <a:solidFill>
                  <a:prstClr val="black"/>
                </a:solidFill>
                <a:latin typeface="Arial"/>
                <a:cs typeface="Arial"/>
              </a:rPr>
              <a:t>t</a:t>
            </a:r>
            <a:r>
              <a:rPr spc="5" dirty="0">
                <a:solidFill>
                  <a:prstClr val="black"/>
                </a:solidFill>
                <a:latin typeface="Arial"/>
                <a:cs typeface="Arial"/>
              </a:rPr>
              <a:t>a</a:t>
            </a:r>
            <a:r>
              <a:rPr spc="-5" dirty="0">
                <a:solidFill>
                  <a:prstClr val="black"/>
                </a:solidFill>
                <a:latin typeface="Arial"/>
                <a:cs typeface="Arial"/>
              </a:rPr>
              <a:t>b</a:t>
            </a:r>
            <a:r>
              <a:rPr dirty="0">
                <a:solidFill>
                  <a:prstClr val="black"/>
                </a:solidFill>
                <a:latin typeface="Arial"/>
                <a:cs typeface="Arial"/>
              </a:rPr>
              <a:t>le</a:t>
            </a:r>
            <a:r>
              <a:rPr spc="5" dirty="0">
                <a:solidFill>
                  <a:prstClr val="black"/>
                </a:solidFill>
                <a:latin typeface="Arial"/>
                <a:cs typeface="Arial"/>
              </a:rPr>
              <a:t> </a:t>
            </a:r>
            <a:r>
              <a:rPr spc="-9" dirty="0">
                <a:solidFill>
                  <a:prstClr val="black"/>
                </a:solidFill>
                <a:latin typeface="Arial"/>
                <a:cs typeface="Arial"/>
              </a:rPr>
              <a:t>f</a:t>
            </a:r>
            <a:r>
              <a:rPr spc="5" dirty="0">
                <a:solidFill>
                  <a:prstClr val="black"/>
                </a:solidFill>
                <a:latin typeface="Arial"/>
                <a:cs typeface="Arial"/>
              </a:rPr>
              <a:t>o</a:t>
            </a:r>
            <a:r>
              <a:rPr dirty="0">
                <a:solidFill>
                  <a:prstClr val="black"/>
                </a:solidFill>
                <a:latin typeface="Arial"/>
                <a:cs typeface="Arial"/>
              </a:rPr>
              <a:t>r </a:t>
            </a:r>
            <a:r>
              <a:rPr spc="5" dirty="0">
                <a:solidFill>
                  <a:prstClr val="black"/>
                </a:solidFill>
                <a:latin typeface="Arial"/>
                <a:cs typeface="Arial"/>
              </a:rPr>
              <a:t>ea</a:t>
            </a:r>
            <a:r>
              <a:rPr dirty="0">
                <a:solidFill>
                  <a:prstClr val="black"/>
                </a:solidFill>
                <a:latin typeface="Arial"/>
                <a:cs typeface="Arial"/>
              </a:rPr>
              <a:t>ch</a:t>
            </a:r>
            <a:r>
              <a:rPr spc="5" dirty="0">
                <a:solidFill>
                  <a:prstClr val="black"/>
                </a:solidFill>
                <a:latin typeface="Arial"/>
                <a:cs typeface="Arial"/>
              </a:rPr>
              <a:t> a</a:t>
            </a:r>
            <a:r>
              <a:rPr spc="-9" dirty="0">
                <a:solidFill>
                  <a:prstClr val="black"/>
                </a:solidFill>
                <a:latin typeface="Arial"/>
                <a:cs typeface="Arial"/>
              </a:rPr>
              <a:t>t</a:t>
            </a:r>
            <a:r>
              <a:rPr dirty="0">
                <a:solidFill>
                  <a:prstClr val="black"/>
                </a:solidFill>
                <a:latin typeface="Arial"/>
                <a:cs typeface="Arial"/>
              </a:rPr>
              <a:t>tr</a:t>
            </a:r>
            <a:r>
              <a:rPr spc="-5" dirty="0">
                <a:solidFill>
                  <a:prstClr val="black"/>
                </a:solidFill>
                <a:latin typeface="Arial"/>
                <a:cs typeface="Arial"/>
              </a:rPr>
              <a:t>i</a:t>
            </a:r>
            <a:r>
              <a:rPr spc="5" dirty="0">
                <a:solidFill>
                  <a:prstClr val="black"/>
                </a:solidFill>
                <a:latin typeface="Arial"/>
                <a:cs typeface="Arial"/>
              </a:rPr>
              <a:t>bu</a:t>
            </a:r>
            <a:r>
              <a:rPr spc="-9" dirty="0">
                <a:solidFill>
                  <a:prstClr val="black"/>
                </a:solidFill>
                <a:latin typeface="Arial"/>
                <a:cs typeface="Arial"/>
              </a:rPr>
              <a:t>te</a:t>
            </a:r>
            <a:r>
              <a:rPr spc="5" dirty="0">
                <a:solidFill>
                  <a:prstClr val="black"/>
                </a:solidFill>
                <a:latin typeface="Arial"/>
                <a:cs typeface="Arial"/>
              </a:rPr>
              <a:t> a</a:t>
            </a:r>
            <a:r>
              <a:rPr spc="-5" dirty="0">
                <a:solidFill>
                  <a:prstClr val="black"/>
                </a:solidFill>
                <a:latin typeface="Arial"/>
                <a:cs typeface="Arial"/>
              </a:rPr>
              <a:t>g</a:t>
            </a:r>
            <a:r>
              <a:rPr spc="5" dirty="0">
                <a:solidFill>
                  <a:prstClr val="black"/>
                </a:solidFill>
                <a:latin typeface="Arial"/>
                <a:cs typeface="Arial"/>
              </a:rPr>
              <a:t>a</a:t>
            </a:r>
            <a:r>
              <a:rPr spc="-5" dirty="0">
                <a:solidFill>
                  <a:prstClr val="black"/>
                </a:solidFill>
                <a:latin typeface="Arial"/>
                <a:cs typeface="Arial"/>
              </a:rPr>
              <a:t>i</a:t>
            </a:r>
            <a:r>
              <a:rPr spc="5" dirty="0">
                <a:solidFill>
                  <a:prstClr val="black"/>
                </a:solidFill>
                <a:latin typeface="Arial"/>
                <a:cs typeface="Arial"/>
              </a:rPr>
              <a:t>n</a:t>
            </a:r>
            <a:r>
              <a:rPr spc="-9" dirty="0">
                <a:solidFill>
                  <a:prstClr val="black"/>
                </a:solidFill>
                <a:latin typeface="Arial"/>
                <a:cs typeface="Arial"/>
              </a:rPr>
              <a:t>st</a:t>
            </a:r>
            <a:r>
              <a:rPr spc="9" dirty="0">
                <a:solidFill>
                  <a:prstClr val="black"/>
                </a:solidFill>
                <a:latin typeface="Arial"/>
                <a:cs typeface="Arial"/>
              </a:rPr>
              <a:t> </a:t>
            </a:r>
            <a:r>
              <a:rPr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dirty="0">
                <a:solidFill>
                  <a:prstClr val="black"/>
                </a:solidFill>
                <a:latin typeface="Arial"/>
                <a:cs typeface="Arial"/>
              </a:rPr>
              <a:t>t</a:t>
            </a:r>
            <a:r>
              <a:rPr spc="-5" dirty="0">
                <a:solidFill>
                  <a:prstClr val="black"/>
                </a:solidFill>
                <a:latin typeface="Arial"/>
                <a:cs typeface="Arial"/>
              </a:rPr>
              <a:t>a</a:t>
            </a:r>
            <a:r>
              <a:rPr dirty="0">
                <a:solidFill>
                  <a:prstClr val="black"/>
                </a:solidFill>
                <a:latin typeface="Arial"/>
                <a:cs typeface="Arial"/>
              </a:rPr>
              <a:t>r</a:t>
            </a:r>
            <a:r>
              <a:rPr spc="5" dirty="0">
                <a:solidFill>
                  <a:prstClr val="black"/>
                </a:solidFill>
                <a:latin typeface="Arial"/>
                <a:cs typeface="Arial"/>
              </a:rPr>
              <a:t>ge</a:t>
            </a:r>
            <a:r>
              <a:rPr spc="-9" dirty="0">
                <a:solidFill>
                  <a:prstClr val="black"/>
                </a:solidFill>
                <a:latin typeface="Arial"/>
                <a:cs typeface="Arial"/>
              </a:rPr>
              <a:t>t</a:t>
            </a:r>
            <a:endParaRPr dirty="0">
              <a:solidFill>
                <a:prstClr val="black"/>
              </a:solidFill>
              <a:latin typeface="Arial"/>
              <a:cs typeface="Arial"/>
            </a:endParaRPr>
          </a:p>
          <a:p>
            <a:pPr defTabSz="829366">
              <a:lnSpc>
                <a:spcPts val="907"/>
              </a:lnSpc>
              <a:spcBef>
                <a:spcPts val="89"/>
              </a:spcBef>
            </a:pPr>
            <a:endParaRPr sz="900" dirty="0">
              <a:solidFill>
                <a:prstClr val="black"/>
              </a:solidFill>
            </a:endParaRPr>
          </a:p>
          <a:p>
            <a:pPr marL="11518" marR="11518" defTabSz="829366">
              <a:lnSpc>
                <a:spcPts val="2050"/>
              </a:lnSpc>
            </a:pPr>
            <a:r>
              <a:rPr spc="-9" dirty="0">
                <a:solidFill>
                  <a:prstClr val="black"/>
                </a:solidFill>
                <a:latin typeface="Arial"/>
                <a:cs typeface="Arial"/>
              </a:rPr>
              <a:t>T</a:t>
            </a:r>
            <a:r>
              <a:rPr spc="5" dirty="0">
                <a:solidFill>
                  <a:prstClr val="black"/>
                </a:solidFill>
                <a:latin typeface="Arial"/>
                <a:cs typeface="Arial"/>
              </a:rPr>
              <a:t>h</a:t>
            </a:r>
            <a:r>
              <a:rPr spc="-5" dirty="0">
                <a:solidFill>
                  <a:prstClr val="black"/>
                </a:solidFill>
                <a:latin typeface="Arial"/>
                <a:cs typeface="Arial"/>
              </a:rPr>
              <a:t>e</a:t>
            </a:r>
            <a:r>
              <a:rPr spc="5" dirty="0">
                <a:solidFill>
                  <a:prstClr val="black"/>
                </a:solidFill>
                <a:latin typeface="Arial"/>
                <a:cs typeface="Arial"/>
              </a:rPr>
              <a:t>n</a:t>
            </a:r>
            <a:r>
              <a:rPr spc="-9" dirty="0">
                <a:solidFill>
                  <a:prstClr val="black"/>
                </a:solidFill>
                <a:latin typeface="Arial"/>
                <a:cs typeface="Arial"/>
              </a:rPr>
              <a:t>,</a:t>
            </a:r>
            <a:r>
              <a:rPr spc="9" dirty="0">
                <a:solidFill>
                  <a:prstClr val="black"/>
                </a:solidFill>
                <a:latin typeface="Arial"/>
                <a:cs typeface="Arial"/>
              </a:rPr>
              <a:t> </a:t>
            </a:r>
            <a:r>
              <a:rPr spc="-9" dirty="0">
                <a:solidFill>
                  <a:prstClr val="black"/>
                </a:solidFill>
                <a:latin typeface="Arial"/>
                <a:cs typeface="Arial"/>
              </a:rPr>
              <a:t>t</a:t>
            </a:r>
            <a:r>
              <a:rPr spc="9" dirty="0">
                <a:solidFill>
                  <a:prstClr val="black"/>
                </a:solidFill>
                <a:latin typeface="Arial"/>
                <a:cs typeface="Arial"/>
              </a:rPr>
              <a:t>r</a:t>
            </a:r>
            <a:r>
              <a:rPr spc="-5" dirty="0">
                <a:solidFill>
                  <a:prstClr val="black"/>
                </a:solidFill>
                <a:latin typeface="Arial"/>
                <a:cs typeface="Arial"/>
              </a:rPr>
              <a:t>a</a:t>
            </a:r>
            <a:r>
              <a:rPr spc="5" dirty="0">
                <a:solidFill>
                  <a:prstClr val="black"/>
                </a:solidFill>
                <a:latin typeface="Arial"/>
                <a:cs typeface="Arial"/>
              </a:rPr>
              <a:t>ns</a:t>
            </a:r>
            <a:r>
              <a:rPr spc="-9" dirty="0">
                <a:solidFill>
                  <a:prstClr val="black"/>
                </a:solidFill>
                <a:latin typeface="Arial"/>
                <a:cs typeface="Arial"/>
              </a:rPr>
              <a:t>f</a:t>
            </a:r>
            <a:r>
              <a:rPr spc="5" dirty="0">
                <a:solidFill>
                  <a:prstClr val="black"/>
                </a:solidFill>
                <a:latin typeface="Arial"/>
                <a:cs typeface="Arial"/>
              </a:rPr>
              <a:t>o</a:t>
            </a:r>
            <a:r>
              <a:rPr dirty="0">
                <a:solidFill>
                  <a:prstClr val="black"/>
                </a:solidFill>
                <a:latin typeface="Arial"/>
                <a:cs typeface="Arial"/>
              </a:rPr>
              <a:t>r</a:t>
            </a:r>
            <a:r>
              <a:rPr spc="9" dirty="0">
                <a:solidFill>
                  <a:prstClr val="black"/>
                </a:solidFill>
                <a:latin typeface="Arial"/>
                <a:cs typeface="Arial"/>
              </a:rPr>
              <a:t>m</a:t>
            </a:r>
            <a:r>
              <a:rPr spc="-5" dirty="0">
                <a:solidFill>
                  <a:prstClr val="black"/>
                </a:solidFill>
                <a:latin typeface="Arial"/>
                <a:cs typeface="Arial"/>
              </a:rPr>
              <a:t>i</a:t>
            </a:r>
            <a:r>
              <a:rPr spc="5" dirty="0">
                <a:solidFill>
                  <a:prstClr val="black"/>
                </a:solidFill>
                <a:latin typeface="Arial"/>
                <a:cs typeface="Arial"/>
              </a:rPr>
              <a:t>n</a:t>
            </a:r>
            <a:r>
              <a:rPr dirty="0">
                <a:solidFill>
                  <a:prstClr val="black"/>
                </a:solidFill>
                <a:latin typeface="Arial"/>
                <a:cs typeface="Arial"/>
              </a:rPr>
              <a:t>g</a:t>
            </a:r>
            <a:r>
              <a:rPr spc="5" dirty="0">
                <a:solidFill>
                  <a:prstClr val="black"/>
                </a:solidFill>
                <a:latin typeface="Arial"/>
                <a:cs typeface="Arial"/>
              </a:rPr>
              <a:t> </a:t>
            </a: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spc="-9" dirty="0">
                <a:solidFill>
                  <a:prstClr val="black"/>
                </a:solidFill>
                <a:latin typeface="Arial"/>
                <a:cs typeface="Arial"/>
              </a:rPr>
              <a:t>fr</a:t>
            </a:r>
            <a:r>
              <a:rPr spc="5" dirty="0">
                <a:solidFill>
                  <a:prstClr val="black"/>
                </a:solidFill>
                <a:latin typeface="Arial"/>
                <a:cs typeface="Arial"/>
              </a:rPr>
              <a:t>e</a:t>
            </a:r>
            <a:r>
              <a:rPr spc="-5" dirty="0">
                <a:solidFill>
                  <a:prstClr val="black"/>
                </a:solidFill>
                <a:latin typeface="Arial"/>
                <a:cs typeface="Arial"/>
              </a:rPr>
              <a:t>q</a:t>
            </a:r>
            <a:r>
              <a:rPr spc="-9" dirty="0">
                <a:solidFill>
                  <a:prstClr val="black"/>
                </a:solidFill>
                <a:latin typeface="Arial"/>
                <a:cs typeface="Arial"/>
              </a:rPr>
              <a:t>.</a:t>
            </a:r>
            <a:r>
              <a:rPr spc="9" dirty="0">
                <a:solidFill>
                  <a:prstClr val="black"/>
                </a:solidFill>
                <a:latin typeface="Arial"/>
                <a:cs typeface="Arial"/>
              </a:rPr>
              <a:t> </a:t>
            </a:r>
            <a:r>
              <a:rPr dirty="0">
                <a:solidFill>
                  <a:prstClr val="black"/>
                </a:solidFill>
                <a:latin typeface="Arial"/>
                <a:cs typeface="Arial"/>
              </a:rPr>
              <a:t>t</a:t>
            </a:r>
            <a:r>
              <a:rPr spc="-5" dirty="0">
                <a:solidFill>
                  <a:prstClr val="black"/>
                </a:solidFill>
                <a:latin typeface="Arial"/>
                <a:cs typeface="Arial"/>
              </a:rPr>
              <a:t>a</a:t>
            </a:r>
            <a:r>
              <a:rPr spc="5" dirty="0">
                <a:solidFill>
                  <a:prstClr val="black"/>
                </a:solidFill>
                <a:latin typeface="Arial"/>
                <a:cs typeface="Arial"/>
              </a:rPr>
              <a:t>b</a:t>
            </a:r>
            <a:r>
              <a:rPr spc="-5" dirty="0">
                <a:solidFill>
                  <a:prstClr val="black"/>
                </a:solidFill>
                <a:latin typeface="Arial"/>
                <a:cs typeface="Arial"/>
              </a:rPr>
              <a:t>l</a:t>
            </a:r>
            <a:r>
              <a:rPr spc="5" dirty="0">
                <a:solidFill>
                  <a:prstClr val="black"/>
                </a:solidFill>
                <a:latin typeface="Arial"/>
                <a:cs typeface="Arial"/>
              </a:rPr>
              <a:t>e</a:t>
            </a:r>
            <a:r>
              <a:rPr dirty="0">
                <a:solidFill>
                  <a:prstClr val="black"/>
                </a:solidFill>
                <a:latin typeface="Arial"/>
                <a:cs typeface="Arial"/>
              </a:rPr>
              <a:t>s</a:t>
            </a:r>
            <a:r>
              <a:rPr spc="9" dirty="0">
                <a:solidFill>
                  <a:prstClr val="black"/>
                </a:solidFill>
                <a:latin typeface="Arial"/>
                <a:cs typeface="Arial"/>
              </a:rPr>
              <a:t> </a:t>
            </a:r>
            <a:r>
              <a:rPr spc="-9" dirty="0">
                <a:solidFill>
                  <a:prstClr val="black"/>
                </a:solidFill>
                <a:latin typeface="Arial"/>
                <a:cs typeface="Arial"/>
              </a:rPr>
              <a:t>to</a:t>
            </a:r>
            <a:r>
              <a:rPr spc="14" dirty="0">
                <a:solidFill>
                  <a:prstClr val="black"/>
                </a:solidFill>
                <a:latin typeface="Arial"/>
                <a:cs typeface="Arial"/>
              </a:rPr>
              <a:t> </a:t>
            </a:r>
            <a:r>
              <a:rPr spc="-5" dirty="0">
                <a:solidFill>
                  <a:prstClr val="black"/>
                </a:solidFill>
                <a:latin typeface="Arial"/>
                <a:cs typeface="Arial"/>
              </a:rPr>
              <a:t>li</a:t>
            </a:r>
            <a:r>
              <a:rPr spc="5" dirty="0">
                <a:solidFill>
                  <a:prstClr val="black"/>
                </a:solidFill>
                <a:latin typeface="Arial"/>
                <a:cs typeface="Arial"/>
              </a:rPr>
              <a:t>ke</a:t>
            </a:r>
            <a:r>
              <a:rPr spc="-5" dirty="0">
                <a:solidFill>
                  <a:prstClr val="black"/>
                </a:solidFill>
                <a:latin typeface="Arial"/>
                <a:cs typeface="Arial"/>
              </a:rPr>
              <a:t>l</a:t>
            </a:r>
            <a:r>
              <a:rPr dirty="0">
                <a:solidFill>
                  <a:prstClr val="black"/>
                </a:solidFill>
                <a:latin typeface="Arial"/>
                <a:cs typeface="Arial"/>
              </a:rPr>
              <a:t>i</a:t>
            </a:r>
            <a:r>
              <a:rPr spc="-5" dirty="0">
                <a:solidFill>
                  <a:prstClr val="black"/>
                </a:solidFill>
                <a:latin typeface="Arial"/>
                <a:cs typeface="Arial"/>
              </a:rPr>
              <a:t>h</a:t>
            </a:r>
            <a:r>
              <a:rPr spc="5" dirty="0">
                <a:solidFill>
                  <a:prstClr val="black"/>
                </a:solidFill>
                <a:latin typeface="Arial"/>
                <a:cs typeface="Arial"/>
              </a:rPr>
              <a:t>o</a:t>
            </a:r>
            <a:r>
              <a:rPr spc="-5" dirty="0">
                <a:solidFill>
                  <a:prstClr val="black"/>
                </a:solidFill>
                <a:latin typeface="Arial"/>
                <a:cs typeface="Arial"/>
              </a:rPr>
              <a:t>o</a:t>
            </a:r>
            <a:r>
              <a:rPr dirty="0">
                <a:solidFill>
                  <a:prstClr val="black"/>
                </a:solidFill>
                <a:latin typeface="Arial"/>
                <a:cs typeface="Arial"/>
              </a:rPr>
              <a:t>d</a:t>
            </a:r>
            <a:r>
              <a:rPr spc="5" dirty="0">
                <a:solidFill>
                  <a:prstClr val="black"/>
                </a:solidFill>
                <a:latin typeface="Arial"/>
                <a:cs typeface="Arial"/>
              </a:rPr>
              <a:t> </a:t>
            </a:r>
            <a:r>
              <a:rPr dirty="0">
                <a:solidFill>
                  <a:prstClr val="black"/>
                </a:solidFill>
                <a:latin typeface="Arial"/>
                <a:cs typeface="Arial"/>
              </a:rPr>
              <a:t>t</a:t>
            </a:r>
            <a:r>
              <a:rPr spc="-5" dirty="0">
                <a:solidFill>
                  <a:prstClr val="black"/>
                </a:solidFill>
                <a:latin typeface="Arial"/>
                <a:cs typeface="Arial"/>
              </a:rPr>
              <a:t>a</a:t>
            </a:r>
            <a:r>
              <a:rPr spc="5" dirty="0">
                <a:solidFill>
                  <a:prstClr val="black"/>
                </a:solidFill>
                <a:latin typeface="Arial"/>
                <a:cs typeface="Arial"/>
              </a:rPr>
              <a:t>b</a:t>
            </a:r>
            <a:r>
              <a:rPr spc="-5" dirty="0">
                <a:solidFill>
                  <a:prstClr val="black"/>
                </a:solidFill>
                <a:latin typeface="Arial"/>
                <a:cs typeface="Arial"/>
              </a:rPr>
              <a:t>l</a:t>
            </a:r>
            <a:r>
              <a:rPr spc="5" dirty="0">
                <a:solidFill>
                  <a:prstClr val="black"/>
                </a:solidFill>
                <a:latin typeface="Arial"/>
                <a:cs typeface="Arial"/>
              </a:rPr>
              <a:t>e</a:t>
            </a:r>
            <a:r>
              <a:rPr dirty="0">
                <a:solidFill>
                  <a:prstClr val="black"/>
                </a:solidFill>
                <a:latin typeface="Arial"/>
                <a:cs typeface="Arial"/>
              </a:rPr>
              <a:t>s</a:t>
            </a:r>
            <a:r>
              <a:rPr spc="9" dirty="0">
                <a:solidFill>
                  <a:prstClr val="black"/>
                </a:solidFill>
                <a:latin typeface="Arial"/>
                <a:cs typeface="Arial"/>
              </a:rPr>
              <a:t> </a:t>
            </a:r>
            <a:r>
              <a:rPr spc="5" dirty="0">
                <a:solidFill>
                  <a:prstClr val="black"/>
                </a:solidFill>
                <a:latin typeface="Arial"/>
                <a:cs typeface="Arial"/>
              </a:rPr>
              <a:t>a</a:t>
            </a:r>
            <a:r>
              <a:rPr spc="-5" dirty="0">
                <a:solidFill>
                  <a:prstClr val="black"/>
                </a:solidFill>
                <a:latin typeface="Arial"/>
                <a:cs typeface="Arial"/>
              </a:rPr>
              <a:t>n</a:t>
            </a:r>
            <a:r>
              <a:rPr dirty="0">
                <a:solidFill>
                  <a:prstClr val="black"/>
                </a:solidFill>
                <a:latin typeface="Arial"/>
                <a:cs typeface="Arial"/>
              </a:rPr>
              <a:t>d</a:t>
            </a:r>
            <a:r>
              <a:rPr spc="5" dirty="0">
                <a:solidFill>
                  <a:prstClr val="black"/>
                </a:solidFill>
                <a:latin typeface="Arial"/>
                <a:cs typeface="Arial"/>
              </a:rPr>
              <a:t> </a:t>
            </a:r>
            <a:r>
              <a:rPr dirty="0">
                <a:solidFill>
                  <a:prstClr val="black"/>
                </a:solidFill>
                <a:latin typeface="Arial"/>
                <a:cs typeface="Arial"/>
              </a:rPr>
              <a:t>f</a:t>
            </a:r>
            <a:r>
              <a:rPr spc="-5" dirty="0">
                <a:solidFill>
                  <a:prstClr val="black"/>
                </a:solidFill>
                <a:latin typeface="Arial"/>
                <a:cs typeface="Arial"/>
              </a:rPr>
              <a:t>i</a:t>
            </a:r>
            <a:r>
              <a:rPr spc="5" dirty="0">
                <a:solidFill>
                  <a:prstClr val="black"/>
                </a:solidFill>
                <a:latin typeface="Arial"/>
                <a:cs typeface="Arial"/>
              </a:rPr>
              <a:t>n</a:t>
            </a:r>
            <a:r>
              <a:rPr spc="-5" dirty="0">
                <a:solidFill>
                  <a:prstClr val="black"/>
                </a:solidFill>
                <a:latin typeface="Arial"/>
                <a:cs typeface="Arial"/>
              </a:rPr>
              <a:t>a</a:t>
            </a:r>
            <a:r>
              <a:rPr dirty="0">
                <a:solidFill>
                  <a:prstClr val="black"/>
                </a:solidFill>
                <a:latin typeface="Arial"/>
                <a:cs typeface="Arial"/>
              </a:rPr>
              <a:t>l</a:t>
            </a:r>
            <a:r>
              <a:rPr spc="-5" dirty="0">
                <a:solidFill>
                  <a:prstClr val="black"/>
                </a:solidFill>
                <a:latin typeface="Arial"/>
                <a:cs typeface="Arial"/>
              </a:rPr>
              <a:t>l</a:t>
            </a:r>
            <a:r>
              <a:rPr dirty="0">
                <a:solidFill>
                  <a:prstClr val="black"/>
                </a:solidFill>
                <a:latin typeface="Arial"/>
                <a:cs typeface="Arial"/>
              </a:rPr>
              <a:t>y</a:t>
            </a:r>
            <a:r>
              <a:rPr spc="9" dirty="0">
                <a:solidFill>
                  <a:prstClr val="black"/>
                </a:solidFill>
                <a:latin typeface="Arial"/>
                <a:cs typeface="Arial"/>
              </a:rPr>
              <a:t> </a:t>
            </a:r>
            <a:r>
              <a:rPr spc="5" dirty="0">
                <a:solidFill>
                  <a:prstClr val="black"/>
                </a:solidFill>
                <a:latin typeface="Arial"/>
                <a:cs typeface="Arial"/>
              </a:rPr>
              <a:t>us</a:t>
            </a:r>
            <a:r>
              <a:rPr spc="-5" dirty="0">
                <a:solidFill>
                  <a:prstClr val="black"/>
                </a:solidFill>
                <a:latin typeface="Arial"/>
                <a:cs typeface="Arial"/>
              </a:rPr>
              <a:t>i</a:t>
            </a:r>
            <a:r>
              <a:rPr spc="5" dirty="0">
                <a:solidFill>
                  <a:prstClr val="black"/>
                </a:solidFill>
                <a:latin typeface="Arial"/>
                <a:cs typeface="Arial"/>
              </a:rPr>
              <a:t>n</a:t>
            </a:r>
            <a:r>
              <a:rPr dirty="0">
                <a:solidFill>
                  <a:prstClr val="black"/>
                </a:solidFill>
                <a:latin typeface="Arial"/>
                <a:cs typeface="Arial"/>
              </a:rPr>
              <a:t>g</a:t>
            </a:r>
            <a:r>
              <a:rPr spc="5" dirty="0">
                <a:solidFill>
                  <a:prstClr val="black"/>
                </a:solidFill>
                <a:latin typeface="Arial"/>
                <a:cs typeface="Arial"/>
              </a:rPr>
              <a:t> </a:t>
            </a: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 N</a:t>
            </a:r>
            <a:r>
              <a:rPr spc="5" dirty="0">
                <a:solidFill>
                  <a:prstClr val="black"/>
                </a:solidFill>
                <a:latin typeface="Arial"/>
                <a:cs typeface="Arial"/>
              </a:rPr>
              <a:t>a</a:t>
            </a:r>
            <a:r>
              <a:rPr spc="-5" dirty="0">
                <a:solidFill>
                  <a:prstClr val="black"/>
                </a:solidFill>
                <a:latin typeface="Arial"/>
                <a:cs typeface="Arial"/>
              </a:rPr>
              <a:t>i</a:t>
            </a:r>
            <a:r>
              <a:rPr spc="5" dirty="0">
                <a:solidFill>
                  <a:prstClr val="black"/>
                </a:solidFill>
                <a:latin typeface="Arial"/>
                <a:cs typeface="Arial"/>
              </a:rPr>
              <a:t>v</a:t>
            </a:r>
            <a:r>
              <a:rPr dirty="0">
                <a:solidFill>
                  <a:prstClr val="black"/>
                </a:solidFill>
                <a:latin typeface="Arial"/>
                <a:cs typeface="Arial"/>
              </a:rPr>
              <a:t>e</a:t>
            </a:r>
            <a:r>
              <a:rPr spc="5" dirty="0">
                <a:solidFill>
                  <a:prstClr val="black"/>
                </a:solidFill>
                <a:latin typeface="Arial"/>
                <a:cs typeface="Arial"/>
              </a:rPr>
              <a:t> </a:t>
            </a:r>
            <a:r>
              <a:rPr spc="-14" dirty="0">
                <a:solidFill>
                  <a:prstClr val="black"/>
                </a:solidFill>
                <a:latin typeface="Arial"/>
                <a:cs typeface="Arial"/>
              </a:rPr>
              <a:t>B</a:t>
            </a:r>
            <a:r>
              <a:rPr spc="5" dirty="0">
                <a:solidFill>
                  <a:prstClr val="black"/>
                </a:solidFill>
                <a:latin typeface="Arial"/>
                <a:cs typeface="Arial"/>
              </a:rPr>
              <a:t>a</a:t>
            </a:r>
            <a:r>
              <a:rPr dirty="0">
                <a:solidFill>
                  <a:prstClr val="black"/>
                </a:solidFill>
                <a:latin typeface="Arial"/>
                <a:cs typeface="Arial"/>
              </a:rPr>
              <a:t>y</a:t>
            </a:r>
            <a:r>
              <a:rPr spc="5" dirty="0">
                <a:solidFill>
                  <a:prstClr val="black"/>
                </a:solidFill>
                <a:latin typeface="Arial"/>
                <a:cs typeface="Arial"/>
              </a:rPr>
              <a:t>es</a:t>
            </a:r>
            <a:r>
              <a:rPr spc="-5" dirty="0">
                <a:solidFill>
                  <a:prstClr val="black"/>
                </a:solidFill>
                <a:latin typeface="Arial"/>
                <a:cs typeface="Arial"/>
              </a:rPr>
              <a:t>i</a:t>
            </a:r>
            <a:r>
              <a:rPr spc="5" dirty="0">
                <a:solidFill>
                  <a:prstClr val="black"/>
                </a:solidFill>
                <a:latin typeface="Arial"/>
                <a:cs typeface="Arial"/>
              </a:rPr>
              <a:t>a</a:t>
            </a:r>
            <a:r>
              <a:rPr dirty="0">
                <a:solidFill>
                  <a:prstClr val="black"/>
                </a:solidFill>
                <a:latin typeface="Arial"/>
                <a:cs typeface="Arial"/>
              </a:rPr>
              <a:t>n</a:t>
            </a:r>
            <a:r>
              <a:rPr spc="5" dirty="0">
                <a:solidFill>
                  <a:prstClr val="black"/>
                </a:solidFill>
                <a:latin typeface="Arial"/>
                <a:cs typeface="Arial"/>
              </a:rPr>
              <a:t> </a:t>
            </a:r>
            <a:r>
              <a:rPr spc="-5" dirty="0">
                <a:solidFill>
                  <a:prstClr val="black"/>
                </a:solidFill>
                <a:latin typeface="Arial"/>
                <a:cs typeface="Arial"/>
              </a:rPr>
              <a:t>e</a:t>
            </a:r>
            <a:r>
              <a:rPr spc="5" dirty="0">
                <a:solidFill>
                  <a:prstClr val="black"/>
                </a:solidFill>
                <a:latin typeface="Arial"/>
                <a:cs typeface="Arial"/>
              </a:rPr>
              <a:t>qu</a:t>
            </a:r>
            <a:r>
              <a:rPr spc="-5" dirty="0">
                <a:solidFill>
                  <a:prstClr val="black"/>
                </a:solidFill>
                <a:latin typeface="Arial"/>
                <a:cs typeface="Arial"/>
              </a:rPr>
              <a:t>a</a:t>
            </a:r>
            <a:r>
              <a:rPr dirty="0">
                <a:solidFill>
                  <a:prstClr val="black"/>
                </a:solidFill>
                <a:latin typeface="Arial"/>
                <a:cs typeface="Arial"/>
              </a:rPr>
              <a:t>t</a:t>
            </a:r>
            <a:r>
              <a:rPr spc="-5" dirty="0">
                <a:solidFill>
                  <a:prstClr val="black"/>
                </a:solidFill>
                <a:latin typeface="Arial"/>
                <a:cs typeface="Arial"/>
              </a:rPr>
              <a:t>i</a:t>
            </a:r>
            <a:r>
              <a:rPr spc="5" dirty="0">
                <a:solidFill>
                  <a:prstClr val="black"/>
                </a:solidFill>
                <a:latin typeface="Arial"/>
                <a:cs typeface="Arial"/>
              </a:rPr>
              <a:t>o</a:t>
            </a:r>
            <a:r>
              <a:rPr dirty="0">
                <a:solidFill>
                  <a:prstClr val="black"/>
                </a:solidFill>
                <a:latin typeface="Arial"/>
                <a:cs typeface="Arial"/>
              </a:rPr>
              <a:t>n</a:t>
            </a:r>
            <a:r>
              <a:rPr spc="5" dirty="0">
                <a:solidFill>
                  <a:prstClr val="black"/>
                </a:solidFill>
                <a:latin typeface="Arial"/>
                <a:cs typeface="Arial"/>
              </a:rPr>
              <a:t> </a:t>
            </a:r>
            <a:r>
              <a:rPr spc="-9" dirty="0">
                <a:solidFill>
                  <a:prstClr val="black"/>
                </a:solidFill>
                <a:latin typeface="Arial"/>
                <a:cs typeface="Arial"/>
              </a:rPr>
              <a:t>to</a:t>
            </a:r>
            <a:r>
              <a:rPr spc="5" dirty="0">
                <a:solidFill>
                  <a:prstClr val="black"/>
                </a:solidFill>
                <a:latin typeface="Arial"/>
                <a:cs typeface="Arial"/>
              </a:rPr>
              <a:t> c</a:t>
            </a:r>
            <a:r>
              <a:rPr spc="-5" dirty="0">
                <a:solidFill>
                  <a:prstClr val="black"/>
                </a:solidFill>
                <a:latin typeface="Arial"/>
                <a:cs typeface="Arial"/>
              </a:rPr>
              <a:t>a</a:t>
            </a:r>
            <a:r>
              <a:rPr dirty="0">
                <a:solidFill>
                  <a:prstClr val="black"/>
                </a:solidFill>
                <a:latin typeface="Arial"/>
                <a:cs typeface="Arial"/>
              </a:rPr>
              <a:t>l</a:t>
            </a:r>
            <a:r>
              <a:rPr spc="5" dirty="0">
                <a:solidFill>
                  <a:prstClr val="black"/>
                </a:solidFill>
                <a:latin typeface="Arial"/>
                <a:cs typeface="Arial"/>
              </a:rPr>
              <a:t>c</a:t>
            </a:r>
            <a:r>
              <a:rPr spc="-5" dirty="0">
                <a:solidFill>
                  <a:prstClr val="black"/>
                </a:solidFill>
                <a:latin typeface="Arial"/>
                <a:cs typeface="Arial"/>
              </a:rPr>
              <a:t>u</a:t>
            </a:r>
            <a:r>
              <a:rPr dirty="0">
                <a:solidFill>
                  <a:prstClr val="black"/>
                </a:solidFill>
                <a:latin typeface="Arial"/>
                <a:cs typeface="Arial"/>
              </a:rPr>
              <a:t>l</a:t>
            </a:r>
            <a:r>
              <a:rPr spc="5" dirty="0">
                <a:solidFill>
                  <a:prstClr val="black"/>
                </a:solidFill>
                <a:latin typeface="Arial"/>
                <a:cs typeface="Arial"/>
              </a:rPr>
              <a:t>a</a:t>
            </a:r>
            <a:r>
              <a:rPr spc="-9" dirty="0">
                <a:solidFill>
                  <a:prstClr val="black"/>
                </a:solidFill>
                <a:latin typeface="Arial"/>
                <a:cs typeface="Arial"/>
              </a:rPr>
              <a:t>te</a:t>
            </a:r>
            <a:r>
              <a:rPr spc="5" dirty="0">
                <a:solidFill>
                  <a:prstClr val="black"/>
                </a:solidFill>
                <a:latin typeface="Arial"/>
                <a:cs typeface="Arial"/>
              </a:rPr>
              <a:t> </a:t>
            </a: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spc="-5" dirty="0">
                <a:solidFill>
                  <a:prstClr val="black"/>
                </a:solidFill>
                <a:latin typeface="Arial"/>
                <a:cs typeface="Arial"/>
              </a:rPr>
              <a:t>p</a:t>
            </a:r>
            <a:r>
              <a:rPr spc="5" dirty="0">
                <a:solidFill>
                  <a:prstClr val="black"/>
                </a:solidFill>
                <a:latin typeface="Arial"/>
                <a:cs typeface="Arial"/>
              </a:rPr>
              <a:t>os</a:t>
            </a:r>
            <a:r>
              <a:rPr spc="-9" dirty="0">
                <a:solidFill>
                  <a:prstClr val="black"/>
                </a:solidFill>
                <a:latin typeface="Arial"/>
                <a:cs typeface="Arial"/>
              </a:rPr>
              <a:t>t</a:t>
            </a:r>
            <a:r>
              <a:rPr spc="5" dirty="0">
                <a:solidFill>
                  <a:prstClr val="black"/>
                </a:solidFill>
                <a:latin typeface="Arial"/>
                <a:cs typeface="Arial"/>
              </a:rPr>
              <a:t>e</a:t>
            </a:r>
            <a:r>
              <a:rPr dirty="0">
                <a:solidFill>
                  <a:prstClr val="black"/>
                </a:solidFill>
                <a:latin typeface="Arial"/>
                <a:cs typeface="Arial"/>
              </a:rPr>
              <a:t>r</a:t>
            </a:r>
            <a:r>
              <a:rPr spc="-5" dirty="0">
                <a:solidFill>
                  <a:prstClr val="black"/>
                </a:solidFill>
                <a:latin typeface="Arial"/>
                <a:cs typeface="Arial"/>
              </a:rPr>
              <a:t>i</a:t>
            </a:r>
            <a:r>
              <a:rPr spc="5" dirty="0">
                <a:solidFill>
                  <a:prstClr val="black"/>
                </a:solidFill>
                <a:latin typeface="Arial"/>
                <a:cs typeface="Arial"/>
              </a:rPr>
              <a:t>o</a:t>
            </a:r>
            <a:r>
              <a:rPr dirty="0">
                <a:solidFill>
                  <a:prstClr val="black"/>
                </a:solidFill>
                <a:latin typeface="Arial"/>
                <a:cs typeface="Arial"/>
              </a:rPr>
              <a:t>r</a:t>
            </a:r>
            <a:r>
              <a:rPr spc="9" dirty="0">
                <a:solidFill>
                  <a:prstClr val="black"/>
                </a:solidFill>
                <a:latin typeface="Arial"/>
                <a:cs typeface="Arial"/>
              </a:rPr>
              <a:t> </a:t>
            </a:r>
            <a:r>
              <a:rPr spc="-5" dirty="0">
                <a:solidFill>
                  <a:prstClr val="black"/>
                </a:solidFill>
                <a:latin typeface="Arial"/>
                <a:cs typeface="Arial"/>
              </a:rPr>
              <a:t>p</a:t>
            </a:r>
            <a:r>
              <a:rPr dirty="0">
                <a:solidFill>
                  <a:prstClr val="black"/>
                </a:solidFill>
                <a:latin typeface="Arial"/>
                <a:cs typeface="Arial"/>
              </a:rPr>
              <a:t>r</a:t>
            </a:r>
            <a:r>
              <a:rPr spc="5" dirty="0">
                <a:solidFill>
                  <a:prstClr val="black"/>
                </a:solidFill>
                <a:latin typeface="Arial"/>
                <a:cs typeface="Arial"/>
              </a:rPr>
              <a:t>ob</a:t>
            </a:r>
            <a:r>
              <a:rPr spc="-5" dirty="0">
                <a:solidFill>
                  <a:prstClr val="black"/>
                </a:solidFill>
                <a:latin typeface="Arial"/>
                <a:cs typeface="Arial"/>
              </a:rPr>
              <a:t>a</a:t>
            </a:r>
            <a:r>
              <a:rPr spc="5" dirty="0">
                <a:solidFill>
                  <a:prstClr val="black"/>
                </a:solidFill>
                <a:latin typeface="Arial"/>
                <a:cs typeface="Arial"/>
              </a:rPr>
              <a:t>b</a:t>
            </a:r>
            <a:r>
              <a:rPr spc="-5" dirty="0">
                <a:solidFill>
                  <a:prstClr val="black"/>
                </a:solidFill>
                <a:latin typeface="Arial"/>
                <a:cs typeface="Arial"/>
              </a:rPr>
              <a:t>il</a:t>
            </a:r>
            <a:r>
              <a:rPr dirty="0">
                <a:solidFill>
                  <a:prstClr val="black"/>
                </a:solidFill>
                <a:latin typeface="Arial"/>
                <a:cs typeface="Arial"/>
              </a:rPr>
              <a:t>i</a:t>
            </a:r>
            <a:r>
              <a:rPr spc="-9" dirty="0">
                <a:solidFill>
                  <a:prstClr val="black"/>
                </a:solidFill>
                <a:latin typeface="Arial"/>
                <a:cs typeface="Arial"/>
              </a:rPr>
              <a:t>ty</a:t>
            </a:r>
            <a:r>
              <a:rPr spc="18" dirty="0">
                <a:solidFill>
                  <a:prstClr val="black"/>
                </a:solidFill>
                <a:latin typeface="Arial"/>
                <a:cs typeface="Arial"/>
              </a:rPr>
              <a:t> </a:t>
            </a:r>
            <a:r>
              <a:rPr spc="-9" dirty="0">
                <a:solidFill>
                  <a:prstClr val="black"/>
                </a:solidFill>
                <a:latin typeface="Arial"/>
                <a:cs typeface="Arial"/>
              </a:rPr>
              <a:t>f</a:t>
            </a:r>
            <a:r>
              <a:rPr spc="-5" dirty="0">
                <a:solidFill>
                  <a:prstClr val="black"/>
                </a:solidFill>
                <a:latin typeface="Arial"/>
                <a:cs typeface="Arial"/>
              </a:rPr>
              <a:t>o</a:t>
            </a:r>
            <a:r>
              <a:rPr dirty="0">
                <a:solidFill>
                  <a:prstClr val="black"/>
                </a:solidFill>
                <a:latin typeface="Arial"/>
                <a:cs typeface="Arial"/>
              </a:rPr>
              <a:t>r</a:t>
            </a:r>
            <a:r>
              <a:rPr spc="9" dirty="0">
                <a:solidFill>
                  <a:prstClr val="black"/>
                </a:solidFill>
                <a:latin typeface="Arial"/>
                <a:cs typeface="Arial"/>
              </a:rPr>
              <a:t> </a:t>
            </a:r>
            <a:r>
              <a:rPr spc="5" dirty="0">
                <a:solidFill>
                  <a:prstClr val="black"/>
                </a:solidFill>
                <a:latin typeface="Arial"/>
                <a:cs typeface="Arial"/>
              </a:rPr>
              <a:t>e</a:t>
            </a:r>
            <a:r>
              <a:rPr spc="-5" dirty="0">
                <a:solidFill>
                  <a:prstClr val="black"/>
                </a:solidFill>
                <a:latin typeface="Arial"/>
                <a:cs typeface="Arial"/>
              </a:rPr>
              <a:t>a</a:t>
            </a:r>
            <a:r>
              <a:rPr spc="5" dirty="0">
                <a:solidFill>
                  <a:prstClr val="black"/>
                </a:solidFill>
                <a:latin typeface="Arial"/>
                <a:cs typeface="Arial"/>
              </a:rPr>
              <a:t>c</a:t>
            </a:r>
            <a:r>
              <a:rPr dirty="0">
                <a:solidFill>
                  <a:prstClr val="black"/>
                </a:solidFill>
                <a:latin typeface="Arial"/>
                <a:cs typeface="Arial"/>
              </a:rPr>
              <a:t>h</a:t>
            </a:r>
            <a:r>
              <a:rPr spc="5" dirty="0">
                <a:solidFill>
                  <a:prstClr val="black"/>
                </a:solidFill>
                <a:latin typeface="Arial"/>
                <a:cs typeface="Arial"/>
              </a:rPr>
              <a:t> c</a:t>
            </a:r>
            <a:r>
              <a:rPr spc="-5" dirty="0">
                <a:solidFill>
                  <a:prstClr val="black"/>
                </a:solidFill>
                <a:latin typeface="Arial"/>
                <a:cs typeface="Arial"/>
              </a:rPr>
              <a:t>l</a:t>
            </a:r>
            <a:r>
              <a:rPr spc="5" dirty="0">
                <a:solidFill>
                  <a:prstClr val="black"/>
                </a:solidFill>
                <a:latin typeface="Arial"/>
                <a:cs typeface="Arial"/>
              </a:rPr>
              <a:t>as</a:t>
            </a:r>
            <a:r>
              <a:rPr dirty="0">
                <a:solidFill>
                  <a:prstClr val="black"/>
                </a:solidFill>
                <a:latin typeface="Arial"/>
                <a:cs typeface="Arial"/>
              </a:rPr>
              <a:t>s</a:t>
            </a:r>
          </a:p>
          <a:p>
            <a:pPr defTabSz="829366">
              <a:lnSpc>
                <a:spcPts val="815"/>
              </a:lnSpc>
              <a:spcBef>
                <a:spcPts val="7"/>
              </a:spcBef>
            </a:pPr>
            <a:endParaRPr sz="800" dirty="0">
              <a:solidFill>
                <a:prstClr val="black"/>
              </a:solidFill>
            </a:endParaRPr>
          </a:p>
          <a:p>
            <a:pPr marL="11518" defTabSz="829366"/>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c</a:t>
            </a:r>
            <a:r>
              <a:rPr spc="-5" dirty="0">
                <a:solidFill>
                  <a:prstClr val="black"/>
                </a:solidFill>
                <a:latin typeface="Arial"/>
                <a:cs typeface="Arial"/>
              </a:rPr>
              <a:t>l</a:t>
            </a:r>
            <a:r>
              <a:rPr spc="5" dirty="0">
                <a:solidFill>
                  <a:prstClr val="black"/>
                </a:solidFill>
                <a:latin typeface="Arial"/>
                <a:cs typeface="Arial"/>
              </a:rPr>
              <a:t>as</a:t>
            </a:r>
            <a:r>
              <a:rPr dirty="0">
                <a:solidFill>
                  <a:prstClr val="black"/>
                </a:solidFill>
                <a:latin typeface="Arial"/>
                <a:cs typeface="Arial"/>
              </a:rPr>
              <a:t>s</a:t>
            </a:r>
            <a:r>
              <a:rPr spc="9" dirty="0">
                <a:solidFill>
                  <a:prstClr val="black"/>
                </a:solidFill>
                <a:latin typeface="Arial"/>
                <a:cs typeface="Arial"/>
              </a:rPr>
              <a:t> </a:t>
            </a:r>
            <a:r>
              <a:rPr dirty="0">
                <a:solidFill>
                  <a:prstClr val="black"/>
                </a:solidFill>
                <a:latin typeface="Arial"/>
                <a:cs typeface="Arial"/>
              </a:rPr>
              <a:t>w</a:t>
            </a:r>
            <a:r>
              <a:rPr spc="-5" dirty="0">
                <a:solidFill>
                  <a:prstClr val="black"/>
                </a:solidFill>
                <a:latin typeface="Arial"/>
                <a:cs typeface="Arial"/>
              </a:rPr>
              <a:t>i</a:t>
            </a:r>
            <a:r>
              <a:rPr dirty="0">
                <a:solidFill>
                  <a:prstClr val="black"/>
                </a:solidFill>
                <a:latin typeface="Arial"/>
                <a:cs typeface="Arial"/>
              </a:rPr>
              <a:t>th</a:t>
            </a:r>
            <a:r>
              <a:rPr spc="5" dirty="0">
                <a:solidFill>
                  <a:prstClr val="black"/>
                </a:solidFill>
                <a:latin typeface="Arial"/>
                <a:cs typeface="Arial"/>
              </a:rPr>
              <a:t> </a:t>
            </a: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5" dirty="0">
                <a:solidFill>
                  <a:prstClr val="black"/>
                </a:solidFill>
                <a:latin typeface="Arial"/>
                <a:cs typeface="Arial"/>
              </a:rPr>
              <a:t> </a:t>
            </a:r>
            <a:r>
              <a:rPr spc="-5" dirty="0">
                <a:solidFill>
                  <a:prstClr val="black"/>
                </a:solidFill>
                <a:latin typeface="Arial"/>
                <a:cs typeface="Arial"/>
              </a:rPr>
              <a:t>h</a:t>
            </a:r>
            <a:r>
              <a:rPr dirty="0">
                <a:solidFill>
                  <a:prstClr val="black"/>
                </a:solidFill>
                <a:latin typeface="Arial"/>
                <a:cs typeface="Arial"/>
              </a:rPr>
              <a:t>i</a:t>
            </a:r>
            <a:r>
              <a:rPr spc="-5" dirty="0">
                <a:solidFill>
                  <a:prstClr val="black"/>
                </a:solidFill>
                <a:latin typeface="Arial"/>
                <a:cs typeface="Arial"/>
              </a:rPr>
              <a:t>g</a:t>
            </a:r>
            <a:r>
              <a:rPr spc="5" dirty="0">
                <a:solidFill>
                  <a:prstClr val="black"/>
                </a:solidFill>
                <a:latin typeface="Arial"/>
                <a:cs typeface="Arial"/>
              </a:rPr>
              <a:t>he</a:t>
            </a:r>
            <a:r>
              <a:rPr spc="-9" dirty="0">
                <a:solidFill>
                  <a:prstClr val="black"/>
                </a:solidFill>
                <a:latin typeface="Arial"/>
                <a:cs typeface="Arial"/>
              </a:rPr>
              <a:t>st</a:t>
            </a:r>
            <a:r>
              <a:rPr spc="9" dirty="0">
                <a:solidFill>
                  <a:prstClr val="black"/>
                </a:solidFill>
                <a:latin typeface="Arial"/>
                <a:cs typeface="Arial"/>
              </a:rPr>
              <a:t> </a:t>
            </a:r>
            <a:r>
              <a:rPr spc="5" dirty="0">
                <a:solidFill>
                  <a:prstClr val="black"/>
                </a:solidFill>
                <a:latin typeface="Arial"/>
                <a:cs typeface="Arial"/>
              </a:rPr>
              <a:t>p</a:t>
            </a:r>
            <a:r>
              <a:rPr spc="-5" dirty="0">
                <a:solidFill>
                  <a:prstClr val="black"/>
                </a:solidFill>
                <a:latin typeface="Arial"/>
                <a:cs typeface="Arial"/>
              </a:rPr>
              <a:t>o</a:t>
            </a:r>
            <a:r>
              <a:rPr spc="5" dirty="0">
                <a:solidFill>
                  <a:prstClr val="black"/>
                </a:solidFill>
                <a:latin typeface="Arial"/>
                <a:cs typeface="Arial"/>
              </a:rPr>
              <a:t>s</a:t>
            </a:r>
            <a:r>
              <a:rPr spc="-9" dirty="0">
                <a:solidFill>
                  <a:prstClr val="black"/>
                </a:solidFill>
                <a:latin typeface="Arial"/>
                <a:cs typeface="Arial"/>
              </a:rPr>
              <a:t>t</a:t>
            </a:r>
            <a:r>
              <a:rPr spc="5" dirty="0">
                <a:solidFill>
                  <a:prstClr val="black"/>
                </a:solidFill>
                <a:latin typeface="Arial"/>
                <a:cs typeface="Arial"/>
              </a:rPr>
              <a:t>e</a:t>
            </a:r>
            <a:r>
              <a:rPr dirty="0">
                <a:solidFill>
                  <a:prstClr val="black"/>
                </a:solidFill>
                <a:latin typeface="Arial"/>
                <a:cs typeface="Arial"/>
              </a:rPr>
              <a:t>ri</a:t>
            </a:r>
            <a:r>
              <a:rPr spc="-5" dirty="0">
                <a:solidFill>
                  <a:prstClr val="black"/>
                </a:solidFill>
                <a:latin typeface="Arial"/>
                <a:cs typeface="Arial"/>
              </a:rPr>
              <a:t>o</a:t>
            </a:r>
            <a:r>
              <a:rPr dirty="0">
                <a:solidFill>
                  <a:prstClr val="black"/>
                </a:solidFill>
                <a:latin typeface="Arial"/>
                <a:cs typeface="Arial"/>
              </a:rPr>
              <a:t>r</a:t>
            </a:r>
            <a:r>
              <a:rPr spc="9" dirty="0">
                <a:solidFill>
                  <a:prstClr val="black"/>
                </a:solidFill>
                <a:latin typeface="Arial"/>
                <a:cs typeface="Arial"/>
              </a:rPr>
              <a:t> </a:t>
            </a:r>
            <a:r>
              <a:rPr spc="5" dirty="0">
                <a:solidFill>
                  <a:prstClr val="black"/>
                </a:solidFill>
                <a:latin typeface="Arial"/>
                <a:cs typeface="Arial"/>
              </a:rPr>
              <a:t>p</a:t>
            </a:r>
            <a:r>
              <a:rPr dirty="0">
                <a:solidFill>
                  <a:prstClr val="black"/>
                </a:solidFill>
                <a:latin typeface="Arial"/>
                <a:cs typeface="Arial"/>
              </a:rPr>
              <a:t>r</a:t>
            </a:r>
            <a:r>
              <a:rPr spc="-5" dirty="0">
                <a:solidFill>
                  <a:prstClr val="black"/>
                </a:solidFill>
                <a:latin typeface="Arial"/>
                <a:cs typeface="Arial"/>
              </a:rPr>
              <a:t>o</a:t>
            </a:r>
            <a:r>
              <a:rPr spc="5" dirty="0">
                <a:solidFill>
                  <a:prstClr val="black"/>
                </a:solidFill>
                <a:latin typeface="Arial"/>
                <a:cs typeface="Arial"/>
              </a:rPr>
              <a:t>b</a:t>
            </a:r>
            <a:r>
              <a:rPr spc="-5" dirty="0">
                <a:solidFill>
                  <a:prstClr val="black"/>
                </a:solidFill>
                <a:latin typeface="Arial"/>
                <a:cs typeface="Arial"/>
              </a:rPr>
              <a:t>a</a:t>
            </a:r>
            <a:r>
              <a:rPr spc="5" dirty="0">
                <a:solidFill>
                  <a:prstClr val="black"/>
                </a:solidFill>
                <a:latin typeface="Arial"/>
                <a:cs typeface="Arial"/>
              </a:rPr>
              <a:t>b</a:t>
            </a:r>
            <a:r>
              <a:rPr dirty="0">
                <a:solidFill>
                  <a:prstClr val="black"/>
                </a:solidFill>
                <a:latin typeface="Arial"/>
                <a:cs typeface="Arial"/>
              </a:rPr>
              <a:t>i</a:t>
            </a:r>
            <a:r>
              <a:rPr spc="-5" dirty="0">
                <a:solidFill>
                  <a:prstClr val="black"/>
                </a:solidFill>
                <a:latin typeface="Arial"/>
                <a:cs typeface="Arial"/>
              </a:rPr>
              <a:t>li</a:t>
            </a:r>
            <a:r>
              <a:rPr dirty="0">
                <a:solidFill>
                  <a:prstClr val="black"/>
                </a:solidFill>
                <a:latin typeface="Arial"/>
                <a:cs typeface="Arial"/>
              </a:rPr>
              <a:t>ty</a:t>
            </a:r>
            <a:r>
              <a:rPr spc="9" dirty="0">
                <a:solidFill>
                  <a:prstClr val="black"/>
                </a:solidFill>
                <a:latin typeface="Arial"/>
                <a:cs typeface="Arial"/>
              </a:rPr>
              <a:t> </a:t>
            </a:r>
            <a:r>
              <a:rPr spc="-5" dirty="0">
                <a:solidFill>
                  <a:prstClr val="black"/>
                </a:solidFill>
                <a:latin typeface="Arial"/>
                <a:cs typeface="Arial"/>
              </a:rPr>
              <a:t>i</a:t>
            </a:r>
            <a:r>
              <a:rPr dirty="0">
                <a:solidFill>
                  <a:prstClr val="black"/>
                </a:solidFill>
                <a:latin typeface="Arial"/>
                <a:cs typeface="Arial"/>
              </a:rPr>
              <a:t>s</a:t>
            </a:r>
            <a:r>
              <a:rPr spc="18" dirty="0">
                <a:solidFill>
                  <a:prstClr val="black"/>
                </a:solidFill>
                <a:latin typeface="Arial"/>
                <a:cs typeface="Arial"/>
              </a:rPr>
              <a:t> </a:t>
            </a:r>
            <a:r>
              <a:rPr spc="-9" dirty="0">
                <a:solidFill>
                  <a:prstClr val="black"/>
                </a:solidFill>
                <a:latin typeface="Arial"/>
                <a:cs typeface="Arial"/>
              </a:rPr>
              <a:t>t</a:t>
            </a:r>
            <a:r>
              <a:rPr spc="-5" dirty="0">
                <a:solidFill>
                  <a:prstClr val="black"/>
                </a:solidFill>
                <a:latin typeface="Arial"/>
                <a:cs typeface="Arial"/>
              </a:rPr>
              <a:t>h</a:t>
            </a:r>
            <a:r>
              <a:rPr dirty="0">
                <a:solidFill>
                  <a:prstClr val="black"/>
                </a:solidFill>
                <a:latin typeface="Arial"/>
                <a:cs typeface="Arial"/>
              </a:rPr>
              <a:t>e</a:t>
            </a:r>
            <a:r>
              <a:rPr spc="14" dirty="0">
                <a:solidFill>
                  <a:prstClr val="black"/>
                </a:solidFill>
                <a:latin typeface="Arial"/>
                <a:cs typeface="Arial"/>
              </a:rPr>
              <a:t> </a:t>
            </a:r>
            <a:r>
              <a:rPr spc="-5" dirty="0">
                <a:solidFill>
                  <a:prstClr val="black"/>
                </a:solidFill>
                <a:latin typeface="Arial"/>
                <a:cs typeface="Arial"/>
              </a:rPr>
              <a:t>o</a:t>
            </a:r>
            <a:r>
              <a:rPr spc="5" dirty="0">
                <a:solidFill>
                  <a:prstClr val="black"/>
                </a:solidFill>
                <a:latin typeface="Arial"/>
                <a:cs typeface="Arial"/>
              </a:rPr>
              <a:t>u</a:t>
            </a:r>
            <a:r>
              <a:rPr spc="-9" dirty="0">
                <a:solidFill>
                  <a:prstClr val="black"/>
                </a:solidFill>
                <a:latin typeface="Arial"/>
                <a:cs typeface="Arial"/>
              </a:rPr>
              <a:t>t</a:t>
            </a:r>
            <a:r>
              <a:rPr spc="5" dirty="0">
                <a:solidFill>
                  <a:prstClr val="black"/>
                </a:solidFill>
                <a:latin typeface="Arial"/>
                <a:cs typeface="Arial"/>
              </a:rPr>
              <a:t>co</a:t>
            </a:r>
            <a:r>
              <a:rPr dirty="0">
                <a:solidFill>
                  <a:prstClr val="black"/>
                </a:solidFill>
                <a:latin typeface="Arial"/>
                <a:cs typeface="Arial"/>
              </a:rPr>
              <a:t>me</a:t>
            </a:r>
            <a:r>
              <a:rPr spc="14" dirty="0">
                <a:solidFill>
                  <a:prstClr val="black"/>
                </a:solidFill>
                <a:latin typeface="Arial"/>
                <a:cs typeface="Arial"/>
              </a:rPr>
              <a:t> </a:t>
            </a:r>
            <a:r>
              <a:rPr spc="-5" dirty="0">
                <a:solidFill>
                  <a:prstClr val="black"/>
                </a:solidFill>
                <a:latin typeface="Arial"/>
                <a:cs typeface="Arial"/>
              </a:rPr>
              <a:t>o</a:t>
            </a:r>
            <a:r>
              <a:rPr spc="-9" dirty="0">
                <a:solidFill>
                  <a:prstClr val="black"/>
                </a:solidFill>
                <a:latin typeface="Arial"/>
                <a:cs typeface="Arial"/>
              </a:rPr>
              <a:t>f</a:t>
            </a:r>
            <a:r>
              <a:rPr spc="9" dirty="0">
                <a:solidFill>
                  <a:prstClr val="black"/>
                </a:solidFill>
                <a:latin typeface="Arial"/>
                <a:cs typeface="Arial"/>
              </a:rPr>
              <a:t> </a:t>
            </a:r>
            <a:r>
              <a:rPr spc="-5" dirty="0">
                <a:solidFill>
                  <a:prstClr val="black"/>
                </a:solidFill>
                <a:latin typeface="Arial"/>
                <a:cs typeface="Arial"/>
              </a:rPr>
              <a:t>p</a:t>
            </a:r>
            <a:r>
              <a:rPr spc="9" dirty="0">
                <a:solidFill>
                  <a:prstClr val="black"/>
                </a:solidFill>
                <a:latin typeface="Arial"/>
                <a:cs typeface="Arial"/>
              </a:rPr>
              <a:t>r</a:t>
            </a:r>
            <a:r>
              <a:rPr spc="-5" dirty="0">
                <a:solidFill>
                  <a:prstClr val="black"/>
                </a:solidFill>
                <a:latin typeface="Arial"/>
                <a:cs typeface="Arial"/>
              </a:rPr>
              <a:t>e</a:t>
            </a:r>
            <a:r>
              <a:rPr spc="5" dirty="0">
                <a:solidFill>
                  <a:prstClr val="black"/>
                </a:solidFill>
                <a:latin typeface="Arial"/>
                <a:cs typeface="Arial"/>
              </a:rPr>
              <a:t>d</a:t>
            </a:r>
            <a:r>
              <a:rPr spc="-5" dirty="0">
                <a:solidFill>
                  <a:prstClr val="black"/>
                </a:solidFill>
                <a:latin typeface="Arial"/>
                <a:cs typeface="Arial"/>
              </a:rPr>
              <a:t>i</a:t>
            </a:r>
            <a:r>
              <a:rPr spc="5" dirty="0">
                <a:solidFill>
                  <a:prstClr val="black"/>
                </a:solidFill>
                <a:latin typeface="Arial"/>
                <a:cs typeface="Arial"/>
              </a:rPr>
              <a:t>c</a:t>
            </a:r>
            <a:r>
              <a:rPr dirty="0">
                <a:solidFill>
                  <a:prstClr val="black"/>
                </a:solidFill>
                <a:latin typeface="Arial"/>
                <a:cs typeface="Arial"/>
              </a:rPr>
              <a:t>t</a:t>
            </a:r>
            <a:r>
              <a:rPr spc="-5" dirty="0">
                <a:solidFill>
                  <a:prstClr val="black"/>
                </a:solidFill>
                <a:latin typeface="Arial"/>
                <a:cs typeface="Arial"/>
              </a:rPr>
              <a:t>io</a:t>
            </a:r>
            <a:r>
              <a:rPr dirty="0">
                <a:solidFill>
                  <a:prstClr val="black"/>
                </a:solidFill>
                <a:latin typeface="Arial"/>
                <a:cs typeface="Arial"/>
              </a:rPr>
              <a:t>n</a:t>
            </a:r>
          </a:p>
        </p:txBody>
      </p:sp>
      <p:sp>
        <p:nvSpPr>
          <p:cNvPr id="5" name="object 5"/>
          <p:cNvSpPr txBox="1"/>
          <p:nvPr/>
        </p:nvSpPr>
        <p:spPr>
          <a:xfrm>
            <a:off x="520540" y="2344399"/>
            <a:ext cx="103647" cy="135431"/>
          </a:xfrm>
          <a:prstGeom prst="rect">
            <a:avLst/>
          </a:prstGeom>
        </p:spPr>
        <p:txBody>
          <a:bodyPr vert="horz" wrap="square" lIns="0" tIns="0" rIns="0" bIns="0" rtlCol="0">
            <a:noAutofit/>
          </a:bodyPr>
          <a:lstStyle/>
          <a:p>
            <a:pPr marL="11518" defTabSz="829366"/>
            <a:r>
              <a:rPr sz="800" spc="163" dirty="0">
                <a:solidFill>
                  <a:prstClr val="black"/>
                </a:solidFill>
                <a:latin typeface="Arial"/>
                <a:cs typeface="Arial"/>
              </a:rPr>
              <a:t>●</a:t>
            </a:r>
            <a:endParaRPr sz="800" dirty="0">
              <a:solidFill>
                <a:prstClr val="black"/>
              </a:solidFill>
              <a:latin typeface="Arial"/>
              <a:cs typeface="Arial"/>
            </a:endParaRPr>
          </a:p>
        </p:txBody>
      </p:sp>
      <p:sp>
        <p:nvSpPr>
          <p:cNvPr id="6" name="object 6"/>
          <p:cNvSpPr txBox="1"/>
          <p:nvPr/>
        </p:nvSpPr>
        <p:spPr>
          <a:xfrm>
            <a:off x="520540" y="2993317"/>
            <a:ext cx="103647" cy="135431"/>
          </a:xfrm>
          <a:prstGeom prst="rect">
            <a:avLst/>
          </a:prstGeom>
        </p:spPr>
        <p:txBody>
          <a:bodyPr vert="horz" wrap="square" lIns="0" tIns="0" rIns="0" bIns="0" rtlCol="0">
            <a:noAutofit/>
          </a:bodyPr>
          <a:lstStyle/>
          <a:p>
            <a:pPr marL="11518" defTabSz="829366"/>
            <a:r>
              <a:rPr sz="800" spc="163" dirty="0">
                <a:solidFill>
                  <a:prstClr val="black"/>
                </a:solidFill>
                <a:latin typeface="Arial"/>
                <a:cs typeface="Arial"/>
              </a:rPr>
              <a:t>●</a:t>
            </a:r>
            <a:endParaRPr sz="800" dirty="0">
              <a:solidFill>
                <a:prstClr val="black"/>
              </a:solidFill>
              <a:latin typeface="Arial"/>
              <a:cs typeface="Arial"/>
            </a:endParaRPr>
          </a:p>
        </p:txBody>
      </p:sp>
      <p:sp>
        <p:nvSpPr>
          <p:cNvPr id="7" name="object 7"/>
          <p:cNvSpPr/>
          <p:nvPr/>
        </p:nvSpPr>
        <p:spPr>
          <a:xfrm>
            <a:off x="914401" y="3276600"/>
            <a:ext cx="7312897" cy="3201937"/>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p:nvPr/>
        </p:nvSpPr>
        <p:spPr>
          <a:xfrm>
            <a:off x="1110179" y="1605580"/>
            <a:ext cx="5615383" cy="3687183"/>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
        <p:nvSpPr>
          <p:cNvPr id="4" name="object 4"/>
          <p:cNvSpPr txBox="1"/>
          <p:nvPr/>
        </p:nvSpPr>
        <p:spPr>
          <a:xfrm>
            <a:off x="1571984" y="5576304"/>
            <a:ext cx="1857015" cy="490433"/>
          </a:xfrm>
          <a:prstGeom prst="rect">
            <a:avLst/>
          </a:prstGeom>
        </p:spPr>
        <p:txBody>
          <a:bodyPr vert="horz" wrap="square" lIns="0" tIns="0" rIns="0" bIns="0" rtlCol="0">
            <a:noAutofit/>
          </a:bodyPr>
          <a:lstStyle/>
          <a:p>
            <a:pPr marL="11518" defTabSz="829366"/>
            <a:r>
              <a:rPr spc="-9" dirty="0">
                <a:solidFill>
                  <a:prstClr val="black"/>
                </a:solidFill>
                <a:latin typeface="Arial"/>
                <a:cs typeface="Arial"/>
              </a:rPr>
              <a:t>P(</a:t>
            </a:r>
            <a:r>
              <a:rPr spc="-100" dirty="0">
                <a:solidFill>
                  <a:prstClr val="black"/>
                </a:solidFill>
                <a:latin typeface="Arial"/>
                <a:cs typeface="Arial"/>
              </a:rPr>
              <a:t>Y</a:t>
            </a:r>
            <a:r>
              <a:rPr spc="-86" dirty="0">
                <a:solidFill>
                  <a:prstClr val="black"/>
                </a:solidFill>
                <a:latin typeface="Arial"/>
                <a:cs typeface="Arial"/>
              </a:rPr>
              <a:t>e</a:t>
            </a:r>
            <a:r>
              <a:rPr spc="5" dirty="0">
                <a:solidFill>
                  <a:prstClr val="black"/>
                </a:solidFill>
                <a:latin typeface="Arial"/>
                <a:cs typeface="Arial"/>
              </a:rPr>
              <a:t>s</a:t>
            </a:r>
            <a:r>
              <a:rPr dirty="0">
                <a:solidFill>
                  <a:prstClr val="black"/>
                </a:solidFill>
                <a:latin typeface="Arial"/>
                <a:cs typeface="Arial"/>
              </a:rPr>
              <a:t>)</a:t>
            </a:r>
            <a:r>
              <a:rPr spc="-5" dirty="0">
                <a:solidFill>
                  <a:prstClr val="black"/>
                </a:solidFill>
                <a:latin typeface="Arial"/>
                <a:cs typeface="Arial"/>
              </a:rPr>
              <a:t> </a:t>
            </a:r>
            <a:r>
              <a:rPr spc="-14" dirty="0">
                <a:solidFill>
                  <a:prstClr val="black"/>
                </a:solidFill>
                <a:latin typeface="Arial"/>
                <a:cs typeface="Arial"/>
              </a:rPr>
              <a:t>=</a:t>
            </a:r>
            <a:r>
              <a:rPr spc="5" dirty="0">
                <a:solidFill>
                  <a:prstClr val="black"/>
                </a:solidFill>
                <a:latin typeface="Arial"/>
                <a:cs typeface="Arial"/>
              </a:rPr>
              <a:t> </a:t>
            </a:r>
            <a:r>
              <a:rPr dirty="0">
                <a:solidFill>
                  <a:prstClr val="black"/>
                </a:solidFill>
                <a:latin typeface="Arial"/>
                <a:cs typeface="Arial"/>
              </a:rPr>
              <a:t>9</a:t>
            </a:r>
            <a:r>
              <a:rPr spc="-5" dirty="0">
                <a:solidFill>
                  <a:prstClr val="black"/>
                </a:solidFill>
                <a:latin typeface="Arial"/>
                <a:cs typeface="Arial"/>
              </a:rPr>
              <a:t> /</a:t>
            </a:r>
            <a:r>
              <a:rPr spc="5" dirty="0">
                <a:solidFill>
                  <a:prstClr val="black"/>
                </a:solidFill>
                <a:latin typeface="Arial"/>
                <a:cs typeface="Arial"/>
              </a:rPr>
              <a:t> </a:t>
            </a:r>
            <a:r>
              <a:rPr spc="-14" dirty="0" smtClean="0">
                <a:solidFill>
                  <a:prstClr val="black"/>
                </a:solidFill>
                <a:latin typeface="Arial"/>
                <a:cs typeface="Arial"/>
              </a:rPr>
              <a:t>1</a:t>
            </a:r>
            <a:r>
              <a:rPr dirty="0" smtClean="0">
                <a:solidFill>
                  <a:prstClr val="black"/>
                </a:solidFill>
                <a:latin typeface="Arial"/>
                <a:cs typeface="Arial"/>
              </a:rPr>
              <a:t>4</a:t>
            </a:r>
            <a:endParaRPr dirty="0">
              <a:solidFill>
                <a:prstClr val="black"/>
              </a:solidFill>
              <a:latin typeface="Arial"/>
              <a:cs typeface="Arial"/>
            </a:endParaRPr>
          </a:p>
          <a:p>
            <a:pPr marL="11518" defTabSz="829366">
              <a:lnSpc>
                <a:spcPts val="1822"/>
              </a:lnSpc>
              <a:tabLst>
                <a:tab pos="666949" algn="l"/>
              </a:tabLst>
            </a:pPr>
            <a:r>
              <a:rPr dirty="0">
                <a:solidFill>
                  <a:prstClr val="black"/>
                </a:solidFill>
                <a:latin typeface="Arial"/>
                <a:cs typeface="Arial"/>
              </a:rPr>
              <a:t>P(</a:t>
            </a:r>
            <a:r>
              <a:rPr spc="-14" dirty="0">
                <a:solidFill>
                  <a:prstClr val="black"/>
                </a:solidFill>
                <a:latin typeface="Arial"/>
                <a:cs typeface="Arial"/>
              </a:rPr>
              <a:t>N</a:t>
            </a:r>
            <a:r>
              <a:rPr dirty="0">
                <a:solidFill>
                  <a:prstClr val="black"/>
                </a:solidFill>
                <a:latin typeface="Arial"/>
                <a:cs typeface="Arial"/>
              </a:rPr>
              <a:t>o)	</a:t>
            </a:r>
            <a:r>
              <a:rPr spc="-14" dirty="0">
                <a:solidFill>
                  <a:prstClr val="black"/>
                </a:solidFill>
                <a:latin typeface="Arial"/>
                <a:cs typeface="Arial"/>
              </a:rPr>
              <a:t>=</a:t>
            </a:r>
            <a:r>
              <a:rPr spc="5" dirty="0">
                <a:solidFill>
                  <a:prstClr val="black"/>
                </a:solidFill>
                <a:latin typeface="Arial"/>
                <a:cs typeface="Arial"/>
              </a:rPr>
              <a:t> </a:t>
            </a:r>
            <a:r>
              <a:rPr dirty="0">
                <a:solidFill>
                  <a:prstClr val="black"/>
                </a:solidFill>
                <a:latin typeface="Arial"/>
                <a:cs typeface="Arial"/>
              </a:rPr>
              <a:t>5</a:t>
            </a:r>
            <a:r>
              <a:rPr spc="-5" dirty="0">
                <a:solidFill>
                  <a:prstClr val="black"/>
                </a:solidFill>
                <a:latin typeface="Arial"/>
                <a:cs typeface="Arial"/>
              </a:rPr>
              <a:t> </a:t>
            </a:r>
            <a:r>
              <a:rPr spc="-5" dirty="0" smtClean="0">
                <a:solidFill>
                  <a:prstClr val="black"/>
                </a:solidFill>
                <a:latin typeface="Arial"/>
                <a:cs typeface="Arial"/>
              </a:rPr>
              <a:t>/</a:t>
            </a:r>
            <a:r>
              <a:rPr spc="-14" dirty="0" smtClean="0">
                <a:solidFill>
                  <a:prstClr val="black"/>
                </a:solidFill>
                <a:latin typeface="Arial"/>
                <a:cs typeface="Arial"/>
              </a:rPr>
              <a:t>1</a:t>
            </a:r>
            <a:r>
              <a:rPr dirty="0" smtClean="0">
                <a:solidFill>
                  <a:prstClr val="black"/>
                </a:solidFill>
                <a:latin typeface="Arial"/>
                <a:cs typeface="Arial"/>
              </a:rPr>
              <a:t>4</a:t>
            </a:r>
            <a:endParaRPr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p:nvPr/>
        </p:nvSpPr>
        <p:spPr>
          <a:xfrm>
            <a:off x="914400" y="1704702"/>
            <a:ext cx="7034200" cy="4306132"/>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04416" y="1679347"/>
            <a:ext cx="87524" cy="112955"/>
          </a:xfrm>
          <a:prstGeom prst="rect">
            <a:avLst/>
          </a:prstGeom>
        </p:spPr>
        <p:txBody>
          <a:bodyPr vert="horz" wrap="square" lIns="0" tIns="0" rIns="0" bIns="0" rtlCol="0">
            <a:noAutofit/>
          </a:bodyPr>
          <a:lstStyle/>
          <a:p>
            <a:pPr marL="11518" defTabSz="829366"/>
            <a:r>
              <a:rPr sz="600" spc="118" dirty="0">
                <a:solidFill>
                  <a:prstClr val="black"/>
                </a:solidFill>
                <a:latin typeface="Arial"/>
                <a:cs typeface="Arial"/>
              </a:rPr>
              <a:t>●</a:t>
            </a:r>
            <a:endParaRPr sz="600" dirty="0">
              <a:solidFill>
                <a:prstClr val="black"/>
              </a:solidFill>
              <a:latin typeface="Arial"/>
              <a:cs typeface="Arial"/>
            </a:endParaRPr>
          </a:p>
        </p:txBody>
      </p:sp>
      <p:sp>
        <p:nvSpPr>
          <p:cNvPr id="4" name="object 4"/>
          <p:cNvSpPr txBox="1"/>
          <p:nvPr/>
        </p:nvSpPr>
        <p:spPr>
          <a:xfrm>
            <a:off x="680617" y="1531727"/>
            <a:ext cx="6590244" cy="4036423"/>
          </a:xfrm>
          <a:prstGeom prst="rect">
            <a:avLst/>
          </a:prstGeom>
        </p:spPr>
        <p:txBody>
          <a:bodyPr vert="horz" wrap="square" lIns="0" tIns="0" rIns="0" bIns="0" rtlCol="0">
            <a:noAutofit/>
          </a:bodyPr>
          <a:lstStyle/>
          <a:p>
            <a:pPr marL="11518" marR="3879591" defTabSz="829366">
              <a:lnSpc>
                <a:spcPct val="140900"/>
              </a:lnSpc>
            </a:pPr>
            <a:r>
              <a:rPr sz="1400" spc="9" dirty="0">
                <a:solidFill>
                  <a:prstClr val="black"/>
                </a:solidFill>
                <a:latin typeface="Arial"/>
                <a:cs typeface="Arial"/>
              </a:rPr>
              <a:t>L</a:t>
            </a:r>
            <a:r>
              <a:rPr sz="1400" dirty="0">
                <a:solidFill>
                  <a:prstClr val="black"/>
                </a:solidFill>
                <a:latin typeface="Arial"/>
                <a:cs typeface="Arial"/>
              </a:rPr>
              <a:t>e</a:t>
            </a:r>
            <a:r>
              <a:rPr sz="1400" spc="-5" dirty="0">
                <a:solidFill>
                  <a:prstClr val="black"/>
                </a:solidFill>
                <a:latin typeface="Arial"/>
                <a:cs typeface="Arial"/>
              </a:rPr>
              <a:t>t</a:t>
            </a:r>
            <a:r>
              <a:rPr sz="1400" dirty="0">
                <a:solidFill>
                  <a:prstClr val="black"/>
                </a:solidFill>
                <a:latin typeface="Arial"/>
                <a:cs typeface="Arial"/>
              </a:rPr>
              <a:t>'s</a:t>
            </a:r>
            <a:r>
              <a:rPr sz="1400" spc="14" dirty="0">
                <a:solidFill>
                  <a:prstClr val="black"/>
                </a:solidFill>
                <a:latin typeface="Arial"/>
                <a:cs typeface="Arial"/>
              </a:rPr>
              <a:t> </a:t>
            </a:r>
            <a:r>
              <a:rPr sz="1400" dirty="0">
                <a:solidFill>
                  <a:prstClr val="black"/>
                </a:solidFill>
                <a:latin typeface="Arial"/>
                <a:cs typeface="Arial"/>
              </a:rPr>
              <a:t>a</a:t>
            </a:r>
            <a:r>
              <a:rPr sz="1400" spc="14" dirty="0">
                <a:solidFill>
                  <a:prstClr val="black"/>
                </a:solidFill>
                <a:latin typeface="Arial"/>
                <a:cs typeface="Arial"/>
              </a:rPr>
              <a:t>s</a:t>
            </a:r>
            <a:r>
              <a:rPr sz="1400" spc="5" dirty="0">
                <a:solidFill>
                  <a:prstClr val="black"/>
                </a:solidFill>
                <a:latin typeface="Arial"/>
                <a:cs typeface="Arial"/>
              </a:rPr>
              <a:t>s</a:t>
            </a:r>
            <a:r>
              <a:rPr sz="1400" dirty="0">
                <a:solidFill>
                  <a:prstClr val="black"/>
                </a:solidFill>
                <a:latin typeface="Arial"/>
                <a:cs typeface="Arial"/>
              </a:rPr>
              <a:t>u</a:t>
            </a:r>
            <a:r>
              <a:rPr sz="1400" spc="5" dirty="0">
                <a:solidFill>
                  <a:prstClr val="black"/>
                </a:solidFill>
                <a:latin typeface="Arial"/>
                <a:cs typeface="Arial"/>
              </a:rPr>
              <a:t>m</a:t>
            </a:r>
            <a:r>
              <a:rPr sz="1400" dirty="0">
                <a:solidFill>
                  <a:prstClr val="black"/>
                </a:solidFill>
                <a:latin typeface="Arial"/>
                <a:cs typeface="Arial"/>
              </a:rPr>
              <a:t>e</a:t>
            </a:r>
            <a:r>
              <a:rPr sz="1400" spc="9" dirty="0">
                <a:solidFill>
                  <a:prstClr val="black"/>
                </a:solidFill>
                <a:latin typeface="Arial"/>
                <a:cs typeface="Arial"/>
              </a:rPr>
              <a:t> w</a:t>
            </a:r>
            <a:r>
              <a:rPr sz="1400" dirty="0">
                <a:solidFill>
                  <a:prstClr val="black"/>
                </a:solidFill>
                <a:latin typeface="Arial"/>
                <a:cs typeface="Arial"/>
              </a:rPr>
              <a:t>e</a:t>
            </a:r>
            <a:r>
              <a:rPr sz="1400" spc="9" dirty="0">
                <a:solidFill>
                  <a:prstClr val="black"/>
                </a:solidFill>
                <a:latin typeface="Arial"/>
                <a:cs typeface="Arial"/>
              </a:rPr>
              <a:t> </a:t>
            </a:r>
            <a:r>
              <a:rPr sz="1400" dirty="0">
                <a:solidFill>
                  <a:prstClr val="black"/>
                </a:solidFill>
                <a:latin typeface="Arial"/>
                <a:cs typeface="Arial"/>
              </a:rPr>
              <a:t>h</a:t>
            </a:r>
            <a:r>
              <a:rPr sz="1400" spc="9" dirty="0">
                <a:solidFill>
                  <a:prstClr val="black"/>
                </a:solidFill>
                <a:latin typeface="Arial"/>
                <a:cs typeface="Arial"/>
              </a:rPr>
              <a:t>a</a:t>
            </a:r>
            <a:r>
              <a:rPr sz="1400" spc="5" dirty="0">
                <a:solidFill>
                  <a:prstClr val="black"/>
                </a:solidFill>
                <a:latin typeface="Arial"/>
                <a:cs typeface="Arial"/>
              </a:rPr>
              <a:t>v</a:t>
            </a:r>
            <a:r>
              <a:rPr sz="1400" dirty="0">
                <a:solidFill>
                  <a:prstClr val="black"/>
                </a:solidFill>
                <a:latin typeface="Arial"/>
                <a:cs typeface="Arial"/>
              </a:rPr>
              <a:t>e</a:t>
            </a:r>
            <a:r>
              <a:rPr sz="1400" spc="9" dirty="0">
                <a:solidFill>
                  <a:prstClr val="black"/>
                </a:solidFill>
                <a:latin typeface="Arial"/>
                <a:cs typeface="Arial"/>
              </a:rPr>
              <a:t> </a:t>
            </a:r>
            <a:r>
              <a:rPr sz="1400" dirty="0">
                <a:solidFill>
                  <a:prstClr val="black"/>
                </a:solidFill>
                <a:latin typeface="Arial"/>
                <a:cs typeface="Arial"/>
              </a:rPr>
              <a:t>a</a:t>
            </a:r>
            <a:r>
              <a:rPr sz="1400" spc="5" dirty="0">
                <a:solidFill>
                  <a:prstClr val="black"/>
                </a:solidFill>
                <a:latin typeface="Arial"/>
                <a:cs typeface="Arial"/>
              </a:rPr>
              <a:t> </a:t>
            </a:r>
            <a:r>
              <a:rPr sz="1400" dirty="0">
                <a:solidFill>
                  <a:prstClr val="black"/>
                </a:solidFill>
                <a:latin typeface="Arial"/>
                <a:cs typeface="Arial"/>
              </a:rPr>
              <a:t>d</a:t>
            </a:r>
            <a:r>
              <a:rPr sz="1400" spc="9" dirty="0">
                <a:solidFill>
                  <a:prstClr val="black"/>
                </a:solidFill>
                <a:latin typeface="Arial"/>
                <a:cs typeface="Arial"/>
              </a:rPr>
              <a:t>a</a:t>
            </a:r>
            <a:r>
              <a:rPr sz="1400" dirty="0">
                <a:solidFill>
                  <a:prstClr val="black"/>
                </a:solidFill>
                <a:latin typeface="Arial"/>
                <a:cs typeface="Arial"/>
              </a:rPr>
              <a:t>y</a:t>
            </a:r>
            <a:r>
              <a:rPr sz="1400" spc="5" dirty="0">
                <a:solidFill>
                  <a:prstClr val="black"/>
                </a:solidFill>
                <a:latin typeface="Arial"/>
                <a:cs typeface="Arial"/>
              </a:rPr>
              <a:t> </a:t>
            </a:r>
            <a:r>
              <a:rPr sz="1400" spc="9" dirty="0">
                <a:solidFill>
                  <a:prstClr val="black"/>
                </a:solidFill>
                <a:latin typeface="Arial"/>
                <a:cs typeface="Arial"/>
              </a:rPr>
              <a:t>w</a:t>
            </a:r>
            <a:r>
              <a:rPr sz="1400" dirty="0">
                <a:solidFill>
                  <a:prstClr val="black"/>
                </a:solidFill>
                <a:latin typeface="Arial"/>
                <a:cs typeface="Arial"/>
              </a:rPr>
              <a:t>i</a:t>
            </a:r>
            <a:r>
              <a:rPr sz="1400" spc="-5" dirty="0">
                <a:solidFill>
                  <a:prstClr val="black"/>
                </a:solidFill>
                <a:latin typeface="Arial"/>
                <a:cs typeface="Arial"/>
              </a:rPr>
              <a:t>t</a:t>
            </a:r>
            <a:r>
              <a:rPr sz="1400" spc="9" dirty="0">
                <a:solidFill>
                  <a:prstClr val="black"/>
                </a:solidFill>
                <a:latin typeface="Arial"/>
                <a:cs typeface="Arial"/>
              </a:rPr>
              <a:t>h</a:t>
            </a:r>
            <a:r>
              <a:rPr sz="1400" dirty="0">
                <a:solidFill>
                  <a:prstClr val="black"/>
                </a:solidFill>
                <a:latin typeface="Arial"/>
                <a:cs typeface="Arial"/>
              </a:rPr>
              <a:t>: </a:t>
            </a:r>
            <a:r>
              <a:rPr sz="1400" spc="5" dirty="0">
                <a:solidFill>
                  <a:prstClr val="black"/>
                </a:solidFill>
                <a:latin typeface="Arial"/>
                <a:cs typeface="Arial"/>
              </a:rPr>
              <a:t>O</a:t>
            </a:r>
            <a:r>
              <a:rPr sz="1400" spc="9" dirty="0">
                <a:solidFill>
                  <a:prstClr val="black"/>
                </a:solidFill>
                <a:latin typeface="Arial"/>
                <a:cs typeface="Arial"/>
              </a:rPr>
              <a:t>u</a:t>
            </a:r>
            <a:r>
              <a:rPr sz="1400" spc="-5" dirty="0">
                <a:solidFill>
                  <a:prstClr val="black"/>
                </a:solidFill>
                <a:latin typeface="Arial"/>
                <a:cs typeface="Arial"/>
              </a:rPr>
              <a:t>t</a:t>
            </a:r>
            <a:r>
              <a:rPr sz="1400" dirty="0">
                <a:solidFill>
                  <a:prstClr val="black"/>
                </a:solidFill>
                <a:latin typeface="Arial"/>
                <a:cs typeface="Arial"/>
              </a:rPr>
              <a:t>l</a:t>
            </a:r>
            <a:r>
              <a:rPr sz="1400" spc="9" dirty="0">
                <a:solidFill>
                  <a:prstClr val="black"/>
                </a:solidFill>
                <a:latin typeface="Arial"/>
                <a:cs typeface="Arial"/>
              </a:rPr>
              <a:t>o</a:t>
            </a:r>
            <a:r>
              <a:rPr sz="1400" dirty="0">
                <a:solidFill>
                  <a:prstClr val="black"/>
                </a:solidFill>
                <a:latin typeface="Arial"/>
                <a:cs typeface="Arial"/>
              </a:rPr>
              <a:t>ok</a:t>
            </a:r>
            <a:r>
              <a:rPr sz="1400" spc="14"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Ra</a:t>
            </a:r>
            <a:r>
              <a:rPr sz="1400" spc="-9" dirty="0">
                <a:solidFill>
                  <a:prstClr val="black"/>
                </a:solidFill>
                <a:latin typeface="Arial"/>
                <a:cs typeface="Arial"/>
              </a:rPr>
              <a:t>i</a:t>
            </a:r>
            <a:r>
              <a:rPr sz="1400" spc="9" dirty="0">
                <a:solidFill>
                  <a:prstClr val="black"/>
                </a:solidFill>
                <a:latin typeface="Arial"/>
                <a:cs typeface="Arial"/>
              </a:rPr>
              <a:t>n</a:t>
            </a:r>
            <a:r>
              <a:rPr sz="1400" dirty="0">
                <a:solidFill>
                  <a:prstClr val="black"/>
                </a:solidFill>
                <a:latin typeface="Arial"/>
                <a:cs typeface="Arial"/>
              </a:rPr>
              <a:t>y</a:t>
            </a:r>
          </a:p>
          <a:p>
            <a:pPr marL="11518" marR="5086204" defTabSz="829366">
              <a:lnSpc>
                <a:spcPts val="2377"/>
              </a:lnSpc>
              <a:spcBef>
                <a:spcPts val="181"/>
              </a:spcBef>
            </a:pPr>
            <a:r>
              <a:rPr sz="1400" spc="-159" dirty="0">
                <a:solidFill>
                  <a:prstClr val="black"/>
                </a:solidFill>
                <a:latin typeface="Arial"/>
                <a:cs typeface="Arial"/>
              </a:rPr>
              <a:t>T</a:t>
            </a:r>
            <a:r>
              <a:rPr sz="1400" dirty="0">
                <a:solidFill>
                  <a:prstClr val="black"/>
                </a:solidFill>
                <a:latin typeface="Arial"/>
                <a:cs typeface="Arial"/>
              </a:rPr>
              <a:t>e</a:t>
            </a:r>
            <a:r>
              <a:rPr sz="1400" spc="5" dirty="0">
                <a:solidFill>
                  <a:prstClr val="black"/>
                </a:solidFill>
                <a:latin typeface="Arial"/>
                <a:cs typeface="Arial"/>
              </a:rPr>
              <a:t>m</a:t>
            </a:r>
            <a:r>
              <a:rPr sz="1400" dirty="0">
                <a:solidFill>
                  <a:prstClr val="black"/>
                </a:solidFill>
                <a:latin typeface="Arial"/>
                <a:cs typeface="Arial"/>
              </a:rPr>
              <a:t>p</a:t>
            </a:r>
            <a:r>
              <a:rPr sz="1400" spc="9" dirty="0">
                <a:solidFill>
                  <a:prstClr val="black"/>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spc="5" dirty="0">
                <a:solidFill>
                  <a:prstClr val="black"/>
                </a:solidFill>
                <a:latin typeface="Arial"/>
                <a:cs typeface="Arial"/>
              </a:rPr>
              <a:t>M</a:t>
            </a:r>
            <a:r>
              <a:rPr sz="1400" spc="-9" dirty="0">
                <a:solidFill>
                  <a:prstClr val="black"/>
                </a:solidFill>
                <a:latin typeface="Arial"/>
                <a:cs typeface="Arial"/>
              </a:rPr>
              <a:t>i</a:t>
            </a:r>
            <a:r>
              <a:rPr sz="1400" dirty="0">
                <a:solidFill>
                  <a:prstClr val="black"/>
                </a:solidFill>
                <a:latin typeface="Arial"/>
                <a:cs typeface="Arial"/>
              </a:rPr>
              <a:t>ld </a:t>
            </a:r>
            <a:r>
              <a:rPr sz="1400" spc="9" dirty="0">
                <a:solidFill>
                  <a:prstClr val="black"/>
                </a:solidFill>
                <a:latin typeface="Arial"/>
                <a:cs typeface="Arial"/>
              </a:rPr>
              <a:t>H</a:t>
            </a:r>
            <a:r>
              <a:rPr sz="1400" dirty="0">
                <a:solidFill>
                  <a:prstClr val="black"/>
                </a:solidFill>
                <a:latin typeface="Arial"/>
                <a:cs typeface="Arial"/>
              </a:rPr>
              <a:t>u</a:t>
            </a:r>
            <a:r>
              <a:rPr sz="1400" spc="5" dirty="0">
                <a:solidFill>
                  <a:prstClr val="black"/>
                </a:solidFill>
                <a:latin typeface="Arial"/>
                <a:cs typeface="Arial"/>
              </a:rPr>
              <a:t>m</a:t>
            </a:r>
            <a:r>
              <a:rPr sz="1400" dirty="0">
                <a:solidFill>
                  <a:prstClr val="black"/>
                </a:solidFill>
                <a:latin typeface="Arial"/>
                <a:cs typeface="Arial"/>
              </a:rPr>
              <a:t>i</a:t>
            </a:r>
            <a:r>
              <a:rPr sz="1400" spc="9" dirty="0">
                <a:solidFill>
                  <a:prstClr val="black"/>
                </a:solidFill>
                <a:latin typeface="Arial"/>
                <a:cs typeface="Arial"/>
              </a:rPr>
              <a:t>d</a:t>
            </a:r>
            <a:r>
              <a:rPr sz="1400" spc="-9" dirty="0">
                <a:solidFill>
                  <a:prstClr val="black"/>
                </a:solidFill>
                <a:latin typeface="Arial"/>
                <a:cs typeface="Arial"/>
              </a:rPr>
              <a:t>i</a:t>
            </a:r>
            <a:r>
              <a:rPr sz="1400" spc="5" dirty="0">
                <a:solidFill>
                  <a:prstClr val="black"/>
                </a:solidFill>
                <a:latin typeface="Arial"/>
                <a:cs typeface="Arial"/>
              </a:rPr>
              <a:t>t</a:t>
            </a:r>
            <a:r>
              <a:rPr sz="1400" dirty="0">
                <a:solidFill>
                  <a:prstClr val="black"/>
                </a:solidFill>
                <a:latin typeface="Arial"/>
                <a:cs typeface="Arial"/>
              </a:rPr>
              <a:t>y</a:t>
            </a:r>
            <a:r>
              <a:rPr sz="1400" spc="5" dirty="0">
                <a:solidFill>
                  <a:prstClr val="black"/>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spc="9" dirty="0">
                <a:solidFill>
                  <a:prstClr val="black"/>
                </a:solidFill>
                <a:latin typeface="Arial"/>
                <a:cs typeface="Arial"/>
              </a:rPr>
              <a:t>N</a:t>
            </a:r>
            <a:r>
              <a:rPr sz="1400" dirty="0">
                <a:solidFill>
                  <a:prstClr val="black"/>
                </a:solidFill>
                <a:latin typeface="Arial"/>
                <a:cs typeface="Arial"/>
              </a:rPr>
              <a:t>o</a:t>
            </a:r>
            <a:r>
              <a:rPr sz="1400" spc="5" dirty="0">
                <a:solidFill>
                  <a:prstClr val="black"/>
                </a:solidFill>
                <a:latin typeface="Arial"/>
                <a:cs typeface="Arial"/>
              </a:rPr>
              <a:t>rm</a:t>
            </a:r>
            <a:r>
              <a:rPr sz="1400" spc="9" dirty="0">
                <a:solidFill>
                  <a:prstClr val="black"/>
                </a:solidFill>
                <a:latin typeface="Arial"/>
                <a:cs typeface="Arial"/>
              </a:rPr>
              <a:t>a</a:t>
            </a:r>
            <a:r>
              <a:rPr sz="1400" dirty="0">
                <a:solidFill>
                  <a:prstClr val="black"/>
                </a:solidFill>
                <a:latin typeface="Arial"/>
                <a:cs typeface="Arial"/>
              </a:rPr>
              <a:t>l </a:t>
            </a:r>
            <a:r>
              <a:rPr sz="1400" spc="14" dirty="0">
                <a:solidFill>
                  <a:prstClr val="black"/>
                </a:solidFill>
                <a:latin typeface="Arial"/>
                <a:cs typeface="Arial"/>
              </a:rPr>
              <a:t>W</a:t>
            </a:r>
            <a:r>
              <a:rPr sz="1400" dirty="0">
                <a:solidFill>
                  <a:prstClr val="black"/>
                </a:solidFill>
                <a:latin typeface="Arial"/>
                <a:cs typeface="Arial"/>
              </a:rPr>
              <a:t>in</a:t>
            </a:r>
            <a:r>
              <a:rPr sz="1400" spc="9" dirty="0">
                <a:solidFill>
                  <a:prstClr val="black"/>
                </a:solidFill>
                <a:latin typeface="Arial"/>
                <a:cs typeface="Arial"/>
              </a:rPr>
              <a:t>d</a:t>
            </a:r>
            <a:r>
              <a:rPr sz="1400" dirty="0">
                <a:solidFill>
                  <a:prstClr val="black"/>
                </a:solidFill>
                <a:latin typeface="Arial"/>
                <a:cs typeface="Arial"/>
              </a:rPr>
              <a:t>y</a:t>
            </a:r>
            <a:r>
              <a:rPr sz="1400" spc="5" dirty="0">
                <a:solidFill>
                  <a:prstClr val="black"/>
                </a:solidFill>
                <a:latin typeface="Arial"/>
                <a:cs typeface="Arial"/>
              </a:rPr>
              <a:t> </a:t>
            </a:r>
            <a:r>
              <a:rPr sz="1400" dirty="0">
                <a:solidFill>
                  <a:prstClr val="black"/>
                </a:solidFill>
                <a:latin typeface="Arial"/>
                <a:cs typeface="Arial"/>
              </a:rPr>
              <a:t>=</a:t>
            </a:r>
            <a:r>
              <a:rPr sz="1400" spc="-23" dirty="0">
                <a:solidFill>
                  <a:prstClr val="black"/>
                </a:solidFill>
                <a:latin typeface="Arial"/>
                <a:cs typeface="Arial"/>
              </a:rPr>
              <a:t> </a:t>
            </a:r>
            <a:r>
              <a:rPr sz="1400" spc="-50" dirty="0">
                <a:solidFill>
                  <a:prstClr val="black"/>
                </a:solidFill>
                <a:latin typeface="Arial"/>
                <a:cs typeface="Arial"/>
              </a:rPr>
              <a:t>T</a:t>
            </a:r>
            <a:r>
              <a:rPr sz="1400" spc="5" dirty="0">
                <a:solidFill>
                  <a:prstClr val="black"/>
                </a:solidFill>
                <a:latin typeface="Arial"/>
                <a:cs typeface="Arial"/>
              </a:rPr>
              <a:t>r</a:t>
            </a:r>
            <a:r>
              <a:rPr sz="1400" spc="9" dirty="0">
                <a:solidFill>
                  <a:prstClr val="black"/>
                </a:solidFill>
                <a:latin typeface="Arial"/>
                <a:cs typeface="Arial"/>
              </a:rPr>
              <a:t>u</a:t>
            </a:r>
            <a:r>
              <a:rPr sz="1400" dirty="0">
                <a:solidFill>
                  <a:prstClr val="black"/>
                </a:solidFill>
                <a:latin typeface="Arial"/>
                <a:cs typeface="Arial"/>
              </a:rPr>
              <a:t>e</a:t>
            </a:r>
          </a:p>
          <a:p>
            <a:pPr defTabSz="829366">
              <a:lnSpc>
                <a:spcPts val="590"/>
              </a:lnSpc>
              <a:spcBef>
                <a:spcPts val="17"/>
              </a:spcBef>
            </a:pPr>
            <a:endParaRPr sz="600" dirty="0">
              <a:solidFill>
                <a:prstClr val="black"/>
              </a:solidFill>
            </a:endParaRPr>
          </a:p>
          <a:p>
            <a:pPr marL="11518" marR="11518" defTabSz="829366">
              <a:lnSpc>
                <a:spcPts val="1606"/>
              </a:lnSpc>
            </a:pPr>
            <a:r>
              <a:rPr sz="1400" spc="9" dirty="0">
                <a:solidFill>
                  <a:srgbClr val="0000FF"/>
                </a:solidFill>
                <a:latin typeface="Arial"/>
                <a:cs typeface="Arial"/>
              </a:rPr>
              <a:t>L</a:t>
            </a:r>
            <a:r>
              <a:rPr sz="1400" spc="-9" dirty="0">
                <a:solidFill>
                  <a:srgbClr val="0000FF"/>
                </a:solidFill>
                <a:latin typeface="Arial"/>
                <a:cs typeface="Arial"/>
              </a:rPr>
              <a:t>i</a:t>
            </a:r>
            <a:r>
              <a:rPr sz="1400" spc="5" dirty="0">
                <a:solidFill>
                  <a:srgbClr val="0000FF"/>
                </a:solidFill>
                <a:latin typeface="Arial"/>
                <a:cs typeface="Arial"/>
              </a:rPr>
              <a:t>k</a:t>
            </a:r>
            <a:r>
              <a:rPr sz="1400" spc="9" dirty="0">
                <a:solidFill>
                  <a:srgbClr val="0000FF"/>
                </a:solidFill>
                <a:latin typeface="Arial"/>
                <a:cs typeface="Arial"/>
              </a:rPr>
              <a:t>e</a:t>
            </a:r>
            <a:r>
              <a:rPr sz="1400" dirty="0">
                <a:solidFill>
                  <a:srgbClr val="0000FF"/>
                </a:solidFill>
                <a:latin typeface="Arial"/>
                <a:cs typeface="Arial"/>
              </a:rPr>
              <a:t>lih</a:t>
            </a:r>
            <a:r>
              <a:rPr sz="1400" spc="9" dirty="0">
                <a:solidFill>
                  <a:srgbClr val="0000FF"/>
                </a:solidFill>
                <a:latin typeface="Arial"/>
                <a:cs typeface="Arial"/>
              </a:rPr>
              <a:t>oo</a:t>
            </a:r>
            <a:r>
              <a:rPr sz="1400" dirty="0">
                <a:solidFill>
                  <a:srgbClr val="0000FF"/>
                </a:solidFill>
                <a:latin typeface="Arial"/>
                <a:cs typeface="Arial"/>
              </a:rPr>
              <a:t>d </a:t>
            </a:r>
            <a:r>
              <a:rPr sz="1400" spc="9" dirty="0">
                <a:solidFill>
                  <a:srgbClr val="0000FF"/>
                </a:solidFill>
                <a:latin typeface="Arial"/>
                <a:cs typeface="Arial"/>
              </a:rPr>
              <a:t>o</a:t>
            </a:r>
            <a:r>
              <a:rPr sz="1400" dirty="0">
                <a:solidFill>
                  <a:srgbClr val="0000FF"/>
                </a:solidFill>
                <a:latin typeface="Arial"/>
                <a:cs typeface="Arial"/>
              </a:rPr>
              <a:t>f</a:t>
            </a:r>
            <a:r>
              <a:rPr sz="1400" spc="-32" dirty="0">
                <a:solidFill>
                  <a:srgbClr val="0000FF"/>
                </a:solidFill>
                <a:latin typeface="Arial"/>
                <a:cs typeface="Arial"/>
              </a:rPr>
              <a:t> </a:t>
            </a:r>
            <a:r>
              <a:rPr sz="1400" spc="-136" dirty="0">
                <a:solidFill>
                  <a:srgbClr val="0000FF"/>
                </a:solidFill>
                <a:latin typeface="Arial"/>
                <a:cs typeface="Arial"/>
              </a:rPr>
              <a:t>Y</a:t>
            </a:r>
            <a:r>
              <a:rPr sz="1400" dirty="0">
                <a:solidFill>
                  <a:srgbClr val="0000FF"/>
                </a:solidFill>
                <a:latin typeface="Arial"/>
                <a:cs typeface="Arial"/>
              </a:rPr>
              <a:t>es</a:t>
            </a:r>
            <a:r>
              <a:rPr sz="1400" spc="23" dirty="0">
                <a:solidFill>
                  <a:srgbClr val="0000FF"/>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dirty="0">
                <a:solidFill>
                  <a:prstClr val="black"/>
                </a:solidFill>
                <a:latin typeface="Arial"/>
                <a:cs typeface="Arial"/>
              </a:rPr>
              <a:t>P</a:t>
            </a:r>
            <a:r>
              <a:rPr sz="1400" spc="9" dirty="0">
                <a:solidFill>
                  <a:prstClr val="black"/>
                </a:solidFill>
                <a:latin typeface="Arial"/>
                <a:cs typeface="Arial"/>
              </a:rPr>
              <a:t>(</a:t>
            </a:r>
            <a:r>
              <a:rPr sz="1400" spc="9" dirty="0">
                <a:solidFill>
                  <a:srgbClr val="188989"/>
                </a:solidFill>
                <a:latin typeface="Arial"/>
                <a:cs typeface="Arial"/>
              </a:rPr>
              <a:t>O</a:t>
            </a:r>
            <a:r>
              <a:rPr sz="1400" dirty="0">
                <a:solidFill>
                  <a:srgbClr val="188989"/>
                </a:solidFill>
                <a:latin typeface="Arial"/>
                <a:cs typeface="Arial"/>
              </a:rPr>
              <a:t>u</a:t>
            </a:r>
            <a:r>
              <a:rPr sz="1400" spc="-5" dirty="0">
                <a:solidFill>
                  <a:srgbClr val="188989"/>
                </a:solidFill>
                <a:latin typeface="Arial"/>
                <a:cs typeface="Arial"/>
              </a:rPr>
              <a:t>t</a:t>
            </a:r>
            <a:r>
              <a:rPr sz="1400" dirty="0">
                <a:solidFill>
                  <a:srgbClr val="188989"/>
                </a:solidFill>
                <a:latin typeface="Arial"/>
                <a:cs typeface="Arial"/>
              </a:rPr>
              <a:t>l</a:t>
            </a:r>
            <a:r>
              <a:rPr sz="1400" spc="9" dirty="0">
                <a:solidFill>
                  <a:srgbClr val="188989"/>
                </a:solidFill>
                <a:latin typeface="Arial"/>
                <a:cs typeface="Arial"/>
              </a:rPr>
              <a:t>o</a:t>
            </a:r>
            <a:r>
              <a:rPr sz="1400" dirty="0">
                <a:solidFill>
                  <a:srgbClr val="188989"/>
                </a:solidFill>
                <a:latin typeface="Arial"/>
                <a:cs typeface="Arial"/>
              </a:rPr>
              <a:t>o</a:t>
            </a:r>
            <a:r>
              <a:rPr sz="1400" spc="5" dirty="0">
                <a:solidFill>
                  <a:srgbClr val="188989"/>
                </a:solidFill>
                <a:latin typeface="Arial"/>
                <a:cs typeface="Arial"/>
              </a:rPr>
              <a:t>k</a:t>
            </a:r>
            <a:r>
              <a:rPr sz="1400" spc="14" dirty="0">
                <a:solidFill>
                  <a:srgbClr val="188989"/>
                </a:solidFill>
                <a:latin typeface="Arial"/>
                <a:cs typeface="Arial"/>
              </a:rPr>
              <a:t>=</a:t>
            </a:r>
            <a:r>
              <a:rPr sz="1400" spc="9" dirty="0">
                <a:solidFill>
                  <a:srgbClr val="188989"/>
                </a:solidFill>
                <a:latin typeface="Arial"/>
                <a:cs typeface="Arial"/>
              </a:rPr>
              <a:t>Ra</a:t>
            </a:r>
            <a:r>
              <a:rPr sz="1400" spc="-9" dirty="0">
                <a:solidFill>
                  <a:srgbClr val="188989"/>
                </a:solidFill>
                <a:latin typeface="Arial"/>
                <a:cs typeface="Arial"/>
              </a:rPr>
              <a:t>i</a:t>
            </a:r>
            <a:r>
              <a:rPr sz="1400" spc="9" dirty="0">
                <a:solidFill>
                  <a:srgbClr val="188989"/>
                </a:solidFill>
                <a:latin typeface="Arial"/>
                <a:cs typeface="Arial"/>
              </a:rPr>
              <a:t>n</a:t>
            </a:r>
            <a:r>
              <a:rPr sz="1400" spc="5" dirty="0">
                <a:solidFill>
                  <a:srgbClr val="188989"/>
                </a:solidFill>
                <a:latin typeface="Arial"/>
                <a:cs typeface="Arial"/>
              </a:rPr>
              <a:t>y</a:t>
            </a:r>
            <a:r>
              <a:rPr sz="1400" dirty="0">
                <a:solidFill>
                  <a:srgbClr val="188989"/>
                </a:solidFill>
                <a:latin typeface="Arial"/>
                <a:cs typeface="Arial"/>
              </a:rPr>
              <a:t>|</a:t>
            </a:r>
            <a:r>
              <a:rPr sz="1400" spc="-136" dirty="0">
                <a:solidFill>
                  <a:srgbClr val="188989"/>
                </a:solidFill>
                <a:latin typeface="Arial"/>
                <a:cs typeface="Arial"/>
              </a:rPr>
              <a:t>Y</a:t>
            </a:r>
            <a:r>
              <a:rPr sz="1400" dirty="0">
                <a:solidFill>
                  <a:srgbClr val="188989"/>
                </a:solidFill>
                <a:latin typeface="Arial"/>
                <a:cs typeface="Arial"/>
              </a:rPr>
              <a:t>e</a:t>
            </a:r>
            <a:r>
              <a:rPr sz="1400" spc="27"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159" dirty="0">
                <a:solidFill>
                  <a:srgbClr val="188989"/>
                </a:solidFill>
                <a:latin typeface="Arial"/>
                <a:cs typeface="Arial"/>
              </a:rPr>
              <a:t>T</a:t>
            </a:r>
            <a:r>
              <a:rPr sz="1400" dirty="0">
                <a:solidFill>
                  <a:srgbClr val="188989"/>
                </a:solidFill>
                <a:latin typeface="Arial"/>
                <a:cs typeface="Arial"/>
              </a:rPr>
              <a:t>e</a:t>
            </a:r>
            <a:r>
              <a:rPr sz="1400" spc="5" dirty="0">
                <a:solidFill>
                  <a:srgbClr val="188989"/>
                </a:solidFill>
                <a:latin typeface="Arial"/>
                <a:cs typeface="Arial"/>
              </a:rPr>
              <a:t>m</a:t>
            </a:r>
            <a:r>
              <a:rPr sz="1400" spc="9" dirty="0">
                <a:solidFill>
                  <a:srgbClr val="188989"/>
                </a:solidFill>
                <a:latin typeface="Arial"/>
                <a:cs typeface="Arial"/>
              </a:rPr>
              <a:t>p</a:t>
            </a:r>
            <a:r>
              <a:rPr sz="1400" spc="5" dirty="0">
                <a:solidFill>
                  <a:srgbClr val="188989"/>
                </a:solidFill>
                <a:latin typeface="Arial"/>
                <a:cs typeface="Arial"/>
              </a:rPr>
              <a:t>=M</a:t>
            </a:r>
            <a:r>
              <a:rPr sz="1400" dirty="0">
                <a:solidFill>
                  <a:srgbClr val="188989"/>
                </a:solidFill>
                <a:latin typeface="Arial"/>
                <a:cs typeface="Arial"/>
              </a:rPr>
              <a:t>ild|</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9" dirty="0">
                <a:solidFill>
                  <a:srgbClr val="188989"/>
                </a:solidFill>
                <a:latin typeface="Arial"/>
                <a:cs typeface="Arial"/>
              </a:rPr>
              <a:t>H</a:t>
            </a:r>
            <a:r>
              <a:rPr sz="1400" dirty="0">
                <a:solidFill>
                  <a:srgbClr val="188989"/>
                </a:solidFill>
                <a:latin typeface="Arial"/>
                <a:cs typeface="Arial"/>
              </a:rPr>
              <a:t>u</a:t>
            </a:r>
            <a:r>
              <a:rPr sz="1400" spc="5" dirty="0">
                <a:solidFill>
                  <a:srgbClr val="188989"/>
                </a:solidFill>
                <a:latin typeface="Arial"/>
                <a:cs typeface="Arial"/>
              </a:rPr>
              <a:t>m</a:t>
            </a:r>
            <a:r>
              <a:rPr sz="1400" dirty="0">
                <a:solidFill>
                  <a:srgbClr val="188989"/>
                </a:solidFill>
                <a:latin typeface="Arial"/>
                <a:cs typeface="Arial"/>
              </a:rPr>
              <a:t>idi</a:t>
            </a:r>
            <a:r>
              <a:rPr sz="1400" spc="5" dirty="0">
                <a:solidFill>
                  <a:srgbClr val="188989"/>
                </a:solidFill>
                <a:latin typeface="Arial"/>
                <a:cs typeface="Arial"/>
              </a:rPr>
              <a:t>ty=</a:t>
            </a:r>
            <a:r>
              <a:rPr sz="1400" spc="9" dirty="0">
                <a:solidFill>
                  <a:srgbClr val="188989"/>
                </a:solidFill>
                <a:latin typeface="Arial"/>
                <a:cs typeface="Arial"/>
              </a:rPr>
              <a:t>No</a:t>
            </a:r>
            <a:r>
              <a:rPr sz="1400" dirty="0">
                <a:solidFill>
                  <a:srgbClr val="188989"/>
                </a:solidFill>
                <a:latin typeface="Arial"/>
                <a:cs typeface="Arial"/>
              </a:rPr>
              <a:t>r</a:t>
            </a:r>
            <a:r>
              <a:rPr sz="1400" spc="5" dirty="0">
                <a:solidFill>
                  <a:srgbClr val="188989"/>
                </a:solidFill>
                <a:latin typeface="Arial"/>
                <a:cs typeface="Arial"/>
              </a:rPr>
              <a:t>m</a:t>
            </a:r>
            <a:r>
              <a:rPr sz="1400" spc="9" dirty="0">
                <a:solidFill>
                  <a:srgbClr val="188989"/>
                </a:solidFill>
                <a:latin typeface="Arial"/>
                <a:cs typeface="Arial"/>
              </a:rPr>
              <a:t>a</a:t>
            </a:r>
            <a:r>
              <a:rPr sz="1400" dirty="0">
                <a:solidFill>
                  <a:srgbClr val="188989"/>
                </a:solidFill>
                <a:latin typeface="Arial"/>
                <a:cs typeface="Arial"/>
              </a:rPr>
              <a:t>l| </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dirty="0">
                <a:solidFill>
                  <a:prstClr val="black"/>
                </a:solidFill>
                <a:latin typeface="Arial"/>
                <a:cs typeface="Arial"/>
              </a:rPr>
              <a:t>)</a:t>
            </a:r>
            <a:r>
              <a:rPr sz="1400" spc="9" dirty="0">
                <a:solidFill>
                  <a:prstClr val="black"/>
                </a:solidFill>
                <a:latin typeface="Arial"/>
                <a:cs typeface="Arial"/>
              </a:rPr>
              <a:t>*</a:t>
            </a:r>
            <a:r>
              <a:rPr sz="1400" dirty="0">
                <a:solidFill>
                  <a:prstClr val="black"/>
                </a:solidFill>
                <a:latin typeface="Arial"/>
                <a:cs typeface="Arial"/>
              </a:rPr>
              <a:t>P</a:t>
            </a:r>
            <a:r>
              <a:rPr sz="1400" spc="9" dirty="0">
                <a:solidFill>
                  <a:prstClr val="black"/>
                </a:solidFill>
                <a:latin typeface="Arial"/>
                <a:cs typeface="Arial"/>
              </a:rPr>
              <a:t>(</a:t>
            </a:r>
            <a:r>
              <a:rPr sz="1400" spc="14" dirty="0">
                <a:solidFill>
                  <a:srgbClr val="188989"/>
                </a:solidFill>
                <a:latin typeface="Arial"/>
                <a:cs typeface="Arial"/>
              </a:rPr>
              <a:t>W</a:t>
            </a:r>
            <a:r>
              <a:rPr sz="1400" dirty="0">
                <a:solidFill>
                  <a:srgbClr val="188989"/>
                </a:solidFill>
                <a:latin typeface="Arial"/>
                <a:cs typeface="Arial"/>
              </a:rPr>
              <a:t>in</a:t>
            </a:r>
            <a:r>
              <a:rPr sz="1400" spc="9" dirty="0">
                <a:solidFill>
                  <a:srgbClr val="188989"/>
                </a:solidFill>
                <a:latin typeface="Arial"/>
                <a:cs typeface="Arial"/>
              </a:rPr>
              <a:t>d</a:t>
            </a:r>
            <a:r>
              <a:rPr sz="1400" spc="5" dirty="0">
                <a:solidFill>
                  <a:srgbClr val="188989"/>
                </a:solidFill>
                <a:latin typeface="Arial"/>
                <a:cs typeface="Arial"/>
              </a:rPr>
              <a:t>y=</a:t>
            </a:r>
            <a:r>
              <a:rPr sz="1400" spc="-50" dirty="0">
                <a:solidFill>
                  <a:srgbClr val="188989"/>
                </a:solidFill>
                <a:latin typeface="Arial"/>
                <a:cs typeface="Arial"/>
              </a:rPr>
              <a:t>T</a:t>
            </a:r>
            <a:r>
              <a:rPr sz="1400" spc="5" dirty="0">
                <a:solidFill>
                  <a:srgbClr val="188989"/>
                </a:solidFill>
                <a:latin typeface="Arial"/>
                <a:cs typeface="Arial"/>
              </a:rPr>
              <a:t>r</a:t>
            </a:r>
            <a:r>
              <a:rPr sz="1400" spc="9" dirty="0">
                <a:solidFill>
                  <a:srgbClr val="188989"/>
                </a:solidFill>
                <a:latin typeface="Arial"/>
                <a:cs typeface="Arial"/>
              </a:rPr>
              <a:t>u</a:t>
            </a:r>
            <a:r>
              <a:rPr sz="1400" dirty="0">
                <a:solidFill>
                  <a:srgbClr val="188989"/>
                </a:solidFill>
                <a:latin typeface="Arial"/>
                <a:cs typeface="Arial"/>
              </a:rPr>
              <a:t>e|</a:t>
            </a:r>
            <a:r>
              <a:rPr sz="1400" spc="-136" dirty="0">
                <a:solidFill>
                  <a:srgbClr val="188989"/>
                </a:solidFill>
                <a:latin typeface="Arial"/>
                <a:cs typeface="Arial"/>
              </a:rPr>
              <a:t>Y</a:t>
            </a:r>
            <a:r>
              <a:rPr sz="1400" dirty="0">
                <a:solidFill>
                  <a:srgbClr val="188989"/>
                </a:solidFill>
                <a:latin typeface="Arial"/>
                <a:cs typeface="Arial"/>
              </a:rPr>
              <a:t>e</a:t>
            </a:r>
            <a:r>
              <a:rPr sz="1400" spc="32"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*P</a:t>
            </a:r>
            <a:r>
              <a:rPr sz="1400" spc="9" dirty="0">
                <a:solidFill>
                  <a:prstClr val="black"/>
                </a:solidFill>
                <a:latin typeface="Arial"/>
                <a:cs typeface="Arial"/>
              </a:rPr>
              <a:t>(</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p>
          <a:p>
            <a:pPr defTabSz="829366">
              <a:lnSpc>
                <a:spcPts val="635"/>
              </a:lnSpc>
              <a:spcBef>
                <a:spcPts val="15"/>
              </a:spcBef>
            </a:pPr>
            <a:endParaRPr sz="600" dirty="0">
              <a:solidFill>
                <a:prstClr val="black"/>
              </a:solidFill>
            </a:endParaRPr>
          </a:p>
          <a:p>
            <a:pPr marL="11518" defTabSz="829366"/>
            <a:r>
              <a:rPr sz="1400" spc="9" dirty="0">
                <a:solidFill>
                  <a:prstClr val="black"/>
                </a:solidFill>
                <a:latin typeface="Arial"/>
                <a:cs typeface="Arial"/>
              </a:rPr>
              <a:t>2</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4</a:t>
            </a:r>
            <a:r>
              <a:rPr sz="1400" spc="-5" dirty="0">
                <a:solidFill>
                  <a:prstClr val="black"/>
                </a:solidFill>
                <a:latin typeface="Arial"/>
                <a:cs typeface="Arial"/>
              </a:rPr>
              <a:t>/</a:t>
            </a:r>
            <a:r>
              <a:rPr sz="1400" dirty="0">
                <a:solidFill>
                  <a:prstClr val="black"/>
                </a:solidFill>
                <a:latin typeface="Arial"/>
                <a:cs typeface="Arial"/>
              </a:rPr>
              <a:t>9</a:t>
            </a:r>
            <a:r>
              <a:rPr sz="1400" spc="9"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6</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9</a:t>
            </a:r>
            <a:r>
              <a:rPr sz="1400" spc="-5" dirty="0">
                <a:solidFill>
                  <a:prstClr val="black"/>
                </a:solidFill>
                <a:latin typeface="Arial"/>
                <a:cs typeface="Arial"/>
              </a:rPr>
              <a:t>/</a:t>
            </a:r>
            <a:r>
              <a:rPr sz="1400" spc="9" dirty="0">
                <a:solidFill>
                  <a:prstClr val="black"/>
                </a:solidFill>
                <a:latin typeface="Arial"/>
                <a:cs typeface="Arial"/>
              </a:rPr>
              <a:t>1</a:t>
            </a:r>
            <a:r>
              <a:rPr sz="1400" dirty="0">
                <a:solidFill>
                  <a:prstClr val="black"/>
                </a:solidFill>
                <a:latin typeface="Arial"/>
                <a:cs typeface="Arial"/>
              </a:rPr>
              <a:t>4 =</a:t>
            </a:r>
            <a:r>
              <a:rPr sz="1400" spc="14" dirty="0">
                <a:solidFill>
                  <a:prstClr val="black"/>
                </a:solidFill>
                <a:latin typeface="Arial"/>
                <a:cs typeface="Arial"/>
              </a:rPr>
              <a:t> </a:t>
            </a:r>
            <a:r>
              <a:rPr sz="1400" dirty="0">
                <a:solidFill>
                  <a:prstClr val="black"/>
                </a:solidFill>
                <a:latin typeface="Arial"/>
                <a:cs typeface="Arial"/>
              </a:rPr>
              <a:t>0</a:t>
            </a:r>
            <a:r>
              <a:rPr sz="1400" spc="5" dirty="0">
                <a:solidFill>
                  <a:prstClr val="black"/>
                </a:solidFill>
                <a:latin typeface="Arial"/>
                <a:cs typeface="Arial"/>
              </a:rPr>
              <a:t>.</a:t>
            </a:r>
            <a:r>
              <a:rPr sz="1400" dirty="0">
                <a:solidFill>
                  <a:prstClr val="black"/>
                </a:solidFill>
                <a:latin typeface="Arial"/>
                <a:cs typeface="Arial"/>
              </a:rPr>
              <a:t>0</a:t>
            </a:r>
            <a:r>
              <a:rPr sz="1400" spc="9" dirty="0">
                <a:solidFill>
                  <a:prstClr val="black"/>
                </a:solidFill>
                <a:latin typeface="Arial"/>
                <a:cs typeface="Arial"/>
              </a:rPr>
              <a:t>14</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9</a:t>
            </a:r>
            <a:r>
              <a:rPr sz="1400" spc="9" dirty="0">
                <a:solidFill>
                  <a:prstClr val="black"/>
                </a:solidFill>
                <a:latin typeface="Arial"/>
                <a:cs typeface="Arial"/>
              </a:rPr>
              <a:t>34</a:t>
            </a:r>
            <a:r>
              <a:rPr sz="1400" dirty="0">
                <a:solidFill>
                  <a:prstClr val="black"/>
                </a:solidFill>
                <a:latin typeface="Arial"/>
                <a:cs typeface="Arial"/>
              </a:rPr>
              <a:t>7</a:t>
            </a:r>
          </a:p>
          <a:p>
            <a:pPr defTabSz="829366">
              <a:lnSpc>
                <a:spcPts val="771"/>
              </a:lnSpc>
              <a:spcBef>
                <a:spcPts val="30"/>
              </a:spcBef>
            </a:pPr>
            <a:endParaRPr sz="800" dirty="0">
              <a:solidFill>
                <a:prstClr val="black"/>
              </a:solidFill>
            </a:endParaRPr>
          </a:p>
          <a:p>
            <a:pPr marL="11518" marR="143987" defTabSz="829366">
              <a:lnSpc>
                <a:spcPts val="1606"/>
              </a:lnSpc>
            </a:pPr>
            <a:r>
              <a:rPr sz="1400" spc="9" dirty="0">
                <a:solidFill>
                  <a:srgbClr val="0000FF"/>
                </a:solidFill>
                <a:latin typeface="Arial"/>
                <a:cs typeface="Arial"/>
              </a:rPr>
              <a:t>L</a:t>
            </a:r>
            <a:r>
              <a:rPr sz="1400" spc="-9" dirty="0">
                <a:solidFill>
                  <a:srgbClr val="0000FF"/>
                </a:solidFill>
                <a:latin typeface="Arial"/>
                <a:cs typeface="Arial"/>
              </a:rPr>
              <a:t>i</a:t>
            </a:r>
            <a:r>
              <a:rPr sz="1400" spc="5" dirty="0">
                <a:solidFill>
                  <a:srgbClr val="0000FF"/>
                </a:solidFill>
                <a:latin typeface="Arial"/>
                <a:cs typeface="Arial"/>
              </a:rPr>
              <a:t>k</a:t>
            </a:r>
            <a:r>
              <a:rPr sz="1400" spc="9" dirty="0">
                <a:solidFill>
                  <a:srgbClr val="0000FF"/>
                </a:solidFill>
                <a:latin typeface="Arial"/>
                <a:cs typeface="Arial"/>
              </a:rPr>
              <a:t>e</a:t>
            </a:r>
            <a:r>
              <a:rPr sz="1400" dirty="0">
                <a:solidFill>
                  <a:srgbClr val="0000FF"/>
                </a:solidFill>
                <a:latin typeface="Arial"/>
                <a:cs typeface="Arial"/>
              </a:rPr>
              <a:t>lih</a:t>
            </a:r>
            <a:r>
              <a:rPr sz="1400" spc="9" dirty="0">
                <a:solidFill>
                  <a:srgbClr val="0000FF"/>
                </a:solidFill>
                <a:latin typeface="Arial"/>
                <a:cs typeface="Arial"/>
              </a:rPr>
              <a:t>oo</a:t>
            </a:r>
            <a:r>
              <a:rPr sz="1400" dirty="0">
                <a:solidFill>
                  <a:srgbClr val="0000FF"/>
                </a:solidFill>
                <a:latin typeface="Arial"/>
                <a:cs typeface="Arial"/>
              </a:rPr>
              <a:t>d </a:t>
            </a:r>
            <a:r>
              <a:rPr sz="1400" spc="9" dirty="0">
                <a:solidFill>
                  <a:srgbClr val="0000FF"/>
                </a:solidFill>
                <a:latin typeface="Arial"/>
                <a:cs typeface="Arial"/>
              </a:rPr>
              <a:t>o</a:t>
            </a:r>
            <a:r>
              <a:rPr sz="1400" dirty="0">
                <a:solidFill>
                  <a:srgbClr val="0000FF"/>
                </a:solidFill>
                <a:latin typeface="Arial"/>
                <a:cs typeface="Arial"/>
              </a:rPr>
              <a:t>f</a:t>
            </a:r>
            <a:r>
              <a:rPr sz="1400" spc="-5" dirty="0">
                <a:solidFill>
                  <a:srgbClr val="0000FF"/>
                </a:solidFill>
                <a:latin typeface="Arial"/>
                <a:cs typeface="Arial"/>
              </a:rPr>
              <a:t> </a:t>
            </a:r>
            <a:r>
              <a:rPr sz="1400" spc="9" dirty="0">
                <a:solidFill>
                  <a:srgbClr val="0000FF"/>
                </a:solidFill>
                <a:latin typeface="Arial"/>
                <a:cs typeface="Arial"/>
              </a:rPr>
              <a:t>N</a:t>
            </a:r>
            <a:r>
              <a:rPr sz="1400" dirty="0">
                <a:solidFill>
                  <a:srgbClr val="0000FF"/>
                </a:solidFill>
                <a:latin typeface="Arial"/>
                <a:cs typeface="Arial"/>
              </a:rPr>
              <a:t>o</a:t>
            </a:r>
            <a:r>
              <a:rPr sz="1400" spc="23" dirty="0">
                <a:solidFill>
                  <a:srgbClr val="0000FF"/>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dirty="0">
                <a:solidFill>
                  <a:prstClr val="black"/>
                </a:solidFill>
                <a:latin typeface="Arial"/>
                <a:cs typeface="Arial"/>
              </a:rPr>
              <a:t>P</a:t>
            </a:r>
            <a:r>
              <a:rPr sz="1400" spc="9" dirty="0">
                <a:solidFill>
                  <a:prstClr val="black"/>
                </a:solidFill>
                <a:latin typeface="Arial"/>
                <a:cs typeface="Arial"/>
              </a:rPr>
              <a:t>(</a:t>
            </a:r>
            <a:r>
              <a:rPr sz="1400" spc="5" dirty="0">
                <a:solidFill>
                  <a:srgbClr val="188989"/>
                </a:solidFill>
                <a:latin typeface="Arial"/>
                <a:cs typeface="Arial"/>
              </a:rPr>
              <a:t>O</a:t>
            </a:r>
            <a:r>
              <a:rPr sz="1400" spc="9" dirty="0">
                <a:solidFill>
                  <a:srgbClr val="188989"/>
                </a:solidFill>
                <a:latin typeface="Arial"/>
                <a:cs typeface="Arial"/>
              </a:rPr>
              <a:t>u</a:t>
            </a:r>
            <a:r>
              <a:rPr sz="1400" spc="-5" dirty="0">
                <a:solidFill>
                  <a:srgbClr val="188989"/>
                </a:solidFill>
                <a:latin typeface="Arial"/>
                <a:cs typeface="Arial"/>
              </a:rPr>
              <a:t>t</a:t>
            </a:r>
            <a:r>
              <a:rPr sz="1400" dirty="0">
                <a:solidFill>
                  <a:srgbClr val="188989"/>
                </a:solidFill>
                <a:latin typeface="Arial"/>
                <a:cs typeface="Arial"/>
              </a:rPr>
              <a:t>lo</a:t>
            </a:r>
            <a:r>
              <a:rPr sz="1400" spc="9" dirty="0">
                <a:solidFill>
                  <a:srgbClr val="188989"/>
                </a:solidFill>
                <a:latin typeface="Arial"/>
                <a:cs typeface="Arial"/>
              </a:rPr>
              <a:t>o</a:t>
            </a:r>
            <a:r>
              <a:rPr sz="1400" spc="5" dirty="0">
                <a:solidFill>
                  <a:srgbClr val="188989"/>
                </a:solidFill>
                <a:latin typeface="Arial"/>
                <a:cs typeface="Arial"/>
              </a:rPr>
              <a:t>k=</a:t>
            </a:r>
            <a:r>
              <a:rPr sz="1400" spc="18" dirty="0">
                <a:solidFill>
                  <a:srgbClr val="188989"/>
                </a:solidFill>
                <a:latin typeface="Arial"/>
                <a:cs typeface="Arial"/>
              </a:rPr>
              <a:t>R</a:t>
            </a:r>
            <a:r>
              <a:rPr sz="1400" dirty="0">
                <a:solidFill>
                  <a:srgbClr val="188989"/>
                </a:solidFill>
                <a:latin typeface="Arial"/>
                <a:cs typeface="Arial"/>
              </a:rPr>
              <a:t>ain</a:t>
            </a:r>
            <a:r>
              <a:rPr sz="1400" spc="14" dirty="0">
                <a:solidFill>
                  <a:srgbClr val="188989"/>
                </a:solidFill>
                <a:latin typeface="Arial"/>
                <a:cs typeface="Arial"/>
              </a:rPr>
              <a:t>y</a:t>
            </a:r>
            <a:r>
              <a:rPr sz="1400" dirty="0">
                <a:solidFill>
                  <a:srgbClr val="188989"/>
                </a:solidFill>
                <a:latin typeface="Arial"/>
                <a:cs typeface="Arial"/>
              </a:rPr>
              <a:t>|</a:t>
            </a:r>
            <a:r>
              <a:rPr sz="1400" spc="9" dirty="0">
                <a:solidFill>
                  <a:srgbClr val="188989"/>
                </a:solidFill>
                <a:latin typeface="Arial"/>
                <a:cs typeface="Arial"/>
              </a:rPr>
              <a:t>N</a:t>
            </a:r>
            <a:r>
              <a:rPr sz="1400" spc="18"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 </a:t>
            </a:r>
            <a:r>
              <a:rPr sz="1400" spc="5" dirty="0">
                <a:solidFill>
                  <a:prstClr val="black"/>
                </a:solidFill>
                <a:latin typeface="Arial"/>
                <a:cs typeface="Arial"/>
              </a:rPr>
              <a:t>P</a:t>
            </a:r>
            <a:r>
              <a:rPr sz="1400" spc="9" dirty="0">
                <a:solidFill>
                  <a:prstClr val="black"/>
                </a:solidFill>
                <a:latin typeface="Arial"/>
                <a:cs typeface="Arial"/>
              </a:rPr>
              <a:t>(</a:t>
            </a:r>
            <a:r>
              <a:rPr sz="1400" spc="-168" dirty="0">
                <a:solidFill>
                  <a:srgbClr val="188989"/>
                </a:solidFill>
                <a:latin typeface="Arial"/>
                <a:cs typeface="Arial"/>
              </a:rPr>
              <a:t>T</a:t>
            </a:r>
            <a:r>
              <a:rPr sz="1400" spc="9" dirty="0">
                <a:solidFill>
                  <a:srgbClr val="188989"/>
                </a:solidFill>
                <a:latin typeface="Arial"/>
                <a:cs typeface="Arial"/>
              </a:rPr>
              <a:t>e</a:t>
            </a:r>
            <a:r>
              <a:rPr sz="1400" spc="5" dirty="0">
                <a:solidFill>
                  <a:srgbClr val="188989"/>
                </a:solidFill>
                <a:latin typeface="Arial"/>
                <a:cs typeface="Arial"/>
              </a:rPr>
              <a:t>m</a:t>
            </a:r>
            <a:r>
              <a:rPr sz="1400" spc="9" dirty="0">
                <a:solidFill>
                  <a:srgbClr val="188989"/>
                </a:solidFill>
                <a:latin typeface="Arial"/>
                <a:cs typeface="Arial"/>
              </a:rPr>
              <a:t>p</a:t>
            </a:r>
            <a:r>
              <a:rPr sz="1400" spc="5" dirty="0">
                <a:solidFill>
                  <a:srgbClr val="188989"/>
                </a:solidFill>
                <a:latin typeface="Arial"/>
                <a:cs typeface="Arial"/>
              </a:rPr>
              <a:t>=M</a:t>
            </a:r>
            <a:r>
              <a:rPr sz="1400" dirty="0">
                <a:solidFill>
                  <a:srgbClr val="188989"/>
                </a:solidFill>
                <a:latin typeface="Arial"/>
                <a:cs typeface="Arial"/>
              </a:rPr>
              <a:t>i</a:t>
            </a:r>
            <a:r>
              <a:rPr sz="1400" spc="-9" dirty="0">
                <a:solidFill>
                  <a:srgbClr val="188989"/>
                </a:solidFill>
                <a:latin typeface="Arial"/>
                <a:cs typeface="Arial"/>
              </a:rPr>
              <a:t>l</a:t>
            </a:r>
            <a:r>
              <a:rPr sz="1400" spc="9" dirty="0">
                <a:solidFill>
                  <a:srgbClr val="188989"/>
                </a:solidFill>
                <a:latin typeface="Arial"/>
                <a:cs typeface="Arial"/>
              </a:rPr>
              <a:t>d</a:t>
            </a:r>
            <a:r>
              <a:rPr sz="1400" dirty="0">
                <a:solidFill>
                  <a:srgbClr val="188989"/>
                </a:solidFill>
                <a:latin typeface="Arial"/>
                <a:cs typeface="Arial"/>
              </a:rPr>
              <a:t>|</a:t>
            </a:r>
            <a:r>
              <a:rPr sz="1400" spc="9" dirty="0">
                <a:solidFill>
                  <a:srgbClr val="188989"/>
                </a:solidFill>
                <a:latin typeface="Arial"/>
                <a:cs typeface="Arial"/>
              </a:rPr>
              <a:t>N</a:t>
            </a:r>
            <a:r>
              <a:rPr sz="1400" spc="14"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9" dirty="0">
                <a:solidFill>
                  <a:srgbClr val="188989"/>
                </a:solidFill>
                <a:latin typeface="Arial"/>
                <a:cs typeface="Arial"/>
              </a:rPr>
              <a:t>H</a:t>
            </a:r>
            <a:r>
              <a:rPr sz="1400" dirty="0">
                <a:solidFill>
                  <a:srgbClr val="188989"/>
                </a:solidFill>
                <a:latin typeface="Arial"/>
                <a:cs typeface="Arial"/>
              </a:rPr>
              <a:t>u</a:t>
            </a:r>
            <a:r>
              <a:rPr sz="1400" spc="5" dirty="0">
                <a:solidFill>
                  <a:srgbClr val="188989"/>
                </a:solidFill>
                <a:latin typeface="Arial"/>
                <a:cs typeface="Arial"/>
              </a:rPr>
              <a:t>m</a:t>
            </a:r>
            <a:r>
              <a:rPr sz="1400" dirty="0">
                <a:solidFill>
                  <a:srgbClr val="188989"/>
                </a:solidFill>
                <a:latin typeface="Arial"/>
                <a:cs typeface="Arial"/>
              </a:rPr>
              <a:t>idi</a:t>
            </a:r>
            <a:r>
              <a:rPr sz="1400" spc="5" dirty="0">
                <a:solidFill>
                  <a:srgbClr val="188989"/>
                </a:solidFill>
                <a:latin typeface="Arial"/>
                <a:cs typeface="Arial"/>
              </a:rPr>
              <a:t>ty=</a:t>
            </a:r>
            <a:r>
              <a:rPr sz="1400" spc="9" dirty="0">
                <a:solidFill>
                  <a:srgbClr val="188989"/>
                </a:solidFill>
                <a:latin typeface="Arial"/>
                <a:cs typeface="Arial"/>
              </a:rPr>
              <a:t>No</a:t>
            </a:r>
            <a:r>
              <a:rPr sz="1400" dirty="0">
                <a:solidFill>
                  <a:srgbClr val="188989"/>
                </a:solidFill>
                <a:latin typeface="Arial"/>
                <a:cs typeface="Arial"/>
              </a:rPr>
              <a:t>r</a:t>
            </a:r>
            <a:r>
              <a:rPr sz="1400" spc="5" dirty="0">
                <a:solidFill>
                  <a:srgbClr val="188989"/>
                </a:solidFill>
                <a:latin typeface="Arial"/>
                <a:cs typeface="Arial"/>
              </a:rPr>
              <a:t>m</a:t>
            </a:r>
            <a:r>
              <a:rPr sz="1400" spc="9" dirty="0">
                <a:solidFill>
                  <a:srgbClr val="188989"/>
                </a:solidFill>
                <a:latin typeface="Arial"/>
                <a:cs typeface="Arial"/>
              </a:rPr>
              <a:t>a</a:t>
            </a:r>
            <a:r>
              <a:rPr sz="1400" dirty="0">
                <a:solidFill>
                  <a:srgbClr val="188989"/>
                </a:solidFill>
                <a:latin typeface="Arial"/>
                <a:cs typeface="Arial"/>
              </a:rPr>
              <a:t>l| </a:t>
            </a:r>
            <a:r>
              <a:rPr sz="1400" spc="9" dirty="0">
                <a:solidFill>
                  <a:srgbClr val="188989"/>
                </a:solidFill>
                <a:latin typeface="Arial"/>
                <a:cs typeface="Arial"/>
              </a:rPr>
              <a:t>N</a:t>
            </a:r>
            <a:r>
              <a:rPr sz="1400"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14" dirty="0">
                <a:solidFill>
                  <a:srgbClr val="188989"/>
                </a:solidFill>
                <a:latin typeface="Arial"/>
                <a:cs typeface="Arial"/>
              </a:rPr>
              <a:t>W</a:t>
            </a:r>
            <a:r>
              <a:rPr sz="1400" spc="-9" dirty="0">
                <a:solidFill>
                  <a:srgbClr val="188989"/>
                </a:solidFill>
                <a:latin typeface="Arial"/>
                <a:cs typeface="Arial"/>
              </a:rPr>
              <a:t>i</a:t>
            </a:r>
            <a:r>
              <a:rPr sz="1400" spc="9" dirty="0">
                <a:solidFill>
                  <a:srgbClr val="188989"/>
                </a:solidFill>
                <a:latin typeface="Arial"/>
                <a:cs typeface="Arial"/>
              </a:rPr>
              <a:t>nd</a:t>
            </a:r>
            <a:r>
              <a:rPr sz="1400" spc="5" dirty="0">
                <a:solidFill>
                  <a:srgbClr val="188989"/>
                </a:solidFill>
                <a:latin typeface="Arial"/>
                <a:cs typeface="Arial"/>
              </a:rPr>
              <a:t>y=</a:t>
            </a:r>
            <a:r>
              <a:rPr sz="1400" spc="-50" dirty="0">
                <a:solidFill>
                  <a:srgbClr val="188989"/>
                </a:solidFill>
                <a:latin typeface="Arial"/>
                <a:cs typeface="Arial"/>
              </a:rPr>
              <a:t>T</a:t>
            </a:r>
            <a:r>
              <a:rPr sz="1400" spc="5" dirty="0">
                <a:solidFill>
                  <a:srgbClr val="188989"/>
                </a:solidFill>
                <a:latin typeface="Arial"/>
                <a:cs typeface="Arial"/>
              </a:rPr>
              <a:t>r</a:t>
            </a:r>
            <a:r>
              <a:rPr sz="1400" spc="9" dirty="0">
                <a:solidFill>
                  <a:srgbClr val="188989"/>
                </a:solidFill>
                <a:latin typeface="Arial"/>
                <a:cs typeface="Arial"/>
              </a:rPr>
              <a:t>u</a:t>
            </a:r>
            <a:r>
              <a:rPr sz="1400" dirty="0">
                <a:solidFill>
                  <a:srgbClr val="188989"/>
                </a:solidFill>
                <a:latin typeface="Arial"/>
                <a:cs typeface="Arial"/>
              </a:rPr>
              <a:t>e|</a:t>
            </a:r>
            <a:r>
              <a:rPr sz="1400" spc="9" dirty="0">
                <a:solidFill>
                  <a:srgbClr val="188989"/>
                </a:solidFill>
                <a:latin typeface="Arial"/>
                <a:cs typeface="Arial"/>
              </a:rPr>
              <a:t>N</a:t>
            </a:r>
            <a:r>
              <a:rPr sz="1400" spc="23" dirty="0">
                <a:solidFill>
                  <a:srgbClr val="188989"/>
                </a:solidFill>
                <a:latin typeface="Arial"/>
                <a:cs typeface="Arial"/>
              </a:rPr>
              <a:t>o</a:t>
            </a:r>
            <a:r>
              <a:rPr sz="1400" dirty="0">
                <a:solidFill>
                  <a:prstClr val="black"/>
                </a:solidFill>
                <a:latin typeface="Arial"/>
                <a:cs typeface="Arial"/>
              </a:rPr>
              <a:t>)*</a:t>
            </a:r>
            <a:r>
              <a:rPr sz="1400" spc="5" dirty="0">
                <a:solidFill>
                  <a:prstClr val="black"/>
                </a:solidFill>
                <a:latin typeface="Arial"/>
                <a:cs typeface="Arial"/>
              </a:rPr>
              <a:t>P</a:t>
            </a:r>
            <a:r>
              <a:rPr sz="1400" spc="9" dirty="0">
                <a:solidFill>
                  <a:prstClr val="black"/>
                </a:solidFill>
                <a:latin typeface="Arial"/>
                <a:cs typeface="Arial"/>
              </a:rPr>
              <a:t>(</a:t>
            </a:r>
            <a:r>
              <a:rPr sz="1400" spc="9" dirty="0">
                <a:solidFill>
                  <a:srgbClr val="188989"/>
                </a:solidFill>
                <a:latin typeface="Arial"/>
                <a:cs typeface="Arial"/>
              </a:rPr>
              <a:t>N</a:t>
            </a:r>
            <a:r>
              <a:rPr sz="1400" dirty="0">
                <a:solidFill>
                  <a:srgbClr val="188989"/>
                </a:solidFill>
                <a:latin typeface="Arial"/>
                <a:cs typeface="Arial"/>
              </a:rPr>
              <a:t>o</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p>
          <a:p>
            <a:pPr defTabSz="829366">
              <a:lnSpc>
                <a:spcPts val="635"/>
              </a:lnSpc>
              <a:spcBef>
                <a:spcPts val="5"/>
              </a:spcBef>
            </a:pPr>
            <a:endParaRPr sz="600" dirty="0">
              <a:solidFill>
                <a:prstClr val="black"/>
              </a:solidFill>
            </a:endParaRPr>
          </a:p>
          <a:p>
            <a:pPr marL="11518" defTabSz="829366"/>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2</a:t>
            </a:r>
            <a:r>
              <a:rPr sz="1400" spc="-5" dirty="0">
                <a:solidFill>
                  <a:prstClr val="black"/>
                </a:solidFill>
                <a:latin typeface="Arial"/>
                <a:cs typeface="Arial"/>
              </a:rPr>
              <a:t>/</a:t>
            </a:r>
            <a:r>
              <a:rPr sz="1400" dirty="0">
                <a:solidFill>
                  <a:prstClr val="black"/>
                </a:solidFill>
                <a:latin typeface="Arial"/>
                <a:cs typeface="Arial"/>
              </a:rPr>
              <a:t>5</a:t>
            </a:r>
            <a:r>
              <a:rPr sz="1400" spc="9"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1</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5</a:t>
            </a:r>
            <a:r>
              <a:rPr sz="1400" spc="-5" dirty="0">
                <a:solidFill>
                  <a:prstClr val="black"/>
                </a:solidFill>
                <a:latin typeface="Arial"/>
                <a:cs typeface="Arial"/>
              </a:rPr>
              <a:t>/</a:t>
            </a:r>
            <a:r>
              <a:rPr sz="1400" spc="9" dirty="0">
                <a:solidFill>
                  <a:prstClr val="black"/>
                </a:solidFill>
                <a:latin typeface="Arial"/>
                <a:cs typeface="Arial"/>
              </a:rPr>
              <a:t>1</a:t>
            </a:r>
            <a:r>
              <a:rPr sz="1400" dirty="0">
                <a:solidFill>
                  <a:prstClr val="black"/>
                </a:solidFill>
                <a:latin typeface="Arial"/>
                <a:cs typeface="Arial"/>
              </a:rPr>
              <a:t>4 = </a:t>
            </a:r>
            <a:r>
              <a:rPr sz="1400" spc="14"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dirty="0">
                <a:solidFill>
                  <a:prstClr val="black"/>
                </a:solidFill>
                <a:latin typeface="Arial"/>
                <a:cs typeface="Arial"/>
              </a:rPr>
              <a:t>0</a:t>
            </a:r>
            <a:r>
              <a:rPr sz="1400" spc="9" dirty="0">
                <a:solidFill>
                  <a:prstClr val="black"/>
                </a:solidFill>
                <a:latin typeface="Arial"/>
                <a:cs typeface="Arial"/>
              </a:rPr>
              <a:t>10</a:t>
            </a:r>
            <a:r>
              <a:rPr sz="1400" dirty="0">
                <a:solidFill>
                  <a:prstClr val="black"/>
                </a:solidFill>
                <a:latin typeface="Arial"/>
                <a:cs typeface="Arial"/>
              </a:rPr>
              <a:t>2</a:t>
            </a:r>
            <a:r>
              <a:rPr sz="1400" spc="9" dirty="0">
                <a:solidFill>
                  <a:prstClr val="black"/>
                </a:solidFill>
                <a:latin typeface="Arial"/>
                <a:cs typeface="Arial"/>
              </a:rPr>
              <a:t>8</a:t>
            </a:r>
            <a:r>
              <a:rPr sz="1400" dirty="0">
                <a:solidFill>
                  <a:prstClr val="black"/>
                </a:solidFill>
                <a:latin typeface="Arial"/>
                <a:cs typeface="Arial"/>
              </a:rPr>
              <a:t>5</a:t>
            </a:r>
            <a:r>
              <a:rPr sz="1400" spc="9" dirty="0">
                <a:solidFill>
                  <a:prstClr val="black"/>
                </a:solidFill>
                <a:latin typeface="Arial"/>
                <a:cs typeface="Arial"/>
              </a:rPr>
              <a:t>71</a:t>
            </a:r>
            <a:r>
              <a:rPr sz="1400" dirty="0">
                <a:solidFill>
                  <a:prstClr val="black"/>
                </a:solidFill>
                <a:latin typeface="Arial"/>
                <a:cs typeface="Arial"/>
              </a:rPr>
              <a:t>4</a:t>
            </a:r>
          </a:p>
          <a:p>
            <a:pPr defTabSz="829366">
              <a:lnSpc>
                <a:spcPts val="680"/>
              </a:lnSpc>
              <a:spcBef>
                <a:spcPts val="8"/>
              </a:spcBef>
            </a:pPr>
            <a:endParaRPr sz="700" dirty="0">
              <a:solidFill>
                <a:prstClr val="black"/>
              </a:solidFill>
            </a:endParaRPr>
          </a:p>
          <a:p>
            <a:pPr marL="11518" defTabSz="829366"/>
            <a:r>
              <a:rPr sz="1400" spc="9" dirty="0">
                <a:solidFill>
                  <a:prstClr val="black"/>
                </a:solidFill>
                <a:latin typeface="Arial"/>
                <a:cs typeface="Arial"/>
              </a:rPr>
              <a:t>N</a:t>
            </a:r>
            <a:r>
              <a:rPr sz="1400" dirty="0">
                <a:solidFill>
                  <a:prstClr val="black"/>
                </a:solidFill>
                <a:latin typeface="Arial"/>
                <a:cs typeface="Arial"/>
              </a:rPr>
              <a:t>ow</a:t>
            </a:r>
            <a:r>
              <a:rPr sz="1400" spc="14" dirty="0">
                <a:solidFill>
                  <a:prstClr val="black"/>
                </a:solidFill>
                <a:latin typeface="Arial"/>
                <a:cs typeface="Arial"/>
              </a:rPr>
              <a:t> </a:t>
            </a:r>
            <a:r>
              <a:rPr sz="1400" spc="9" dirty="0">
                <a:solidFill>
                  <a:prstClr val="black"/>
                </a:solidFill>
                <a:latin typeface="Arial"/>
                <a:cs typeface="Arial"/>
              </a:rPr>
              <a:t>w</a:t>
            </a:r>
            <a:r>
              <a:rPr sz="1400" dirty="0">
                <a:solidFill>
                  <a:prstClr val="black"/>
                </a:solidFill>
                <a:latin typeface="Arial"/>
                <a:cs typeface="Arial"/>
              </a:rPr>
              <a:t>e </a:t>
            </a:r>
            <a:r>
              <a:rPr sz="1400" spc="9" dirty="0">
                <a:solidFill>
                  <a:prstClr val="black"/>
                </a:solidFill>
                <a:latin typeface="Arial"/>
                <a:cs typeface="Arial"/>
              </a:rPr>
              <a:t>no</a:t>
            </a:r>
            <a:r>
              <a:rPr sz="1400" spc="5" dirty="0">
                <a:solidFill>
                  <a:prstClr val="black"/>
                </a:solidFill>
                <a:latin typeface="Arial"/>
                <a:cs typeface="Arial"/>
              </a:rPr>
              <a:t>r</a:t>
            </a:r>
            <a:r>
              <a:rPr sz="1400" dirty="0">
                <a:solidFill>
                  <a:prstClr val="black"/>
                </a:solidFill>
                <a:latin typeface="Arial"/>
                <a:cs typeface="Arial"/>
              </a:rPr>
              <a:t>m</a:t>
            </a:r>
            <a:r>
              <a:rPr sz="1400" spc="9" dirty="0">
                <a:solidFill>
                  <a:prstClr val="black"/>
                </a:solidFill>
                <a:latin typeface="Arial"/>
                <a:cs typeface="Arial"/>
              </a:rPr>
              <a:t>a</a:t>
            </a:r>
            <a:r>
              <a:rPr sz="1400" dirty="0">
                <a:solidFill>
                  <a:prstClr val="black"/>
                </a:solidFill>
                <a:latin typeface="Arial"/>
                <a:cs typeface="Arial"/>
              </a:rPr>
              <a:t>li</a:t>
            </a:r>
            <a:r>
              <a:rPr sz="1400" spc="5" dirty="0">
                <a:solidFill>
                  <a:prstClr val="black"/>
                </a:solidFill>
                <a:latin typeface="Arial"/>
                <a:cs typeface="Arial"/>
              </a:rPr>
              <a:t>z</a:t>
            </a:r>
            <a:r>
              <a:rPr sz="1400" dirty="0">
                <a:solidFill>
                  <a:prstClr val="black"/>
                </a:solidFill>
                <a:latin typeface="Arial"/>
                <a:cs typeface="Arial"/>
              </a:rPr>
              <a:t>e:</a:t>
            </a:r>
          </a:p>
          <a:p>
            <a:pPr defTabSz="829366">
              <a:lnSpc>
                <a:spcPts val="680"/>
              </a:lnSpc>
              <a:spcBef>
                <a:spcPts val="8"/>
              </a:spcBef>
            </a:pPr>
            <a:endParaRPr sz="700" dirty="0">
              <a:solidFill>
                <a:prstClr val="black"/>
              </a:solidFill>
            </a:endParaRPr>
          </a:p>
          <a:p>
            <a:pPr marL="11518" defTabSz="829366"/>
            <a:r>
              <a:rPr sz="1400" dirty="0">
                <a:solidFill>
                  <a:prstClr val="black"/>
                </a:solidFill>
                <a:latin typeface="Arial"/>
                <a:cs typeface="Arial"/>
              </a:rPr>
              <a:t>P</a:t>
            </a:r>
            <a:r>
              <a:rPr sz="1400" spc="5" dirty="0">
                <a:solidFill>
                  <a:prstClr val="black"/>
                </a:solidFill>
                <a:latin typeface="Arial"/>
                <a:cs typeface="Arial"/>
              </a:rPr>
              <a:t>(</a:t>
            </a:r>
            <a:r>
              <a:rPr sz="1400" spc="-136" dirty="0">
                <a:solidFill>
                  <a:prstClr val="black"/>
                </a:solidFill>
                <a:latin typeface="Arial"/>
                <a:cs typeface="Arial"/>
              </a:rPr>
              <a:t>Y</a:t>
            </a:r>
            <a:r>
              <a:rPr sz="1400" spc="9" dirty="0">
                <a:solidFill>
                  <a:prstClr val="black"/>
                </a:solidFill>
                <a:latin typeface="Arial"/>
                <a:cs typeface="Arial"/>
              </a:rPr>
              <a:t>e</a:t>
            </a:r>
            <a:r>
              <a:rPr sz="1400" spc="5" dirty="0">
                <a:solidFill>
                  <a:prstClr val="black"/>
                </a:solidFill>
                <a:latin typeface="Arial"/>
                <a:cs typeface="Arial"/>
              </a:rPr>
              <a:t>s</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41</a:t>
            </a:r>
            <a:r>
              <a:rPr sz="1400" dirty="0">
                <a:solidFill>
                  <a:prstClr val="black"/>
                </a:solidFill>
                <a:latin typeface="Arial"/>
                <a:cs typeface="Arial"/>
              </a:rPr>
              <a:t>0</a:t>
            </a:r>
            <a:r>
              <a:rPr sz="1400" spc="9" dirty="0">
                <a:solidFill>
                  <a:prstClr val="black"/>
                </a:solidFill>
                <a:latin typeface="Arial"/>
                <a:cs typeface="Arial"/>
              </a:rPr>
              <a:t>9</a:t>
            </a:r>
            <a:r>
              <a:rPr sz="1400" dirty="0">
                <a:solidFill>
                  <a:prstClr val="black"/>
                </a:solidFill>
                <a:latin typeface="Arial"/>
                <a:cs typeface="Arial"/>
              </a:rPr>
              <a:t>3</a:t>
            </a:r>
            <a:r>
              <a:rPr sz="1400" spc="9" dirty="0">
                <a:solidFill>
                  <a:prstClr val="black"/>
                </a:solidFill>
                <a:latin typeface="Arial"/>
                <a:cs typeface="Arial"/>
              </a:rPr>
              <a:t>47</a:t>
            </a:r>
            <a:r>
              <a:rPr sz="1400" spc="-5" dirty="0">
                <a:solidFill>
                  <a:prstClr val="black"/>
                </a:solidFill>
                <a:latin typeface="Arial"/>
                <a:cs typeface="Arial"/>
              </a:rPr>
              <a:t>/</a:t>
            </a:r>
            <a:r>
              <a:rPr sz="1400" spc="5" dirty="0">
                <a:solidFill>
                  <a:prstClr val="black"/>
                </a:solidFill>
                <a:latin typeface="Arial"/>
                <a:cs typeface="Arial"/>
              </a:rPr>
              <a:t>(</a:t>
            </a:r>
            <a:r>
              <a:rPr sz="1400"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41</a:t>
            </a:r>
            <a:r>
              <a:rPr sz="1400" dirty="0">
                <a:solidFill>
                  <a:prstClr val="black"/>
                </a:solidFill>
                <a:latin typeface="Arial"/>
                <a:cs typeface="Arial"/>
              </a:rPr>
              <a:t>0</a:t>
            </a:r>
            <a:r>
              <a:rPr sz="1400" spc="9" dirty="0">
                <a:solidFill>
                  <a:prstClr val="black"/>
                </a:solidFill>
                <a:latin typeface="Arial"/>
                <a:cs typeface="Arial"/>
              </a:rPr>
              <a:t>9</a:t>
            </a:r>
            <a:r>
              <a:rPr sz="1400" dirty="0">
                <a:solidFill>
                  <a:prstClr val="black"/>
                </a:solidFill>
                <a:latin typeface="Arial"/>
                <a:cs typeface="Arial"/>
              </a:rPr>
              <a:t>3</a:t>
            </a:r>
            <a:r>
              <a:rPr sz="1400" spc="9" dirty="0">
                <a:solidFill>
                  <a:prstClr val="black"/>
                </a:solidFill>
                <a:latin typeface="Arial"/>
                <a:cs typeface="Arial"/>
              </a:rPr>
              <a:t>47</a:t>
            </a:r>
            <a:r>
              <a:rPr sz="1400" spc="5" dirty="0">
                <a:solidFill>
                  <a:prstClr val="black"/>
                </a:solidFill>
                <a:latin typeface="Arial"/>
                <a:cs typeface="Arial"/>
              </a:rPr>
              <a:t>+</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2</a:t>
            </a:r>
            <a:r>
              <a:rPr sz="1400" spc="9" dirty="0">
                <a:solidFill>
                  <a:prstClr val="black"/>
                </a:solidFill>
                <a:latin typeface="Arial"/>
                <a:cs typeface="Arial"/>
              </a:rPr>
              <a:t>85</a:t>
            </a:r>
            <a:r>
              <a:rPr sz="1400" dirty="0">
                <a:solidFill>
                  <a:prstClr val="black"/>
                </a:solidFill>
                <a:latin typeface="Arial"/>
                <a:cs typeface="Arial"/>
              </a:rPr>
              <a:t>7</a:t>
            </a:r>
            <a:r>
              <a:rPr sz="1400" spc="9" dirty="0">
                <a:solidFill>
                  <a:prstClr val="black"/>
                </a:solidFill>
                <a:latin typeface="Arial"/>
                <a:cs typeface="Arial"/>
              </a:rPr>
              <a:t>1</a:t>
            </a:r>
            <a:r>
              <a:rPr sz="1400" dirty="0">
                <a:solidFill>
                  <a:prstClr val="black"/>
                </a:solidFill>
                <a:latin typeface="Arial"/>
                <a:cs typeface="Arial"/>
              </a:rPr>
              <a:t>4)</a:t>
            </a:r>
            <a:r>
              <a:rPr sz="1400" spc="5" dirty="0">
                <a:solidFill>
                  <a:prstClr val="black"/>
                </a:solidFill>
                <a:latin typeface="Arial"/>
                <a:cs typeface="Arial"/>
              </a:rPr>
              <a:t> </a:t>
            </a:r>
            <a:r>
              <a:rPr sz="1400" dirty="0">
                <a:solidFill>
                  <a:prstClr val="black"/>
                </a:solidFill>
                <a:latin typeface="Arial"/>
                <a:cs typeface="Arial"/>
              </a:rPr>
              <a:t>=</a:t>
            </a:r>
            <a:r>
              <a:rPr sz="1400" spc="59" dirty="0">
                <a:solidFill>
                  <a:prstClr val="black"/>
                </a:solidFill>
                <a:latin typeface="Arial"/>
                <a:cs typeface="Arial"/>
              </a:rPr>
              <a:t> </a:t>
            </a:r>
            <a:r>
              <a:rPr sz="1400" dirty="0">
                <a:solidFill>
                  <a:srgbClr val="FF0000"/>
                </a:solidFill>
                <a:latin typeface="Arial"/>
                <a:cs typeface="Arial"/>
              </a:rPr>
              <a:t>0</a:t>
            </a:r>
            <a:r>
              <a:rPr sz="1400" spc="5" dirty="0">
                <a:solidFill>
                  <a:srgbClr val="FF0000"/>
                </a:solidFill>
                <a:latin typeface="Arial"/>
                <a:cs typeface="Arial"/>
              </a:rPr>
              <a:t>.</a:t>
            </a:r>
            <a:r>
              <a:rPr sz="1400" dirty="0">
                <a:solidFill>
                  <a:srgbClr val="FF0000"/>
                </a:solidFill>
                <a:latin typeface="Arial"/>
                <a:cs typeface="Arial"/>
              </a:rPr>
              <a:t>5</a:t>
            </a:r>
            <a:r>
              <a:rPr sz="1400" spc="9" dirty="0">
                <a:solidFill>
                  <a:srgbClr val="FF0000"/>
                </a:solidFill>
                <a:latin typeface="Arial"/>
                <a:cs typeface="Arial"/>
              </a:rPr>
              <a:t>78</a:t>
            </a:r>
            <a:r>
              <a:rPr sz="1400" dirty="0">
                <a:solidFill>
                  <a:srgbClr val="FF0000"/>
                </a:solidFill>
                <a:latin typeface="Arial"/>
                <a:cs typeface="Arial"/>
              </a:rPr>
              <a:t>3</a:t>
            </a:r>
            <a:r>
              <a:rPr sz="1400" spc="9" dirty="0">
                <a:solidFill>
                  <a:srgbClr val="FF0000"/>
                </a:solidFill>
                <a:latin typeface="Arial"/>
                <a:cs typeface="Arial"/>
              </a:rPr>
              <a:t>6</a:t>
            </a:r>
            <a:r>
              <a:rPr sz="1400" dirty="0">
                <a:solidFill>
                  <a:srgbClr val="FF0000"/>
                </a:solidFill>
                <a:latin typeface="Arial"/>
                <a:cs typeface="Arial"/>
              </a:rPr>
              <a:t>8</a:t>
            </a:r>
            <a:r>
              <a:rPr sz="1400" spc="9" dirty="0">
                <a:solidFill>
                  <a:srgbClr val="FF0000"/>
                </a:solidFill>
                <a:latin typeface="Arial"/>
                <a:cs typeface="Arial"/>
              </a:rPr>
              <a:t>99</a:t>
            </a:r>
            <a:r>
              <a:rPr sz="1400" dirty="0">
                <a:solidFill>
                  <a:srgbClr val="FF0000"/>
                </a:solidFill>
                <a:latin typeface="Arial"/>
                <a:cs typeface="Arial"/>
              </a:rPr>
              <a:t>9</a:t>
            </a:r>
            <a:endParaRPr sz="1400" dirty="0">
              <a:solidFill>
                <a:prstClr val="black"/>
              </a:solidFill>
              <a:latin typeface="Arial"/>
              <a:cs typeface="Arial"/>
            </a:endParaRPr>
          </a:p>
          <a:p>
            <a:pPr defTabSz="829366">
              <a:lnSpc>
                <a:spcPts val="635"/>
              </a:lnSpc>
              <a:spcBef>
                <a:spcPts val="44"/>
              </a:spcBef>
            </a:pPr>
            <a:endParaRPr sz="600" dirty="0">
              <a:solidFill>
                <a:prstClr val="black"/>
              </a:solidFill>
            </a:endParaRPr>
          </a:p>
          <a:p>
            <a:pPr marL="11518" defTabSz="829366"/>
            <a:r>
              <a:rPr sz="1400" dirty="0">
                <a:solidFill>
                  <a:prstClr val="black"/>
                </a:solidFill>
                <a:latin typeface="Arial"/>
                <a:cs typeface="Arial"/>
              </a:rPr>
              <a:t>P</a:t>
            </a:r>
            <a:r>
              <a:rPr sz="1400" spc="5" dirty="0">
                <a:solidFill>
                  <a:prstClr val="black"/>
                </a:solidFill>
                <a:latin typeface="Arial"/>
                <a:cs typeface="Arial"/>
              </a:rPr>
              <a:t>(</a:t>
            </a:r>
            <a:r>
              <a:rPr sz="1400" spc="9" dirty="0">
                <a:solidFill>
                  <a:prstClr val="black"/>
                </a:solidFill>
                <a:latin typeface="Arial"/>
                <a:cs typeface="Arial"/>
              </a:rPr>
              <a:t>No</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2</a:t>
            </a:r>
            <a:r>
              <a:rPr sz="1400" spc="9" dirty="0">
                <a:solidFill>
                  <a:prstClr val="black"/>
                </a:solidFill>
                <a:latin typeface="Arial"/>
                <a:cs typeface="Arial"/>
              </a:rPr>
              <a:t>85</a:t>
            </a:r>
            <a:r>
              <a:rPr sz="1400" dirty="0">
                <a:solidFill>
                  <a:prstClr val="black"/>
                </a:solidFill>
                <a:latin typeface="Arial"/>
                <a:cs typeface="Arial"/>
              </a:rPr>
              <a:t>7</a:t>
            </a:r>
            <a:r>
              <a:rPr sz="1400" spc="9" dirty="0">
                <a:solidFill>
                  <a:prstClr val="black"/>
                </a:solidFill>
                <a:latin typeface="Arial"/>
                <a:cs typeface="Arial"/>
              </a:rPr>
              <a:t>14</a:t>
            </a:r>
            <a:r>
              <a:rPr sz="1400" spc="-5" dirty="0">
                <a:solidFill>
                  <a:prstClr val="black"/>
                </a:solidFill>
                <a:latin typeface="Arial"/>
                <a:cs typeface="Arial"/>
              </a:rPr>
              <a:t>/</a:t>
            </a:r>
            <a:r>
              <a:rPr sz="1400" dirty="0">
                <a:solidFill>
                  <a:prstClr val="black"/>
                </a:solidFill>
                <a:latin typeface="Arial"/>
                <a:cs typeface="Arial"/>
              </a:rPr>
              <a:t>(</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01</a:t>
            </a:r>
            <a:r>
              <a:rPr sz="1400" dirty="0">
                <a:solidFill>
                  <a:prstClr val="black"/>
                </a:solidFill>
                <a:latin typeface="Arial"/>
                <a:cs typeface="Arial"/>
              </a:rPr>
              <a:t>4</a:t>
            </a:r>
            <a:r>
              <a:rPr sz="1400" spc="9" dirty="0">
                <a:solidFill>
                  <a:prstClr val="black"/>
                </a:solidFill>
                <a:latin typeface="Arial"/>
                <a:cs typeface="Arial"/>
              </a:rPr>
              <a:t>1</a:t>
            </a:r>
            <a:r>
              <a:rPr sz="1400" dirty="0">
                <a:solidFill>
                  <a:prstClr val="black"/>
                </a:solidFill>
                <a:latin typeface="Arial"/>
                <a:cs typeface="Arial"/>
              </a:rPr>
              <a:t>0</a:t>
            </a:r>
            <a:r>
              <a:rPr sz="1400" spc="9" dirty="0">
                <a:solidFill>
                  <a:prstClr val="black"/>
                </a:solidFill>
                <a:latin typeface="Arial"/>
                <a:cs typeface="Arial"/>
              </a:rPr>
              <a:t>93</a:t>
            </a:r>
            <a:r>
              <a:rPr sz="1400" dirty="0">
                <a:solidFill>
                  <a:prstClr val="black"/>
                </a:solidFill>
                <a:latin typeface="Arial"/>
                <a:cs typeface="Arial"/>
              </a:rPr>
              <a:t>4</a:t>
            </a:r>
            <a:r>
              <a:rPr sz="1400" spc="9" dirty="0">
                <a:solidFill>
                  <a:prstClr val="black"/>
                </a:solidFill>
                <a:latin typeface="Arial"/>
                <a:cs typeface="Arial"/>
              </a:rPr>
              <a:t>7</a:t>
            </a:r>
            <a:r>
              <a:rPr sz="1400" spc="5" dirty="0">
                <a:solidFill>
                  <a:prstClr val="black"/>
                </a:solidFill>
                <a:latin typeface="Arial"/>
                <a:cs typeface="Arial"/>
              </a:rPr>
              <a:t>+</a:t>
            </a:r>
            <a:r>
              <a:rPr sz="1400" spc="9" dirty="0">
                <a:solidFill>
                  <a:prstClr val="black"/>
                </a:solidFill>
                <a:latin typeface="Arial"/>
                <a:cs typeface="Arial"/>
              </a:rPr>
              <a:t>0</a:t>
            </a:r>
            <a:r>
              <a:rPr sz="1400" spc="-5" dirty="0">
                <a:solidFill>
                  <a:prstClr val="black"/>
                </a:solidFill>
                <a:latin typeface="Arial"/>
                <a:cs typeface="Arial"/>
              </a:rPr>
              <a:t>.</a:t>
            </a:r>
            <a:r>
              <a:rPr sz="1400" dirty="0">
                <a:solidFill>
                  <a:prstClr val="black"/>
                </a:solidFill>
                <a:latin typeface="Arial"/>
                <a:cs typeface="Arial"/>
              </a:rPr>
              <a:t>0</a:t>
            </a:r>
            <a:r>
              <a:rPr sz="1400" spc="9" dirty="0">
                <a:solidFill>
                  <a:prstClr val="black"/>
                </a:solidFill>
                <a:latin typeface="Arial"/>
                <a:cs typeface="Arial"/>
              </a:rPr>
              <a:t>10</a:t>
            </a:r>
            <a:r>
              <a:rPr sz="1400" dirty="0">
                <a:solidFill>
                  <a:prstClr val="black"/>
                </a:solidFill>
                <a:latin typeface="Arial"/>
                <a:cs typeface="Arial"/>
              </a:rPr>
              <a:t>2</a:t>
            </a:r>
            <a:r>
              <a:rPr sz="1400" spc="9" dirty="0">
                <a:solidFill>
                  <a:prstClr val="black"/>
                </a:solidFill>
                <a:latin typeface="Arial"/>
                <a:cs typeface="Arial"/>
              </a:rPr>
              <a:t>85</a:t>
            </a:r>
            <a:r>
              <a:rPr sz="1400" dirty="0">
                <a:solidFill>
                  <a:prstClr val="black"/>
                </a:solidFill>
                <a:latin typeface="Arial"/>
                <a:cs typeface="Arial"/>
              </a:rPr>
              <a:t>7</a:t>
            </a:r>
            <a:r>
              <a:rPr sz="1400" spc="9" dirty="0">
                <a:solidFill>
                  <a:prstClr val="black"/>
                </a:solidFill>
                <a:latin typeface="Arial"/>
                <a:cs typeface="Arial"/>
              </a:rPr>
              <a:t>1</a:t>
            </a:r>
            <a:r>
              <a:rPr sz="1400" dirty="0">
                <a:solidFill>
                  <a:prstClr val="black"/>
                </a:solidFill>
                <a:latin typeface="Arial"/>
                <a:cs typeface="Arial"/>
              </a:rPr>
              <a:t>4)</a:t>
            </a:r>
            <a:r>
              <a:rPr sz="1400" spc="5" dirty="0">
                <a:solidFill>
                  <a:prstClr val="black"/>
                </a:solidFill>
                <a:latin typeface="Arial"/>
                <a:cs typeface="Arial"/>
              </a:rPr>
              <a:t> </a:t>
            </a:r>
            <a:r>
              <a:rPr sz="1400" dirty="0">
                <a:solidFill>
                  <a:prstClr val="black"/>
                </a:solidFill>
                <a:latin typeface="Arial"/>
                <a:cs typeface="Arial"/>
              </a:rPr>
              <a:t>=</a:t>
            </a:r>
            <a:r>
              <a:rPr sz="1400" spc="59" dirty="0">
                <a:solidFill>
                  <a:prstClr val="black"/>
                </a:solidFill>
                <a:latin typeface="Arial"/>
                <a:cs typeface="Arial"/>
              </a:rPr>
              <a:t> </a:t>
            </a:r>
            <a:r>
              <a:rPr sz="1400" spc="9" dirty="0">
                <a:solidFill>
                  <a:srgbClr val="FF0000"/>
                </a:solidFill>
                <a:latin typeface="Arial"/>
                <a:cs typeface="Arial"/>
              </a:rPr>
              <a:t>0</a:t>
            </a:r>
            <a:r>
              <a:rPr sz="1400" spc="-5" dirty="0">
                <a:solidFill>
                  <a:srgbClr val="FF0000"/>
                </a:solidFill>
                <a:latin typeface="Arial"/>
                <a:cs typeface="Arial"/>
              </a:rPr>
              <a:t>.</a:t>
            </a:r>
            <a:r>
              <a:rPr sz="1400" dirty="0">
                <a:solidFill>
                  <a:srgbClr val="FF0000"/>
                </a:solidFill>
                <a:latin typeface="Arial"/>
                <a:cs typeface="Arial"/>
              </a:rPr>
              <a:t>4</a:t>
            </a:r>
            <a:r>
              <a:rPr sz="1400" spc="9" dirty="0">
                <a:solidFill>
                  <a:srgbClr val="FF0000"/>
                </a:solidFill>
                <a:latin typeface="Arial"/>
                <a:cs typeface="Arial"/>
              </a:rPr>
              <a:t>21</a:t>
            </a:r>
            <a:r>
              <a:rPr sz="1400" dirty="0">
                <a:solidFill>
                  <a:srgbClr val="FF0000"/>
                </a:solidFill>
                <a:latin typeface="Arial"/>
                <a:cs typeface="Arial"/>
              </a:rPr>
              <a:t>6</a:t>
            </a:r>
            <a:r>
              <a:rPr sz="1400" spc="9" dirty="0">
                <a:solidFill>
                  <a:srgbClr val="FF0000"/>
                </a:solidFill>
                <a:latin typeface="Arial"/>
                <a:cs typeface="Arial"/>
              </a:rPr>
              <a:t>31</a:t>
            </a:r>
            <a:r>
              <a:rPr sz="1400" dirty="0">
                <a:solidFill>
                  <a:srgbClr val="FF0000"/>
                </a:solidFill>
                <a:latin typeface="Arial"/>
                <a:cs typeface="Arial"/>
              </a:rPr>
              <a:t>0</a:t>
            </a:r>
            <a:r>
              <a:rPr sz="1400" spc="9" dirty="0">
                <a:solidFill>
                  <a:srgbClr val="FF0000"/>
                </a:solidFill>
                <a:latin typeface="Arial"/>
                <a:cs typeface="Arial"/>
              </a:rPr>
              <a:t>0</a:t>
            </a:r>
            <a:r>
              <a:rPr sz="1400" dirty="0">
                <a:solidFill>
                  <a:srgbClr val="FF0000"/>
                </a:solidFill>
                <a:latin typeface="Arial"/>
                <a:cs typeface="Arial"/>
              </a:rPr>
              <a:t>1</a:t>
            </a:r>
            <a:endParaRPr sz="1400" dirty="0">
              <a:solidFill>
                <a:prstClr val="black"/>
              </a:solidFill>
              <a:latin typeface="Arial"/>
              <a:cs typeface="Arial"/>
            </a:endParaRPr>
          </a:p>
        </p:txBody>
      </p:sp>
      <p:sp>
        <p:nvSpPr>
          <p:cNvPr id="5" name="object 5"/>
          <p:cNvSpPr txBox="1"/>
          <p:nvPr/>
        </p:nvSpPr>
        <p:spPr>
          <a:xfrm>
            <a:off x="504416" y="4800600"/>
            <a:ext cx="87524" cy="112955"/>
          </a:xfrm>
          <a:prstGeom prst="rect">
            <a:avLst/>
          </a:prstGeom>
        </p:spPr>
        <p:txBody>
          <a:bodyPr vert="horz" wrap="square" lIns="0" tIns="0" rIns="0" bIns="0" rtlCol="0">
            <a:noAutofit/>
          </a:bodyPr>
          <a:lstStyle/>
          <a:p>
            <a:pPr marL="11518" defTabSz="829366"/>
            <a:r>
              <a:rPr sz="600" spc="118" dirty="0">
                <a:solidFill>
                  <a:prstClr val="black"/>
                </a:solidFill>
                <a:latin typeface="Arial"/>
                <a:cs typeface="Arial"/>
              </a:rPr>
              <a:t>●</a:t>
            </a:r>
            <a:endParaRPr sz="6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04416" y="1679347"/>
            <a:ext cx="87524" cy="112955"/>
          </a:xfrm>
          <a:prstGeom prst="rect">
            <a:avLst/>
          </a:prstGeom>
        </p:spPr>
        <p:txBody>
          <a:bodyPr vert="horz" wrap="square" lIns="0" tIns="0" rIns="0" bIns="0" rtlCol="0">
            <a:noAutofit/>
          </a:bodyPr>
          <a:lstStyle/>
          <a:p>
            <a:pPr marL="11518" defTabSz="829366"/>
            <a:r>
              <a:rPr sz="600" spc="118" dirty="0">
                <a:solidFill>
                  <a:prstClr val="black"/>
                </a:solidFill>
                <a:latin typeface="Arial"/>
                <a:cs typeface="Arial"/>
              </a:rPr>
              <a:t>●</a:t>
            </a:r>
            <a:endParaRPr sz="600" dirty="0">
              <a:solidFill>
                <a:prstClr val="black"/>
              </a:solidFill>
              <a:latin typeface="Arial"/>
              <a:cs typeface="Arial"/>
            </a:endParaRPr>
          </a:p>
        </p:txBody>
      </p:sp>
      <p:sp>
        <p:nvSpPr>
          <p:cNvPr id="4" name="object 4"/>
          <p:cNvSpPr txBox="1"/>
          <p:nvPr/>
        </p:nvSpPr>
        <p:spPr>
          <a:xfrm>
            <a:off x="680617" y="1531727"/>
            <a:ext cx="6590244" cy="4036423"/>
          </a:xfrm>
          <a:prstGeom prst="rect">
            <a:avLst/>
          </a:prstGeom>
        </p:spPr>
        <p:txBody>
          <a:bodyPr vert="horz" wrap="square" lIns="0" tIns="0" rIns="0" bIns="0" rtlCol="0">
            <a:noAutofit/>
          </a:bodyPr>
          <a:lstStyle/>
          <a:p>
            <a:pPr marL="11518" marR="3879591" defTabSz="829366">
              <a:lnSpc>
                <a:spcPct val="140900"/>
              </a:lnSpc>
            </a:pPr>
            <a:r>
              <a:rPr sz="1400" spc="9" dirty="0">
                <a:solidFill>
                  <a:prstClr val="black"/>
                </a:solidFill>
                <a:latin typeface="Arial"/>
                <a:cs typeface="Arial"/>
              </a:rPr>
              <a:t>L</a:t>
            </a:r>
            <a:r>
              <a:rPr sz="1400" dirty="0">
                <a:solidFill>
                  <a:prstClr val="black"/>
                </a:solidFill>
                <a:latin typeface="Arial"/>
                <a:cs typeface="Arial"/>
              </a:rPr>
              <a:t>e</a:t>
            </a:r>
            <a:r>
              <a:rPr sz="1400" spc="-5" dirty="0">
                <a:solidFill>
                  <a:prstClr val="black"/>
                </a:solidFill>
                <a:latin typeface="Arial"/>
                <a:cs typeface="Arial"/>
              </a:rPr>
              <a:t>t</a:t>
            </a:r>
            <a:r>
              <a:rPr sz="1400" dirty="0">
                <a:solidFill>
                  <a:prstClr val="black"/>
                </a:solidFill>
                <a:latin typeface="Arial"/>
                <a:cs typeface="Arial"/>
              </a:rPr>
              <a:t>'s</a:t>
            </a:r>
            <a:r>
              <a:rPr sz="1400" spc="14" dirty="0">
                <a:solidFill>
                  <a:prstClr val="black"/>
                </a:solidFill>
                <a:latin typeface="Arial"/>
                <a:cs typeface="Arial"/>
              </a:rPr>
              <a:t> </a:t>
            </a:r>
            <a:r>
              <a:rPr sz="1400" dirty="0">
                <a:solidFill>
                  <a:prstClr val="black"/>
                </a:solidFill>
                <a:latin typeface="Arial"/>
                <a:cs typeface="Arial"/>
              </a:rPr>
              <a:t>a</a:t>
            </a:r>
            <a:r>
              <a:rPr sz="1400" spc="14" dirty="0">
                <a:solidFill>
                  <a:prstClr val="black"/>
                </a:solidFill>
                <a:latin typeface="Arial"/>
                <a:cs typeface="Arial"/>
              </a:rPr>
              <a:t>s</a:t>
            </a:r>
            <a:r>
              <a:rPr sz="1400" spc="5" dirty="0">
                <a:solidFill>
                  <a:prstClr val="black"/>
                </a:solidFill>
                <a:latin typeface="Arial"/>
                <a:cs typeface="Arial"/>
              </a:rPr>
              <a:t>s</a:t>
            </a:r>
            <a:r>
              <a:rPr sz="1400" dirty="0">
                <a:solidFill>
                  <a:prstClr val="black"/>
                </a:solidFill>
                <a:latin typeface="Arial"/>
                <a:cs typeface="Arial"/>
              </a:rPr>
              <a:t>u</a:t>
            </a:r>
            <a:r>
              <a:rPr sz="1400" spc="5" dirty="0">
                <a:solidFill>
                  <a:prstClr val="black"/>
                </a:solidFill>
                <a:latin typeface="Arial"/>
                <a:cs typeface="Arial"/>
              </a:rPr>
              <a:t>m</a:t>
            </a:r>
            <a:r>
              <a:rPr sz="1400" dirty="0">
                <a:solidFill>
                  <a:prstClr val="black"/>
                </a:solidFill>
                <a:latin typeface="Arial"/>
                <a:cs typeface="Arial"/>
              </a:rPr>
              <a:t>e</a:t>
            </a:r>
            <a:r>
              <a:rPr sz="1400" spc="9" dirty="0">
                <a:solidFill>
                  <a:prstClr val="black"/>
                </a:solidFill>
                <a:latin typeface="Arial"/>
                <a:cs typeface="Arial"/>
              </a:rPr>
              <a:t> w</a:t>
            </a:r>
            <a:r>
              <a:rPr sz="1400" dirty="0">
                <a:solidFill>
                  <a:prstClr val="black"/>
                </a:solidFill>
                <a:latin typeface="Arial"/>
                <a:cs typeface="Arial"/>
              </a:rPr>
              <a:t>e</a:t>
            </a:r>
            <a:r>
              <a:rPr sz="1400" spc="9" dirty="0">
                <a:solidFill>
                  <a:prstClr val="black"/>
                </a:solidFill>
                <a:latin typeface="Arial"/>
                <a:cs typeface="Arial"/>
              </a:rPr>
              <a:t> </a:t>
            </a:r>
            <a:r>
              <a:rPr sz="1400" dirty="0">
                <a:solidFill>
                  <a:prstClr val="black"/>
                </a:solidFill>
                <a:latin typeface="Arial"/>
                <a:cs typeface="Arial"/>
              </a:rPr>
              <a:t>h</a:t>
            </a:r>
            <a:r>
              <a:rPr sz="1400" spc="9" dirty="0">
                <a:solidFill>
                  <a:prstClr val="black"/>
                </a:solidFill>
                <a:latin typeface="Arial"/>
                <a:cs typeface="Arial"/>
              </a:rPr>
              <a:t>a</a:t>
            </a:r>
            <a:r>
              <a:rPr sz="1400" spc="5" dirty="0">
                <a:solidFill>
                  <a:prstClr val="black"/>
                </a:solidFill>
                <a:latin typeface="Arial"/>
                <a:cs typeface="Arial"/>
              </a:rPr>
              <a:t>v</a:t>
            </a:r>
            <a:r>
              <a:rPr sz="1400" dirty="0">
                <a:solidFill>
                  <a:prstClr val="black"/>
                </a:solidFill>
                <a:latin typeface="Arial"/>
                <a:cs typeface="Arial"/>
              </a:rPr>
              <a:t>e</a:t>
            </a:r>
            <a:r>
              <a:rPr sz="1400" spc="9" dirty="0">
                <a:solidFill>
                  <a:prstClr val="black"/>
                </a:solidFill>
                <a:latin typeface="Arial"/>
                <a:cs typeface="Arial"/>
              </a:rPr>
              <a:t> </a:t>
            </a:r>
            <a:r>
              <a:rPr sz="1400" dirty="0">
                <a:solidFill>
                  <a:prstClr val="black"/>
                </a:solidFill>
                <a:latin typeface="Arial"/>
                <a:cs typeface="Arial"/>
              </a:rPr>
              <a:t>a</a:t>
            </a:r>
            <a:r>
              <a:rPr sz="1400" spc="5" dirty="0">
                <a:solidFill>
                  <a:prstClr val="black"/>
                </a:solidFill>
                <a:latin typeface="Arial"/>
                <a:cs typeface="Arial"/>
              </a:rPr>
              <a:t> </a:t>
            </a:r>
            <a:r>
              <a:rPr sz="1400" dirty="0">
                <a:solidFill>
                  <a:prstClr val="black"/>
                </a:solidFill>
                <a:latin typeface="Arial"/>
                <a:cs typeface="Arial"/>
              </a:rPr>
              <a:t>d</a:t>
            </a:r>
            <a:r>
              <a:rPr sz="1400" spc="9" dirty="0">
                <a:solidFill>
                  <a:prstClr val="black"/>
                </a:solidFill>
                <a:latin typeface="Arial"/>
                <a:cs typeface="Arial"/>
              </a:rPr>
              <a:t>a</a:t>
            </a:r>
            <a:r>
              <a:rPr sz="1400" dirty="0">
                <a:solidFill>
                  <a:prstClr val="black"/>
                </a:solidFill>
                <a:latin typeface="Arial"/>
                <a:cs typeface="Arial"/>
              </a:rPr>
              <a:t>y</a:t>
            </a:r>
            <a:r>
              <a:rPr sz="1400" spc="5" dirty="0">
                <a:solidFill>
                  <a:prstClr val="black"/>
                </a:solidFill>
                <a:latin typeface="Arial"/>
                <a:cs typeface="Arial"/>
              </a:rPr>
              <a:t> </a:t>
            </a:r>
            <a:r>
              <a:rPr sz="1400" spc="9" dirty="0">
                <a:solidFill>
                  <a:prstClr val="black"/>
                </a:solidFill>
                <a:latin typeface="Arial"/>
                <a:cs typeface="Arial"/>
              </a:rPr>
              <a:t>w</a:t>
            </a:r>
            <a:r>
              <a:rPr sz="1400" dirty="0">
                <a:solidFill>
                  <a:prstClr val="black"/>
                </a:solidFill>
                <a:latin typeface="Arial"/>
                <a:cs typeface="Arial"/>
              </a:rPr>
              <a:t>i</a:t>
            </a:r>
            <a:r>
              <a:rPr sz="1400" spc="-5" dirty="0">
                <a:solidFill>
                  <a:prstClr val="black"/>
                </a:solidFill>
                <a:latin typeface="Arial"/>
                <a:cs typeface="Arial"/>
              </a:rPr>
              <a:t>t</a:t>
            </a:r>
            <a:r>
              <a:rPr sz="1400" spc="9" dirty="0">
                <a:solidFill>
                  <a:prstClr val="black"/>
                </a:solidFill>
                <a:latin typeface="Arial"/>
                <a:cs typeface="Arial"/>
              </a:rPr>
              <a:t>h</a:t>
            </a:r>
            <a:r>
              <a:rPr sz="1400" dirty="0">
                <a:solidFill>
                  <a:prstClr val="black"/>
                </a:solidFill>
                <a:latin typeface="Arial"/>
                <a:cs typeface="Arial"/>
              </a:rPr>
              <a:t>: </a:t>
            </a:r>
            <a:r>
              <a:rPr sz="1400" spc="5" dirty="0">
                <a:solidFill>
                  <a:prstClr val="black"/>
                </a:solidFill>
                <a:latin typeface="Arial"/>
                <a:cs typeface="Arial"/>
              </a:rPr>
              <a:t>O</a:t>
            </a:r>
            <a:r>
              <a:rPr sz="1400" spc="9" dirty="0">
                <a:solidFill>
                  <a:prstClr val="black"/>
                </a:solidFill>
                <a:latin typeface="Arial"/>
                <a:cs typeface="Arial"/>
              </a:rPr>
              <a:t>u</a:t>
            </a:r>
            <a:r>
              <a:rPr sz="1400" spc="-5" dirty="0">
                <a:solidFill>
                  <a:prstClr val="black"/>
                </a:solidFill>
                <a:latin typeface="Arial"/>
                <a:cs typeface="Arial"/>
              </a:rPr>
              <a:t>t</a:t>
            </a:r>
            <a:r>
              <a:rPr sz="1400" dirty="0">
                <a:solidFill>
                  <a:prstClr val="black"/>
                </a:solidFill>
                <a:latin typeface="Arial"/>
                <a:cs typeface="Arial"/>
              </a:rPr>
              <a:t>l</a:t>
            </a:r>
            <a:r>
              <a:rPr sz="1400" spc="9" dirty="0">
                <a:solidFill>
                  <a:prstClr val="black"/>
                </a:solidFill>
                <a:latin typeface="Arial"/>
                <a:cs typeface="Arial"/>
              </a:rPr>
              <a:t>o</a:t>
            </a:r>
            <a:r>
              <a:rPr sz="1400" dirty="0">
                <a:solidFill>
                  <a:prstClr val="black"/>
                </a:solidFill>
                <a:latin typeface="Arial"/>
                <a:cs typeface="Arial"/>
              </a:rPr>
              <a:t>ok</a:t>
            </a:r>
            <a:r>
              <a:rPr sz="1400" spc="14"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Ra</a:t>
            </a:r>
            <a:r>
              <a:rPr sz="1400" spc="-9" dirty="0">
                <a:solidFill>
                  <a:prstClr val="black"/>
                </a:solidFill>
                <a:latin typeface="Arial"/>
                <a:cs typeface="Arial"/>
              </a:rPr>
              <a:t>i</a:t>
            </a:r>
            <a:r>
              <a:rPr sz="1400" spc="9" dirty="0">
                <a:solidFill>
                  <a:prstClr val="black"/>
                </a:solidFill>
                <a:latin typeface="Arial"/>
                <a:cs typeface="Arial"/>
              </a:rPr>
              <a:t>n</a:t>
            </a:r>
            <a:r>
              <a:rPr sz="1400" dirty="0">
                <a:solidFill>
                  <a:prstClr val="black"/>
                </a:solidFill>
                <a:latin typeface="Arial"/>
                <a:cs typeface="Arial"/>
              </a:rPr>
              <a:t>y</a:t>
            </a:r>
          </a:p>
          <a:p>
            <a:pPr marL="11518" marR="5086204" defTabSz="829366">
              <a:lnSpc>
                <a:spcPts val="2377"/>
              </a:lnSpc>
              <a:spcBef>
                <a:spcPts val="181"/>
              </a:spcBef>
            </a:pPr>
            <a:r>
              <a:rPr sz="1400" spc="-159" dirty="0">
                <a:solidFill>
                  <a:prstClr val="black"/>
                </a:solidFill>
                <a:latin typeface="Arial"/>
                <a:cs typeface="Arial"/>
              </a:rPr>
              <a:t>T</a:t>
            </a:r>
            <a:r>
              <a:rPr sz="1400" dirty="0">
                <a:solidFill>
                  <a:prstClr val="black"/>
                </a:solidFill>
                <a:latin typeface="Arial"/>
                <a:cs typeface="Arial"/>
              </a:rPr>
              <a:t>e</a:t>
            </a:r>
            <a:r>
              <a:rPr sz="1400" spc="5" dirty="0">
                <a:solidFill>
                  <a:prstClr val="black"/>
                </a:solidFill>
                <a:latin typeface="Arial"/>
                <a:cs typeface="Arial"/>
              </a:rPr>
              <a:t>m</a:t>
            </a:r>
            <a:r>
              <a:rPr sz="1400" dirty="0">
                <a:solidFill>
                  <a:prstClr val="black"/>
                </a:solidFill>
                <a:latin typeface="Arial"/>
                <a:cs typeface="Arial"/>
              </a:rPr>
              <a:t>p</a:t>
            </a:r>
            <a:r>
              <a:rPr sz="1400" spc="9" dirty="0">
                <a:solidFill>
                  <a:prstClr val="black"/>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spc="5" dirty="0">
                <a:solidFill>
                  <a:prstClr val="black"/>
                </a:solidFill>
                <a:latin typeface="Arial"/>
                <a:cs typeface="Arial"/>
              </a:rPr>
              <a:t>M</a:t>
            </a:r>
            <a:r>
              <a:rPr sz="1400" spc="-9" dirty="0">
                <a:solidFill>
                  <a:prstClr val="black"/>
                </a:solidFill>
                <a:latin typeface="Arial"/>
                <a:cs typeface="Arial"/>
              </a:rPr>
              <a:t>i</a:t>
            </a:r>
            <a:r>
              <a:rPr sz="1400" dirty="0">
                <a:solidFill>
                  <a:prstClr val="black"/>
                </a:solidFill>
                <a:latin typeface="Arial"/>
                <a:cs typeface="Arial"/>
              </a:rPr>
              <a:t>ld </a:t>
            </a:r>
            <a:r>
              <a:rPr sz="1400" spc="9" dirty="0">
                <a:solidFill>
                  <a:prstClr val="black"/>
                </a:solidFill>
                <a:latin typeface="Arial"/>
                <a:cs typeface="Arial"/>
              </a:rPr>
              <a:t>H</a:t>
            </a:r>
            <a:r>
              <a:rPr sz="1400" dirty="0">
                <a:solidFill>
                  <a:prstClr val="black"/>
                </a:solidFill>
                <a:latin typeface="Arial"/>
                <a:cs typeface="Arial"/>
              </a:rPr>
              <a:t>u</a:t>
            </a:r>
            <a:r>
              <a:rPr sz="1400" spc="5" dirty="0">
                <a:solidFill>
                  <a:prstClr val="black"/>
                </a:solidFill>
                <a:latin typeface="Arial"/>
                <a:cs typeface="Arial"/>
              </a:rPr>
              <a:t>m</a:t>
            </a:r>
            <a:r>
              <a:rPr sz="1400" dirty="0">
                <a:solidFill>
                  <a:prstClr val="black"/>
                </a:solidFill>
                <a:latin typeface="Arial"/>
                <a:cs typeface="Arial"/>
              </a:rPr>
              <a:t>i</a:t>
            </a:r>
            <a:r>
              <a:rPr sz="1400" spc="9" dirty="0">
                <a:solidFill>
                  <a:prstClr val="black"/>
                </a:solidFill>
                <a:latin typeface="Arial"/>
                <a:cs typeface="Arial"/>
              </a:rPr>
              <a:t>d</a:t>
            </a:r>
            <a:r>
              <a:rPr sz="1400" spc="-9" dirty="0">
                <a:solidFill>
                  <a:prstClr val="black"/>
                </a:solidFill>
                <a:latin typeface="Arial"/>
                <a:cs typeface="Arial"/>
              </a:rPr>
              <a:t>i</a:t>
            </a:r>
            <a:r>
              <a:rPr sz="1400" spc="5" dirty="0">
                <a:solidFill>
                  <a:prstClr val="black"/>
                </a:solidFill>
                <a:latin typeface="Arial"/>
                <a:cs typeface="Arial"/>
              </a:rPr>
              <a:t>t</a:t>
            </a:r>
            <a:r>
              <a:rPr sz="1400" dirty="0">
                <a:solidFill>
                  <a:prstClr val="black"/>
                </a:solidFill>
                <a:latin typeface="Arial"/>
                <a:cs typeface="Arial"/>
              </a:rPr>
              <a:t>y</a:t>
            </a:r>
            <a:r>
              <a:rPr sz="1400" spc="5" dirty="0">
                <a:solidFill>
                  <a:prstClr val="black"/>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spc="9" dirty="0">
                <a:solidFill>
                  <a:prstClr val="black"/>
                </a:solidFill>
                <a:latin typeface="Arial"/>
                <a:cs typeface="Arial"/>
              </a:rPr>
              <a:t>N</a:t>
            </a:r>
            <a:r>
              <a:rPr sz="1400" dirty="0">
                <a:solidFill>
                  <a:prstClr val="black"/>
                </a:solidFill>
                <a:latin typeface="Arial"/>
                <a:cs typeface="Arial"/>
              </a:rPr>
              <a:t>o</a:t>
            </a:r>
            <a:r>
              <a:rPr sz="1400" spc="5" dirty="0">
                <a:solidFill>
                  <a:prstClr val="black"/>
                </a:solidFill>
                <a:latin typeface="Arial"/>
                <a:cs typeface="Arial"/>
              </a:rPr>
              <a:t>rm</a:t>
            </a:r>
            <a:r>
              <a:rPr sz="1400" spc="9" dirty="0">
                <a:solidFill>
                  <a:prstClr val="black"/>
                </a:solidFill>
                <a:latin typeface="Arial"/>
                <a:cs typeface="Arial"/>
              </a:rPr>
              <a:t>a</a:t>
            </a:r>
            <a:r>
              <a:rPr sz="1400" dirty="0">
                <a:solidFill>
                  <a:prstClr val="black"/>
                </a:solidFill>
                <a:latin typeface="Arial"/>
                <a:cs typeface="Arial"/>
              </a:rPr>
              <a:t>l </a:t>
            </a:r>
            <a:r>
              <a:rPr sz="1400" spc="14" dirty="0">
                <a:solidFill>
                  <a:prstClr val="black"/>
                </a:solidFill>
                <a:latin typeface="Arial"/>
                <a:cs typeface="Arial"/>
              </a:rPr>
              <a:t>W</a:t>
            </a:r>
            <a:r>
              <a:rPr sz="1400" dirty="0">
                <a:solidFill>
                  <a:prstClr val="black"/>
                </a:solidFill>
                <a:latin typeface="Arial"/>
                <a:cs typeface="Arial"/>
              </a:rPr>
              <a:t>in</a:t>
            </a:r>
            <a:r>
              <a:rPr sz="1400" spc="9" dirty="0">
                <a:solidFill>
                  <a:prstClr val="black"/>
                </a:solidFill>
                <a:latin typeface="Arial"/>
                <a:cs typeface="Arial"/>
              </a:rPr>
              <a:t>d</a:t>
            </a:r>
            <a:r>
              <a:rPr sz="1400" dirty="0">
                <a:solidFill>
                  <a:prstClr val="black"/>
                </a:solidFill>
                <a:latin typeface="Arial"/>
                <a:cs typeface="Arial"/>
              </a:rPr>
              <a:t>y</a:t>
            </a:r>
            <a:r>
              <a:rPr sz="1400" spc="5" dirty="0">
                <a:solidFill>
                  <a:prstClr val="black"/>
                </a:solidFill>
                <a:latin typeface="Arial"/>
                <a:cs typeface="Arial"/>
              </a:rPr>
              <a:t> </a:t>
            </a:r>
            <a:r>
              <a:rPr sz="1400" dirty="0">
                <a:solidFill>
                  <a:prstClr val="black"/>
                </a:solidFill>
                <a:latin typeface="Arial"/>
                <a:cs typeface="Arial"/>
              </a:rPr>
              <a:t>=</a:t>
            </a:r>
            <a:r>
              <a:rPr sz="1400" spc="-23" dirty="0">
                <a:solidFill>
                  <a:prstClr val="black"/>
                </a:solidFill>
                <a:latin typeface="Arial"/>
                <a:cs typeface="Arial"/>
              </a:rPr>
              <a:t> </a:t>
            </a:r>
            <a:r>
              <a:rPr sz="1400" spc="-50" dirty="0">
                <a:solidFill>
                  <a:prstClr val="black"/>
                </a:solidFill>
                <a:latin typeface="Arial"/>
                <a:cs typeface="Arial"/>
              </a:rPr>
              <a:t>T</a:t>
            </a:r>
            <a:r>
              <a:rPr sz="1400" spc="5" dirty="0">
                <a:solidFill>
                  <a:prstClr val="black"/>
                </a:solidFill>
                <a:latin typeface="Arial"/>
                <a:cs typeface="Arial"/>
              </a:rPr>
              <a:t>r</a:t>
            </a:r>
            <a:r>
              <a:rPr sz="1400" spc="9" dirty="0">
                <a:solidFill>
                  <a:prstClr val="black"/>
                </a:solidFill>
                <a:latin typeface="Arial"/>
                <a:cs typeface="Arial"/>
              </a:rPr>
              <a:t>u</a:t>
            </a:r>
            <a:r>
              <a:rPr sz="1400" dirty="0">
                <a:solidFill>
                  <a:prstClr val="black"/>
                </a:solidFill>
                <a:latin typeface="Arial"/>
                <a:cs typeface="Arial"/>
              </a:rPr>
              <a:t>e</a:t>
            </a:r>
          </a:p>
          <a:p>
            <a:pPr defTabSz="829366">
              <a:lnSpc>
                <a:spcPts val="590"/>
              </a:lnSpc>
              <a:spcBef>
                <a:spcPts val="17"/>
              </a:spcBef>
            </a:pPr>
            <a:endParaRPr sz="600" dirty="0">
              <a:solidFill>
                <a:prstClr val="black"/>
              </a:solidFill>
            </a:endParaRPr>
          </a:p>
          <a:p>
            <a:pPr marL="11518" marR="11518" defTabSz="829366">
              <a:lnSpc>
                <a:spcPts val="1606"/>
              </a:lnSpc>
            </a:pPr>
            <a:r>
              <a:rPr sz="1400" spc="9" dirty="0">
                <a:solidFill>
                  <a:srgbClr val="0000FF"/>
                </a:solidFill>
                <a:latin typeface="Arial"/>
                <a:cs typeface="Arial"/>
              </a:rPr>
              <a:t>L</a:t>
            </a:r>
            <a:r>
              <a:rPr sz="1400" spc="-9" dirty="0">
                <a:solidFill>
                  <a:srgbClr val="0000FF"/>
                </a:solidFill>
                <a:latin typeface="Arial"/>
                <a:cs typeface="Arial"/>
              </a:rPr>
              <a:t>i</a:t>
            </a:r>
            <a:r>
              <a:rPr sz="1400" spc="5" dirty="0">
                <a:solidFill>
                  <a:srgbClr val="0000FF"/>
                </a:solidFill>
                <a:latin typeface="Arial"/>
                <a:cs typeface="Arial"/>
              </a:rPr>
              <a:t>k</a:t>
            </a:r>
            <a:r>
              <a:rPr sz="1400" spc="9" dirty="0">
                <a:solidFill>
                  <a:srgbClr val="0000FF"/>
                </a:solidFill>
                <a:latin typeface="Arial"/>
                <a:cs typeface="Arial"/>
              </a:rPr>
              <a:t>e</a:t>
            </a:r>
            <a:r>
              <a:rPr sz="1400" dirty="0">
                <a:solidFill>
                  <a:srgbClr val="0000FF"/>
                </a:solidFill>
                <a:latin typeface="Arial"/>
                <a:cs typeface="Arial"/>
              </a:rPr>
              <a:t>lih</a:t>
            </a:r>
            <a:r>
              <a:rPr sz="1400" spc="9" dirty="0">
                <a:solidFill>
                  <a:srgbClr val="0000FF"/>
                </a:solidFill>
                <a:latin typeface="Arial"/>
                <a:cs typeface="Arial"/>
              </a:rPr>
              <a:t>oo</a:t>
            </a:r>
            <a:r>
              <a:rPr sz="1400" dirty="0">
                <a:solidFill>
                  <a:srgbClr val="0000FF"/>
                </a:solidFill>
                <a:latin typeface="Arial"/>
                <a:cs typeface="Arial"/>
              </a:rPr>
              <a:t>d </a:t>
            </a:r>
            <a:r>
              <a:rPr sz="1400" spc="9" dirty="0">
                <a:solidFill>
                  <a:srgbClr val="0000FF"/>
                </a:solidFill>
                <a:latin typeface="Arial"/>
                <a:cs typeface="Arial"/>
              </a:rPr>
              <a:t>o</a:t>
            </a:r>
            <a:r>
              <a:rPr sz="1400" dirty="0">
                <a:solidFill>
                  <a:srgbClr val="0000FF"/>
                </a:solidFill>
                <a:latin typeface="Arial"/>
                <a:cs typeface="Arial"/>
              </a:rPr>
              <a:t>f</a:t>
            </a:r>
            <a:r>
              <a:rPr sz="1400" spc="-32" dirty="0">
                <a:solidFill>
                  <a:srgbClr val="0000FF"/>
                </a:solidFill>
                <a:latin typeface="Arial"/>
                <a:cs typeface="Arial"/>
              </a:rPr>
              <a:t> </a:t>
            </a:r>
            <a:r>
              <a:rPr sz="1400" spc="-136" dirty="0">
                <a:solidFill>
                  <a:srgbClr val="0000FF"/>
                </a:solidFill>
                <a:latin typeface="Arial"/>
                <a:cs typeface="Arial"/>
              </a:rPr>
              <a:t>Y</a:t>
            </a:r>
            <a:r>
              <a:rPr sz="1400" dirty="0">
                <a:solidFill>
                  <a:srgbClr val="0000FF"/>
                </a:solidFill>
                <a:latin typeface="Arial"/>
                <a:cs typeface="Arial"/>
              </a:rPr>
              <a:t>es</a:t>
            </a:r>
            <a:r>
              <a:rPr sz="1400" spc="23" dirty="0">
                <a:solidFill>
                  <a:srgbClr val="0000FF"/>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dirty="0">
                <a:solidFill>
                  <a:prstClr val="black"/>
                </a:solidFill>
                <a:latin typeface="Arial"/>
                <a:cs typeface="Arial"/>
              </a:rPr>
              <a:t>P</a:t>
            </a:r>
            <a:r>
              <a:rPr sz="1400" spc="9" dirty="0">
                <a:solidFill>
                  <a:prstClr val="black"/>
                </a:solidFill>
                <a:latin typeface="Arial"/>
                <a:cs typeface="Arial"/>
              </a:rPr>
              <a:t>(</a:t>
            </a:r>
            <a:r>
              <a:rPr sz="1400" spc="9" dirty="0">
                <a:solidFill>
                  <a:srgbClr val="188989"/>
                </a:solidFill>
                <a:latin typeface="Arial"/>
                <a:cs typeface="Arial"/>
              </a:rPr>
              <a:t>O</a:t>
            </a:r>
            <a:r>
              <a:rPr sz="1400" dirty="0">
                <a:solidFill>
                  <a:srgbClr val="188989"/>
                </a:solidFill>
                <a:latin typeface="Arial"/>
                <a:cs typeface="Arial"/>
              </a:rPr>
              <a:t>u</a:t>
            </a:r>
            <a:r>
              <a:rPr sz="1400" spc="-5" dirty="0">
                <a:solidFill>
                  <a:srgbClr val="188989"/>
                </a:solidFill>
                <a:latin typeface="Arial"/>
                <a:cs typeface="Arial"/>
              </a:rPr>
              <a:t>t</a:t>
            </a:r>
            <a:r>
              <a:rPr sz="1400" dirty="0">
                <a:solidFill>
                  <a:srgbClr val="188989"/>
                </a:solidFill>
                <a:latin typeface="Arial"/>
                <a:cs typeface="Arial"/>
              </a:rPr>
              <a:t>l</a:t>
            </a:r>
            <a:r>
              <a:rPr sz="1400" spc="9" dirty="0">
                <a:solidFill>
                  <a:srgbClr val="188989"/>
                </a:solidFill>
                <a:latin typeface="Arial"/>
                <a:cs typeface="Arial"/>
              </a:rPr>
              <a:t>o</a:t>
            </a:r>
            <a:r>
              <a:rPr sz="1400" dirty="0">
                <a:solidFill>
                  <a:srgbClr val="188989"/>
                </a:solidFill>
                <a:latin typeface="Arial"/>
                <a:cs typeface="Arial"/>
              </a:rPr>
              <a:t>o</a:t>
            </a:r>
            <a:r>
              <a:rPr sz="1400" spc="5" dirty="0">
                <a:solidFill>
                  <a:srgbClr val="188989"/>
                </a:solidFill>
                <a:latin typeface="Arial"/>
                <a:cs typeface="Arial"/>
              </a:rPr>
              <a:t>k</a:t>
            </a:r>
            <a:r>
              <a:rPr sz="1400" spc="14" dirty="0">
                <a:solidFill>
                  <a:srgbClr val="188989"/>
                </a:solidFill>
                <a:latin typeface="Arial"/>
                <a:cs typeface="Arial"/>
              </a:rPr>
              <a:t>=</a:t>
            </a:r>
            <a:r>
              <a:rPr sz="1400" spc="9" dirty="0">
                <a:solidFill>
                  <a:srgbClr val="188989"/>
                </a:solidFill>
                <a:latin typeface="Arial"/>
                <a:cs typeface="Arial"/>
              </a:rPr>
              <a:t>Ra</a:t>
            </a:r>
            <a:r>
              <a:rPr sz="1400" spc="-9" dirty="0">
                <a:solidFill>
                  <a:srgbClr val="188989"/>
                </a:solidFill>
                <a:latin typeface="Arial"/>
                <a:cs typeface="Arial"/>
              </a:rPr>
              <a:t>i</a:t>
            </a:r>
            <a:r>
              <a:rPr sz="1400" spc="9" dirty="0">
                <a:solidFill>
                  <a:srgbClr val="188989"/>
                </a:solidFill>
                <a:latin typeface="Arial"/>
                <a:cs typeface="Arial"/>
              </a:rPr>
              <a:t>n</a:t>
            </a:r>
            <a:r>
              <a:rPr sz="1400" spc="5" dirty="0">
                <a:solidFill>
                  <a:srgbClr val="188989"/>
                </a:solidFill>
                <a:latin typeface="Arial"/>
                <a:cs typeface="Arial"/>
              </a:rPr>
              <a:t>y</a:t>
            </a:r>
            <a:r>
              <a:rPr sz="1400" dirty="0">
                <a:solidFill>
                  <a:srgbClr val="188989"/>
                </a:solidFill>
                <a:latin typeface="Arial"/>
                <a:cs typeface="Arial"/>
              </a:rPr>
              <a:t>|</a:t>
            </a:r>
            <a:r>
              <a:rPr sz="1400" spc="-136" dirty="0">
                <a:solidFill>
                  <a:srgbClr val="188989"/>
                </a:solidFill>
                <a:latin typeface="Arial"/>
                <a:cs typeface="Arial"/>
              </a:rPr>
              <a:t>Y</a:t>
            </a:r>
            <a:r>
              <a:rPr sz="1400" dirty="0">
                <a:solidFill>
                  <a:srgbClr val="188989"/>
                </a:solidFill>
                <a:latin typeface="Arial"/>
                <a:cs typeface="Arial"/>
              </a:rPr>
              <a:t>e</a:t>
            </a:r>
            <a:r>
              <a:rPr sz="1400" spc="27"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159" dirty="0">
                <a:solidFill>
                  <a:srgbClr val="188989"/>
                </a:solidFill>
                <a:latin typeface="Arial"/>
                <a:cs typeface="Arial"/>
              </a:rPr>
              <a:t>T</a:t>
            </a:r>
            <a:r>
              <a:rPr sz="1400" dirty="0">
                <a:solidFill>
                  <a:srgbClr val="188989"/>
                </a:solidFill>
                <a:latin typeface="Arial"/>
                <a:cs typeface="Arial"/>
              </a:rPr>
              <a:t>e</a:t>
            </a:r>
            <a:r>
              <a:rPr sz="1400" spc="5" dirty="0">
                <a:solidFill>
                  <a:srgbClr val="188989"/>
                </a:solidFill>
                <a:latin typeface="Arial"/>
                <a:cs typeface="Arial"/>
              </a:rPr>
              <a:t>m</a:t>
            </a:r>
            <a:r>
              <a:rPr sz="1400" spc="9" dirty="0">
                <a:solidFill>
                  <a:srgbClr val="188989"/>
                </a:solidFill>
                <a:latin typeface="Arial"/>
                <a:cs typeface="Arial"/>
              </a:rPr>
              <a:t>p</a:t>
            </a:r>
            <a:r>
              <a:rPr sz="1400" spc="5" dirty="0">
                <a:solidFill>
                  <a:srgbClr val="188989"/>
                </a:solidFill>
                <a:latin typeface="Arial"/>
                <a:cs typeface="Arial"/>
              </a:rPr>
              <a:t>=M</a:t>
            </a:r>
            <a:r>
              <a:rPr sz="1400" dirty="0">
                <a:solidFill>
                  <a:srgbClr val="188989"/>
                </a:solidFill>
                <a:latin typeface="Arial"/>
                <a:cs typeface="Arial"/>
              </a:rPr>
              <a:t>ild|</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9" dirty="0">
                <a:solidFill>
                  <a:srgbClr val="188989"/>
                </a:solidFill>
                <a:latin typeface="Arial"/>
                <a:cs typeface="Arial"/>
              </a:rPr>
              <a:t>H</a:t>
            </a:r>
            <a:r>
              <a:rPr sz="1400" dirty="0">
                <a:solidFill>
                  <a:srgbClr val="188989"/>
                </a:solidFill>
                <a:latin typeface="Arial"/>
                <a:cs typeface="Arial"/>
              </a:rPr>
              <a:t>u</a:t>
            </a:r>
            <a:r>
              <a:rPr sz="1400" spc="5" dirty="0">
                <a:solidFill>
                  <a:srgbClr val="188989"/>
                </a:solidFill>
                <a:latin typeface="Arial"/>
                <a:cs typeface="Arial"/>
              </a:rPr>
              <a:t>m</a:t>
            </a:r>
            <a:r>
              <a:rPr sz="1400" dirty="0">
                <a:solidFill>
                  <a:srgbClr val="188989"/>
                </a:solidFill>
                <a:latin typeface="Arial"/>
                <a:cs typeface="Arial"/>
              </a:rPr>
              <a:t>idi</a:t>
            </a:r>
            <a:r>
              <a:rPr sz="1400" spc="5" dirty="0">
                <a:solidFill>
                  <a:srgbClr val="188989"/>
                </a:solidFill>
                <a:latin typeface="Arial"/>
                <a:cs typeface="Arial"/>
              </a:rPr>
              <a:t>ty=</a:t>
            </a:r>
            <a:r>
              <a:rPr sz="1400" spc="9" dirty="0">
                <a:solidFill>
                  <a:srgbClr val="188989"/>
                </a:solidFill>
                <a:latin typeface="Arial"/>
                <a:cs typeface="Arial"/>
              </a:rPr>
              <a:t>No</a:t>
            </a:r>
            <a:r>
              <a:rPr sz="1400" dirty="0">
                <a:solidFill>
                  <a:srgbClr val="188989"/>
                </a:solidFill>
                <a:latin typeface="Arial"/>
                <a:cs typeface="Arial"/>
              </a:rPr>
              <a:t>r</a:t>
            </a:r>
            <a:r>
              <a:rPr sz="1400" spc="5" dirty="0">
                <a:solidFill>
                  <a:srgbClr val="188989"/>
                </a:solidFill>
                <a:latin typeface="Arial"/>
                <a:cs typeface="Arial"/>
              </a:rPr>
              <a:t>m</a:t>
            </a:r>
            <a:r>
              <a:rPr sz="1400" spc="9" dirty="0">
                <a:solidFill>
                  <a:srgbClr val="188989"/>
                </a:solidFill>
                <a:latin typeface="Arial"/>
                <a:cs typeface="Arial"/>
              </a:rPr>
              <a:t>a</a:t>
            </a:r>
            <a:r>
              <a:rPr sz="1400" dirty="0">
                <a:solidFill>
                  <a:srgbClr val="188989"/>
                </a:solidFill>
                <a:latin typeface="Arial"/>
                <a:cs typeface="Arial"/>
              </a:rPr>
              <a:t>l| </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dirty="0">
                <a:solidFill>
                  <a:prstClr val="black"/>
                </a:solidFill>
                <a:latin typeface="Arial"/>
                <a:cs typeface="Arial"/>
              </a:rPr>
              <a:t>)</a:t>
            </a:r>
            <a:r>
              <a:rPr sz="1400" spc="9" dirty="0">
                <a:solidFill>
                  <a:prstClr val="black"/>
                </a:solidFill>
                <a:latin typeface="Arial"/>
                <a:cs typeface="Arial"/>
              </a:rPr>
              <a:t>*</a:t>
            </a:r>
            <a:r>
              <a:rPr sz="1400" dirty="0">
                <a:solidFill>
                  <a:prstClr val="black"/>
                </a:solidFill>
                <a:latin typeface="Arial"/>
                <a:cs typeface="Arial"/>
              </a:rPr>
              <a:t>P</a:t>
            </a:r>
            <a:r>
              <a:rPr sz="1400" spc="9" dirty="0">
                <a:solidFill>
                  <a:prstClr val="black"/>
                </a:solidFill>
                <a:latin typeface="Arial"/>
                <a:cs typeface="Arial"/>
              </a:rPr>
              <a:t>(</a:t>
            </a:r>
            <a:r>
              <a:rPr sz="1400" spc="14" dirty="0">
                <a:solidFill>
                  <a:srgbClr val="188989"/>
                </a:solidFill>
                <a:latin typeface="Arial"/>
                <a:cs typeface="Arial"/>
              </a:rPr>
              <a:t>W</a:t>
            </a:r>
            <a:r>
              <a:rPr sz="1400" dirty="0">
                <a:solidFill>
                  <a:srgbClr val="188989"/>
                </a:solidFill>
                <a:latin typeface="Arial"/>
                <a:cs typeface="Arial"/>
              </a:rPr>
              <a:t>in</a:t>
            </a:r>
            <a:r>
              <a:rPr sz="1400" spc="9" dirty="0">
                <a:solidFill>
                  <a:srgbClr val="188989"/>
                </a:solidFill>
                <a:latin typeface="Arial"/>
                <a:cs typeface="Arial"/>
              </a:rPr>
              <a:t>d</a:t>
            </a:r>
            <a:r>
              <a:rPr sz="1400" spc="5" dirty="0">
                <a:solidFill>
                  <a:srgbClr val="188989"/>
                </a:solidFill>
                <a:latin typeface="Arial"/>
                <a:cs typeface="Arial"/>
              </a:rPr>
              <a:t>y=</a:t>
            </a:r>
            <a:r>
              <a:rPr sz="1400" spc="-50" dirty="0">
                <a:solidFill>
                  <a:srgbClr val="188989"/>
                </a:solidFill>
                <a:latin typeface="Arial"/>
                <a:cs typeface="Arial"/>
              </a:rPr>
              <a:t>T</a:t>
            </a:r>
            <a:r>
              <a:rPr sz="1400" spc="5" dirty="0">
                <a:solidFill>
                  <a:srgbClr val="188989"/>
                </a:solidFill>
                <a:latin typeface="Arial"/>
                <a:cs typeface="Arial"/>
              </a:rPr>
              <a:t>r</a:t>
            </a:r>
            <a:r>
              <a:rPr sz="1400" spc="9" dirty="0">
                <a:solidFill>
                  <a:srgbClr val="188989"/>
                </a:solidFill>
                <a:latin typeface="Arial"/>
                <a:cs typeface="Arial"/>
              </a:rPr>
              <a:t>u</a:t>
            </a:r>
            <a:r>
              <a:rPr sz="1400" dirty="0">
                <a:solidFill>
                  <a:srgbClr val="188989"/>
                </a:solidFill>
                <a:latin typeface="Arial"/>
                <a:cs typeface="Arial"/>
              </a:rPr>
              <a:t>e|</a:t>
            </a:r>
            <a:r>
              <a:rPr sz="1400" spc="-136" dirty="0">
                <a:solidFill>
                  <a:srgbClr val="188989"/>
                </a:solidFill>
                <a:latin typeface="Arial"/>
                <a:cs typeface="Arial"/>
              </a:rPr>
              <a:t>Y</a:t>
            </a:r>
            <a:r>
              <a:rPr sz="1400" dirty="0">
                <a:solidFill>
                  <a:srgbClr val="188989"/>
                </a:solidFill>
                <a:latin typeface="Arial"/>
                <a:cs typeface="Arial"/>
              </a:rPr>
              <a:t>e</a:t>
            </a:r>
            <a:r>
              <a:rPr sz="1400" spc="32" dirty="0">
                <a:solidFill>
                  <a:srgbClr val="188989"/>
                </a:solidFill>
                <a:latin typeface="Arial"/>
                <a:cs typeface="Arial"/>
              </a:rPr>
              <a:t>s</a:t>
            </a:r>
            <a:r>
              <a:rPr sz="1400" spc="5" dirty="0">
                <a:solidFill>
                  <a:prstClr val="black"/>
                </a:solidFill>
                <a:latin typeface="Arial"/>
                <a:cs typeface="Arial"/>
              </a:rPr>
              <a:t>)</a:t>
            </a:r>
            <a:r>
              <a:rPr sz="1400" dirty="0">
                <a:solidFill>
                  <a:prstClr val="black"/>
                </a:solidFill>
                <a:latin typeface="Arial"/>
                <a:cs typeface="Arial"/>
              </a:rPr>
              <a:t>*P</a:t>
            </a:r>
            <a:r>
              <a:rPr sz="1400" spc="9" dirty="0">
                <a:solidFill>
                  <a:prstClr val="black"/>
                </a:solidFill>
                <a:latin typeface="Arial"/>
                <a:cs typeface="Arial"/>
              </a:rPr>
              <a:t>(</a:t>
            </a:r>
            <a:r>
              <a:rPr sz="1400" spc="-136" dirty="0">
                <a:solidFill>
                  <a:srgbClr val="188989"/>
                </a:solidFill>
                <a:latin typeface="Arial"/>
                <a:cs typeface="Arial"/>
              </a:rPr>
              <a:t>Y</a:t>
            </a:r>
            <a:r>
              <a:rPr sz="1400" dirty="0">
                <a:solidFill>
                  <a:srgbClr val="188989"/>
                </a:solidFill>
                <a:latin typeface="Arial"/>
                <a:cs typeface="Arial"/>
              </a:rPr>
              <a:t>e</a:t>
            </a:r>
            <a:r>
              <a:rPr sz="1400" spc="18" dirty="0">
                <a:solidFill>
                  <a:srgbClr val="188989"/>
                </a:solidFill>
                <a:latin typeface="Arial"/>
                <a:cs typeface="Arial"/>
              </a:rPr>
              <a:t>s</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p>
          <a:p>
            <a:pPr defTabSz="829366">
              <a:lnSpc>
                <a:spcPts val="635"/>
              </a:lnSpc>
              <a:spcBef>
                <a:spcPts val="15"/>
              </a:spcBef>
            </a:pPr>
            <a:endParaRPr sz="600" dirty="0">
              <a:solidFill>
                <a:prstClr val="black"/>
              </a:solidFill>
            </a:endParaRPr>
          </a:p>
          <a:p>
            <a:pPr marL="11518" defTabSz="829366"/>
            <a:r>
              <a:rPr sz="1400" spc="9" dirty="0">
                <a:solidFill>
                  <a:prstClr val="black"/>
                </a:solidFill>
                <a:latin typeface="Arial"/>
                <a:cs typeface="Arial"/>
              </a:rPr>
              <a:t>2</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4</a:t>
            </a:r>
            <a:r>
              <a:rPr sz="1400" spc="-5" dirty="0">
                <a:solidFill>
                  <a:prstClr val="black"/>
                </a:solidFill>
                <a:latin typeface="Arial"/>
                <a:cs typeface="Arial"/>
              </a:rPr>
              <a:t>/</a:t>
            </a:r>
            <a:r>
              <a:rPr sz="1400" dirty="0">
                <a:solidFill>
                  <a:prstClr val="black"/>
                </a:solidFill>
                <a:latin typeface="Arial"/>
                <a:cs typeface="Arial"/>
              </a:rPr>
              <a:t>9</a:t>
            </a:r>
            <a:r>
              <a:rPr sz="1400" spc="9"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6</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9</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9</a:t>
            </a:r>
            <a:r>
              <a:rPr sz="1400" spc="-5" dirty="0">
                <a:solidFill>
                  <a:prstClr val="black"/>
                </a:solidFill>
                <a:latin typeface="Arial"/>
                <a:cs typeface="Arial"/>
              </a:rPr>
              <a:t>/</a:t>
            </a:r>
            <a:r>
              <a:rPr sz="1400" spc="9" dirty="0">
                <a:solidFill>
                  <a:prstClr val="black"/>
                </a:solidFill>
                <a:latin typeface="Arial"/>
                <a:cs typeface="Arial"/>
              </a:rPr>
              <a:t>1</a:t>
            </a:r>
            <a:r>
              <a:rPr sz="1400" dirty="0">
                <a:solidFill>
                  <a:prstClr val="black"/>
                </a:solidFill>
                <a:latin typeface="Arial"/>
                <a:cs typeface="Arial"/>
              </a:rPr>
              <a:t>4 =</a:t>
            </a:r>
            <a:r>
              <a:rPr sz="1400" spc="14" dirty="0">
                <a:solidFill>
                  <a:prstClr val="black"/>
                </a:solidFill>
                <a:latin typeface="Arial"/>
                <a:cs typeface="Arial"/>
              </a:rPr>
              <a:t> </a:t>
            </a:r>
            <a:r>
              <a:rPr sz="1400" dirty="0">
                <a:solidFill>
                  <a:prstClr val="black"/>
                </a:solidFill>
                <a:latin typeface="Arial"/>
                <a:cs typeface="Arial"/>
              </a:rPr>
              <a:t>0</a:t>
            </a:r>
            <a:r>
              <a:rPr sz="1400" spc="5" dirty="0">
                <a:solidFill>
                  <a:prstClr val="black"/>
                </a:solidFill>
                <a:latin typeface="Arial"/>
                <a:cs typeface="Arial"/>
              </a:rPr>
              <a:t>.</a:t>
            </a:r>
            <a:r>
              <a:rPr sz="1400" dirty="0">
                <a:solidFill>
                  <a:prstClr val="black"/>
                </a:solidFill>
                <a:latin typeface="Arial"/>
                <a:cs typeface="Arial"/>
              </a:rPr>
              <a:t>0</a:t>
            </a:r>
            <a:r>
              <a:rPr sz="1400" spc="9" dirty="0">
                <a:solidFill>
                  <a:prstClr val="black"/>
                </a:solidFill>
                <a:latin typeface="Arial"/>
                <a:cs typeface="Arial"/>
              </a:rPr>
              <a:t>14</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9</a:t>
            </a:r>
            <a:r>
              <a:rPr sz="1400" spc="9" dirty="0">
                <a:solidFill>
                  <a:prstClr val="black"/>
                </a:solidFill>
                <a:latin typeface="Arial"/>
                <a:cs typeface="Arial"/>
              </a:rPr>
              <a:t>34</a:t>
            </a:r>
            <a:r>
              <a:rPr sz="1400" dirty="0">
                <a:solidFill>
                  <a:prstClr val="black"/>
                </a:solidFill>
                <a:latin typeface="Arial"/>
                <a:cs typeface="Arial"/>
              </a:rPr>
              <a:t>7</a:t>
            </a:r>
          </a:p>
          <a:p>
            <a:pPr defTabSz="829366">
              <a:lnSpc>
                <a:spcPts val="771"/>
              </a:lnSpc>
              <a:spcBef>
                <a:spcPts val="30"/>
              </a:spcBef>
            </a:pPr>
            <a:endParaRPr sz="800" dirty="0">
              <a:solidFill>
                <a:prstClr val="black"/>
              </a:solidFill>
            </a:endParaRPr>
          </a:p>
          <a:p>
            <a:pPr marL="11518" marR="143987" defTabSz="829366">
              <a:lnSpc>
                <a:spcPts val="1606"/>
              </a:lnSpc>
            </a:pPr>
            <a:r>
              <a:rPr sz="1400" spc="9" dirty="0">
                <a:solidFill>
                  <a:srgbClr val="0000FF"/>
                </a:solidFill>
                <a:latin typeface="Arial"/>
                <a:cs typeface="Arial"/>
              </a:rPr>
              <a:t>L</a:t>
            </a:r>
            <a:r>
              <a:rPr sz="1400" spc="-9" dirty="0">
                <a:solidFill>
                  <a:srgbClr val="0000FF"/>
                </a:solidFill>
                <a:latin typeface="Arial"/>
                <a:cs typeface="Arial"/>
              </a:rPr>
              <a:t>i</a:t>
            </a:r>
            <a:r>
              <a:rPr sz="1400" spc="5" dirty="0">
                <a:solidFill>
                  <a:srgbClr val="0000FF"/>
                </a:solidFill>
                <a:latin typeface="Arial"/>
                <a:cs typeface="Arial"/>
              </a:rPr>
              <a:t>k</a:t>
            </a:r>
            <a:r>
              <a:rPr sz="1400" spc="9" dirty="0">
                <a:solidFill>
                  <a:srgbClr val="0000FF"/>
                </a:solidFill>
                <a:latin typeface="Arial"/>
                <a:cs typeface="Arial"/>
              </a:rPr>
              <a:t>e</a:t>
            </a:r>
            <a:r>
              <a:rPr sz="1400" dirty="0">
                <a:solidFill>
                  <a:srgbClr val="0000FF"/>
                </a:solidFill>
                <a:latin typeface="Arial"/>
                <a:cs typeface="Arial"/>
              </a:rPr>
              <a:t>lih</a:t>
            </a:r>
            <a:r>
              <a:rPr sz="1400" spc="9" dirty="0">
                <a:solidFill>
                  <a:srgbClr val="0000FF"/>
                </a:solidFill>
                <a:latin typeface="Arial"/>
                <a:cs typeface="Arial"/>
              </a:rPr>
              <a:t>oo</a:t>
            </a:r>
            <a:r>
              <a:rPr sz="1400" dirty="0">
                <a:solidFill>
                  <a:srgbClr val="0000FF"/>
                </a:solidFill>
                <a:latin typeface="Arial"/>
                <a:cs typeface="Arial"/>
              </a:rPr>
              <a:t>d </a:t>
            </a:r>
            <a:r>
              <a:rPr sz="1400" spc="9" dirty="0">
                <a:solidFill>
                  <a:srgbClr val="0000FF"/>
                </a:solidFill>
                <a:latin typeface="Arial"/>
                <a:cs typeface="Arial"/>
              </a:rPr>
              <a:t>o</a:t>
            </a:r>
            <a:r>
              <a:rPr sz="1400" dirty="0">
                <a:solidFill>
                  <a:srgbClr val="0000FF"/>
                </a:solidFill>
                <a:latin typeface="Arial"/>
                <a:cs typeface="Arial"/>
              </a:rPr>
              <a:t>f</a:t>
            </a:r>
            <a:r>
              <a:rPr sz="1400" spc="-5" dirty="0">
                <a:solidFill>
                  <a:srgbClr val="0000FF"/>
                </a:solidFill>
                <a:latin typeface="Arial"/>
                <a:cs typeface="Arial"/>
              </a:rPr>
              <a:t> </a:t>
            </a:r>
            <a:r>
              <a:rPr sz="1400" spc="9" dirty="0">
                <a:solidFill>
                  <a:srgbClr val="0000FF"/>
                </a:solidFill>
                <a:latin typeface="Arial"/>
                <a:cs typeface="Arial"/>
              </a:rPr>
              <a:t>N</a:t>
            </a:r>
            <a:r>
              <a:rPr sz="1400" dirty="0">
                <a:solidFill>
                  <a:srgbClr val="0000FF"/>
                </a:solidFill>
                <a:latin typeface="Arial"/>
                <a:cs typeface="Arial"/>
              </a:rPr>
              <a:t>o</a:t>
            </a:r>
            <a:r>
              <a:rPr sz="1400" spc="23" dirty="0">
                <a:solidFill>
                  <a:srgbClr val="0000FF"/>
                </a:solidFill>
                <a:latin typeface="Arial"/>
                <a:cs typeface="Arial"/>
              </a:rPr>
              <a:t> </a:t>
            </a:r>
            <a:r>
              <a:rPr sz="1400" dirty="0">
                <a:solidFill>
                  <a:prstClr val="black"/>
                </a:solidFill>
                <a:latin typeface="Arial"/>
                <a:cs typeface="Arial"/>
              </a:rPr>
              <a:t>=</a:t>
            </a:r>
            <a:r>
              <a:rPr sz="1400" spc="14" dirty="0">
                <a:solidFill>
                  <a:prstClr val="black"/>
                </a:solidFill>
                <a:latin typeface="Arial"/>
                <a:cs typeface="Arial"/>
              </a:rPr>
              <a:t> </a:t>
            </a:r>
            <a:r>
              <a:rPr sz="1400" dirty="0">
                <a:solidFill>
                  <a:prstClr val="black"/>
                </a:solidFill>
                <a:latin typeface="Arial"/>
                <a:cs typeface="Arial"/>
              </a:rPr>
              <a:t>P</a:t>
            </a:r>
            <a:r>
              <a:rPr sz="1400" spc="9" dirty="0">
                <a:solidFill>
                  <a:prstClr val="black"/>
                </a:solidFill>
                <a:latin typeface="Arial"/>
                <a:cs typeface="Arial"/>
              </a:rPr>
              <a:t>(</a:t>
            </a:r>
            <a:r>
              <a:rPr sz="1400" spc="5" dirty="0">
                <a:solidFill>
                  <a:srgbClr val="188989"/>
                </a:solidFill>
                <a:latin typeface="Arial"/>
                <a:cs typeface="Arial"/>
              </a:rPr>
              <a:t>O</a:t>
            </a:r>
            <a:r>
              <a:rPr sz="1400" spc="9" dirty="0">
                <a:solidFill>
                  <a:srgbClr val="188989"/>
                </a:solidFill>
                <a:latin typeface="Arial"/>
                <a:cs typeface="Arial"/>
              </a:rPr>
              <a:t>u</a:t>
            </a:r>
            <a:r>
              <a:rPr sz="1400" spc="-5" dirty="0">
                <a:solidFill>
                  <a:srgbClr val="188989"/>
                </a:solidFill>
                <a:latin typeface="Arial"/>
                <a:cs typeface="Arial"/>
              </a:rPr>
              <a:t>t</a:t>
            </a:r>
            <a:r>
              <a:rPr sz="1400" dirty="0">
                <a:solidFill>
                  <a:srgbClr val="188989"/>
                </a:solidFill>
                <a:latin typeface="Arial"/>
                <a:cs typeface="Arial"/>
              </a:rPr>
              <a:t>lo</a:t>
            </a:r>
            <a:r>
              <a:rPr sz="1400" spc="9" dirty="0">
                <a:solidFill>
                  <a:srgbClr val="188989"/>
                </a:solidFill>
                <a:latin typeface="Arial"/>
                <a:cs typeface="Arial"/>
              </a:rPr>
              <a:t>o</a:t>
            </a:r>
            <a:r>
              <a:rPr sz="1400" spc="5" dirty="0">
                <a:solidFill>
                  <a:srgbClr val="188989"/>
                </a:solidFill>
                <a:latin typeface="Arial"/>
                <a:cs typeface="Arial"/>
              </a:rPr>
              <a:t>k=</a:t>
            </a:r>
            <a:r>
              <a:rPr sz="1400" spc="18" dirty="0">
                <a:solidFill>
                  <a:srgbClr val="188989"/>
                </a:solidFill>
                <a:latin typeface="Arial"/>
                <a:cs typeface="Arial"/>
              </a:rPr>
              <a:t>R</a:t>
            </a:r>
            <a:r>
              <a:rPr sz="1400" dirty="0">
                <a:solidFill>
                  <a:srgbClr val="188989"/>
                </a:solidFill>
                <a:latin typeface="Arial"/>
                <a:cs typeface="Arial"/>
              </a:rPr>
              <a:t>ain</a:t>
            </a:r>
            <a:r>
              <a:rPr sz="1400" spc="14" dirty="0">
                <a:solidFill>
                  <a:srgbClr val="188989"/>
                </a:solidFill>
                <a:latin typeface="Arial"/>
                <a:cs typeface="Arial"/>
              </a:rPr>
              <a:t>y</a:t>
            </a:r>
            <a:r>
              <a:rPr sz="1400" dirty="0">
                <a:solidFill>
                  <a:srgbClr val="188989"/>
                </a:solidFill>
                <a:latin typeface="Arial"/>
                <a:cs typeface="Arial"/>
              </a:rPr>
              <a:t>|</a:t>
            </a:r>
            <a:r>
              <a:rPr sz="1400" spc="9" dirty="0">
                <a:solidFill>
                  <a:srgbClr val="188989"/>
                </a:solidFill>
                <a:latin typeface="Arial"/>
                <a:cs typeface="Arial"/>
              </a:rPr>
              <a:t>N</a:t>
            </a:r>
            <a:r>
              <a:rPr sz="1400" spc="18"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 </a:t>
            </a:r>
            <a:r>
              <a:rPr sz="1400" spc="5" dirty="0">
                <a:solidFill>
                  <a:prstClr val="black"/>
                </a:solidFill>
                <a:latin typeface="Arial"/>
                <a:cs typeface="Arial"/>
              </a:rPr>
              <a:t>P</a:t>
            </a:r>
            <a:r>
              <a:rPr sz="1400" spc="9" dirty="0">
                <a:solidFill>
                  <a:prstClr val="black"/>
                </a:solidFill>
                <a:latin typeface="Arial"/>
                <a:cs typeface="Arial"/>
              </a:rPr>
              <a:t>(</a:t>
            </a:r>
            <a:r>
              <a:rPr sz="1400" spc="-168" dirty="0">
                <a:solidFill>
                  <a:srgbClr val="188989"/>
                </a:solidFill>
                <a:latin typeface="Arial"/>
                <a:cs typeface="Arial"/>
              </a:rPr>
              <a:t>T</a:t>
            </a:r>
            <a:r>
              <a:rPr sz="1400" spc="9" dirty="0">
                <a:solidFill>
                  <a:srgbClr val="188989"/>
                </a:solidFill>
                <a:latin typeface="Arial"/>
                <a:cs typeface="Arial"/>
              </a:rPr>
              <a:t>e</a:t>
            </a:r>
            <a:r>
              <a:rPr sz="1400" spc="5" dirty="0">
                <a:solidFill>
                  <a:srgbClr val="188989"/>
                </a:solidFill>
                <a:latin typeface="Arial"/>
                <a:cs typeface="Arial"/>
              </a:rPr>
              <a:t>m</a:t>
            </a:r>
            <a:r>
              <a:rPr sz="1400" spc="9" dirty="0">
                <a:solidFill>
                  <a:srgbClr val="188989"/>
                </a:solidFill>
                <a:latin typeface="Arial"/>
                <a:cs typeface="Arial"/>
              </a:rPr>
              <a:t>p</a:t>
            </a:r>
            <a:r>
              <a:rPr sz="1400" spc="5" dirty="0">
                <a:solidFill>
                  <a:srgbClr val="188989"/>
                </a:solidFill>
                <a:latin typeface="Arial"/>
                <a:cs typeface="Arial"/>
              </a:rPr>
              <a:t>=M</a:t>
            </a:r>
            <a:r>
              <a:rPr sz="1400" dirty="0">
                <a:solidFill>
                  <a:srgbClr val="188989"/>
                </a:solidFill>
                <a:latin typeface="Arial"/>
                <a:cs typeface="Arial"/>
              </a:rPr>
              <a:t>i</a:t>
            </a:r>
            <a:r>
              <a:rPr sz="1400" spc="-9" dirty="0">
                <a:solidFill>
                  <a:srgbClr val="188989"/>
                </a:solidFill>
                <a:latin typeface="Arial"/>
                <a:cs typeface="Arial"/>
              </a:rPr>
              <a:t>l</a:t>
            </a:r>
            <a:r>
              <a:rPr sz="1400" spc="9" dirty="0">
                <a:solidFill>
                  <a:srgbClr val="188989"/>
                </a:solidFill>
                <a:latin typeface="Arial"/>
                <a:cs typeface="Arial"/>
              </a:rPr>
              <a:t>d</a:t>
            </a:r>
            <a:r>
              <a:rPr sz="1400" dirty="0">
                <a:solidFill>
                  <a:srgbClr val="188989"/>
                </a:solidFill>
                <a:latin typeface="Arial"/>
                <a:cs typeface="Arial"/>
              </a:rPr>
              <a:t>|</a:t>
            </a:r>
            <a:r>
              <a:rPr sz="1400" spc="9" dirty="0">
                <a:solidFill>
                  <a:srgbClr val="188989"/>
                </a:solidFill>
                <a:latin typeface="Arial"/>
                <a:cs typeface="Arial"/>
              </a:rPr>
              <a:t>N</a:t>
            </a:r>
            <a:r>
              <a:rPr sz="1400" spc="14"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9" dirty="0">
                <a:solidFill>
                  <a:srgbClr val="188989"/>
                </a:solidFill>
                <a:latin typeface="Arial"/>
                <a:cs typeface="Arial"/>
              </a:rPr>
              <a:t>H</a:t>
            </a:r>
            <a:r>
              <a:rPr sz="1400" dirty="0">
                <a:solidFill>
                  <a:srgbClr val="188989"/>
                </a:solidFill>
                <a:latin typeface="Arial"/>
                <a:cs typeface="Arial"/>
              </a:rPr>
              <a:t>u</a:t>
            </a:r>
            <a:r>
              <a:rPr sz="1400" spc="5" dirty="0">
                <a:solidFill>
                  <a:srgbClr val="188989"/>
                </a:solidFill>
                <a:latin typeface="Arial"/>
                <a:cs typeface="Arial"/>
              </a:rPr>
              <a:t>m</a:t>
            </a:r>
            <a:r>
              <a:rPr sz="1400" dirty="0">
                <a:solidFill>
                  <a:srgbClr val="188989"/>
                </a:solidFill>
                <a:latin typeface="Arial"/>
                <a:cs typeface="Arial"/>
              </a:rPr>
              <a:t>idi</a:t>
            </a:r>
            <a:r>
              <a:rPr sz="1400" spc="5" dirty="0">
                <a:solidFill>
                  <a:srgbClr val="188989"/>
                </a:solidFill>
                <a:latin typeface="Arial"/>
                <a:cs typeface="Arial"/>
              </a:rPr>
              <a:t>ty=</a:t>
            </a:r>
            <a:r>
              <a:rPr sz="1400" spc="9" dirty="0">
                <a:solidFill>
                  <a:srgbClr val="188989"/>
                </a:solidFill>
                <a:latin typeface="Arial"/>
                <a:cs typeface="Arial"/>
              </a:rPr>
              <a:t>No</a:t>
            </a:r>
            <a:r>
              <a:rPr sz="1400" dirty="0">
                <a:solidFill>
                  <a:srgbClr val="188989"/>
                </a:solidFill>
                <a:latin typeface="Arial"/>
                <a:cs typeface="Arial"/>
              </a:rPr>
              <a:t>r</a:t>
            </a:r>
            <a:r>
              <a:rPr sz="1400" spc="5" dirty="0">
                <a:solidFill>
                  <a:srgbClr val="188989"/>
                </a:solidFill>
                <a:latin typeface="Arial"/>
                <a:cs typeface="Arial"/>
              </a:rPr>
              <a:t>m</a:t>
            </a:r>
            <a:r>
              <a:rPr sz="1400" spc="9" dirty="0">
                <a:solidFill>
                  <a:srgbClr val="188989"/>
                </a:solidFill>
                <a:latin typeface="Arial"/>
                <a:cs typeface="Arial"/>
              </a:rPr>
              <a:t>a</a:t>
            </a:r>
            <a:r>
              <a:rPr sz="1400" dirty="0">
                <a:solidFill>
                  <a:srgbClr val="188989"/>
                </a:solidFill>
                <a:latin typeface="Arial"/>
                <a:cs typeface="Arial"/>
              </a:rPr>
              <a:t>l| </a:t>
            </a:r>
            <a:r>
              <a:rPr sz="1400" spc="9" dirty="0">
                <a:solidFill>
                  <a:srgbClr val="188989"/>
                </a:solidFill>
                <a:latin typeface="Arial"/>
                <a:cs typeface="Arial"/>
              </a:rPr>
              <a:t>N</a:t>
            </a:r>
            <a:r>
              <a:rPr sz="1400" dirty="0">
                <a:solidFill>
                  <a:srgbClr val="188989"/>
                </a:solidFill>
                <a:latin typeface="Arial"/>
                <a:cs typeface="Arial"/>
              </a:rPr>
              <a:t>o</a:t>
            </a:r>
            <a:r>
              <a:rPr sz="1400" spc="5" dirty="0">
                <a:solidFill>
                  <a:prstClr val="black"/>
                </a:solidFill>
                <a:latin typeface="Arial"/>
                <a:cs typeface="Arial"/>
              </a:rPr>
              <a:t>)</a:t>
            </a:r>
            <a:r>
              <a:rPr sz="1400" dirty="0">
                <a:solidFill>
                  <a:prstClr val="black"/>
                </a:solidFill>
                <a:latin typeface="Arial"/>
                <a:cs typeface="Arial"/>
              </a:rPr>
              <a:t>*</a:t>
            </a:r>
            <a:r>
              <a:rPr sz="1400" spc="5" dirty="0">
                <a:solidFill>
                  <a:prstClr val="black"/>
                </a:solidFill>
                <a:latin typeface="Arial"/>
                <a:cs typeface="Arial"/>
              </a:rPr>
              <a:t>P</a:t>
            </a:r>
            <a:r>
              <a:rPr sz="1400" spc="14" dirty="0">
                <a:solidFill>
                  <a:prstClr val="black"/>
                </a:solidFill>
                <a:latin typeface="Arial"/>
                <a:cs typeface="Arial"/>
              </a:rPr>
              <a:t>(</a:t>
            </a:r>
            <a:r>
              <a:rPr sz="1400" spc="14" dirty="0">
                <a:solidFill>
                  <a:srgbClr val="188989"/>
                </a:solidFill>
                <a:latin typeface="Arial"/>
                <a:cs typeface="Arial"/>
              </a:rPr>
              <a:t>W</a:t>
            </a:r>
            <a:r>
              <a:rPr sz="1400" spc="-9" dirty="0">
                <a:solidFill>
                  <a:srgbClr val="188989"/>
                </a:solidFill>
                <a:latin typeface="Arial"/>
                <a:cs typeface="Arial"/>
              </a:rPr>
              <a:t>i</a:t>
            </a:r>
            <a:r>
              <a:rPr sz="1400" spc="9" dirty="0">
                <a:solidFill>
                  <a:srgbClr val="188989"/>
                </a:solidFill>
                <a:latin typeface="Arial"/>
                <a:cs typeface="Arial"/>
              </a:rPr>
              <a:t>nd</a:t>
            </a:r>
            <a:r>
              <a:rPr sz="1400" spc="5" dirty="0">
                <a:solidFill>
                  <a:srgbClr val="188989"/>
                </a:solidFill>
                <a:latin typeface="Arial"/>
                <a:cs typeface="Arial"/>
              </a:rPr>
              <a:t>y=</a:t>
            </a:r>
            <a:r>
              <a:rPr sz="1400" spc="-50" dirty="0">
                <a:solidFill>
                  <a:srgbClr val="188989"/>
                </a:solidFill>
                <a:latin typeface="Arial"/>
                <a:cs typeface="Arial"/>
              </a:rPr>
              <a:t>T</a:t>
            </a:r>
            <a:r>
              <a:rPr sz="1400" spc="5" dirty="0">
                <a:solidFill>
                  <a:srgbClr val="188989"/>
                </a:solidFill>
                <a:latin typeface="Arial"/>
                <a:cs typeface="Arial"/>
              </a:rPr>
              <a:t>r</a:t>
            </a:r>
            <a:r>
              <a:rPr sz="1400" spc="9" dirty="0">
                <a:solidFill>
                  <a:srgbClr val="188989"/>
                </a:solidFill>
                <a:latin typeface="Arial"/>
                <a:cs typeface="Arial"/>
              </a:rPr>
              <a:t>u</a:t>
            </a:r>
            <a:r>
              <a:rPr sz="1400" dirty="0">
                <a:solidFill>
                  <a:srgbClr val="188989"/>
                </a:solidFill>
                <a:latin typeface="Arial"/>
                <a:cs typeface="Arial"/>
              </a:rPr>
              <a:t>e|</a:t>
            </a:r>
            <a:r>
              <a:rPr sz="1400" spc="9" dirty="0">
                <a:solidFill>
                  <a:srgbClr val="188989"/>
                </a:solidFill>
                <a:latin typeface="Arial"/>
                <a:cs typeface="Arial"/>
              </a:rPr>
              <a:t>N</a:t>
            </a:r>
            <a:r>
              <a:rPr sz="1400" spc="23" dirty="0">
                <a:solidFill>
                  <a:srgbClr val="188989"/>
                </a:solidFill>
                <a:latin typeface="Arial"/>
                <a:cs typeface="Arial"/>
              </a:rPr>
              <a:t>o</a:t>
            </a:r>
            <a:r>
              <a:rPr sz="1400" dirty="0">
                <a:solidFill>
                  <a:prstClr val="black"/>
                </a:solidFill>
                <a:latin typeface="Arial"/>
                <a:cs typeface="Arial"/>
              </a:rPr>
              <a:t>)*</a:t>
            </a:r>
            <a:r>
              <a:rPr sz="1400" spc="5" dirty="0">
                <a:solidFill>
                  <a:prstClr val="black"/>
                </a:solidFill>
                <a:latin typeface="Arial"/>
                <a:cs typeface="Arial"/>
              </a:rPr>
              <a:t>P</a:t>
            </a:r>
            <a:r>
              <a:rPr sz="1400" spc="9" dirty="0">
                <a:solidFill>
                  <a:prstClr val="black"/>
                </a:solidFill>
                <a:latin typeface="Arial"/>
                <a:cs typeface="Arial"/>
              </a:rPr>
              <a:t>(</a:t>
            </a:r>
            <a:r>
              <a:rPr sz="1400" spc="9" dirty="0">
                <a:solidFill>
                  <a:srgbClr val="188989"/>
                </a:solidFill>
                <a:latin typeface="Arial"/>
                <a:cs typeface="Arial"/>
              </a:rPr>
              <a:t>N</a:t>
            </a:r>
            <a:r>
              <a:rPr sz="1400" dirty="0">
                <a:solidFill>
                  <a:srgbClr val="188989"/>
                </a:solidFill>
                <a:latin typeface="Arial"/>
                <a:cs typeface="Arial"/>
              </a:rPr>
              <a:t>o</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p>
          <a:p>
            <a:pPr defTabSz="829366">
              <a:lnSpc>
                <a:spcPts val="635"/>
              </a:lnSpc>
              <a:spcBef>
                <a:spcPts val="5"/>
              </a:spcBef>
            </a:pPr>
            <a:endParaRPr sz="600" dirty="0">
              <a:solidFill>
                <a:prstClr val="black"/>
              </a:solidFill>
            </a:endParaRPr>
          </a:p>
          <a:p>
            <a:pPr marL="11518" defTabSz="829366"/>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2</a:t>
            </a:r>
            <a:r>
              <a:rPr sz="1400" spc="-5" dirty="0">
                <a:solidFill>
                  <a:prstClr val="black"/>
                </a:solidFill>
                <a:latin typeface="Arial"/>
                <a:cs typeface="Arial"/>
              </a:rPr>
              <a:t>/</a:t>
            </a:r>
            <a:r>
              <a:rPr sz="1400" dirty="0">
                <a:solidFill>
                  <a:prstClr val="black"/>
                </a:solidFill>
                <a:latin typeface="Arial"/>
                <a:cs typeface="Arial"/>
              </a:rPr>
              <a:t>5</a:t>
            </a:r>
            <a:r>
              <a:rPr sz="1400" spc="9"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1</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3</a:t>
            </a:r>
            <a:r>
              <a:rPr sz="1400" spc="-5" dirty="0">
                <a:solidFill>
                  <a:prstClr val="black"/>
                </a:solidFill>
                <a:latin typeface="Arial"/>
                <a:cs typeface="Arial"/>
              </a:rPr>
              <a:t>/</a:t>
            </a:r>
            <a:r>
              <a:rPr sz="1400" dirty="0">
                <a:solidFill>
                  <a:prstClr val="black"/>
                </a:solidFill>
                <a:latin typeface="Arial"/>
                <a:cs typeface="Arial"/>
              </a:rPr>
              <a:t>5</a:t>
            </a:r>
            <a:r>
              <a:rPr sz="1400" spc="5" dirty="0">
                <a:solidFill>
                  <a:prstClr val="black"/>
                </a:solidFill>
                <a:latin typeface="Arial"/>
                <a:cs typeface="Arial"/>
              </a:rPr>
              <a:t> </a:t>
            </a:r>
            <a:r>
              <a:rPr sz="1400" dirty="0">
                <a:solidFill>
                  <a:prstClr val="black"/>
                </a:solidFill>
                <a:latin typeface="Arial"/>
                <a:cs typeface="Arial"/>
              </a:rPr>
              <a:t>* </a:t>
            </a:r>
            <a:r>
              <a:rPr sz="1400" spc="9" dirty="0">
                <a:solidFill>
                  <a:prstClr val="black"/>
                </a:solidFill>
                <a:latin typeface="Arial"/>
                <a:cs typeface="Arial"/>
              </a:rPr>
              <a:t>5</a:t>
            </a:r>
            <a:r>
              <a:rPr sz="1400" spc="-5" dirty="0">
                <a:solidFill>
                  <a:prstClr val="black"/>
                </a:solidFill>
                <a:latin typeface="Arial"/>
                <a:cs typeface="Arial"/>
              </a:rPr>
              <a:t>/</a:t>
            </a:r>
            <a:r>
              <a:rPr sz="1400" spc="9" dirty="0">
                <a:solidFill>
                  <a:prstClr val="black"/>
                </a:solidFill>
                <a:latin typeface="Arial"/>
                <a:cs typeface="Arial"/>
              </a:rPr>
              <a:t>1</a:t>
            </a:r>
            <a:r>
              <a:rPr sz="1400" dirty="0">
                <a:solidFill>
                  <a:prstClr val="black"/>
                </a:solidFill>
                <a:latin typeface="Arial"/>
                <a:cs typeface="Arial"/>
              </a:rPr>
              <a:t>4 = </a:t>
            </a:r>
            <a:r>
              <a:rPr sz="1400" spc="14"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dirty="0">
                <a:solidFill>
                  <a:prstClr val="black"/>
                </a:solidFill>
                <a:latin typeface="Arial"/>
                <a:cs typeface="Arial"/>
              </a:rPr>
              <a:t>0</a:t>
            </a:r>
            <a:r>
              <a:rPr sz="1400" spc="9" dirty="0">
                <a:solidFill>
                  <a:prstClr val="black"/>
                </a:solidFill>
                <a:latin typeface="Arial"/>
                <a:cs typeface="Arial"/>
              </a:rPr>
              <a:t>10</a:t>
            </a:r>
            <a:r>
              <a:rPr sz="1400" dirty="0">
                <a:solidFill>
                  <a:prstClr val="black"/>
                </a:solidFill>
                <a:latin typeface="Arial"/>
                <a:cs typeface="Arial"/>
              </a:rPr>
              <a:t>2</a:t>
            </a:r>
            <a:r>
              <a:rPr sz="1400" spc="9" dirty="0">
                <a:solidFill>
                  <a:prstClr val="black"/>
                </a:solidFill>
                <a:latin typeface="Arial"/>
                <a:cs typeface="Arial"/>
              </a:rPr>
              <a:t>8</a:t>
            </a:r>
            <a:r>
              <a:rPr sz="1400" dirty="0">
                <a:solidFill>
                  <a:prstClr val="black"/>
                </a:solidFill>
                <a:latin typeface="Arial"/>
                <a:cs typeface="Arial"/>
              </a:rPr>
              <a:t>5</a:t>
            </a:r>
            <a:r>
              <a:rPr sz="1400" spc="9" dirty="0">
                <a:solidFill>
                  <a:prstClr val="black"/>
                </a:solidFill>
                <a:latin typeface="Arial"/>
                <a:cs typeface="Arial"/>
              </a:rPr>
              <a:t>71</a:t>
            </a:r>
            <a:r>
              <a:rPr sz="1400" dirty="0">
                <a:solidFill>
                  <a:prstClr val="black"/>
                </a:solidFill>
                <a:latin typeface="Arial"/>
                <a:cs typeface="Arial"/>
              </a:rPr>
              <a:t>4</a:t>
            </a:r>
          </a:p>
          <a:p>
            <a:pPr defTabSz="829366">
              <a:lnSpc>
                <a:spcPts val="680"/>
              </a:lnSpc>
              <a:spcBef>
                <a:spcPts val="8"/>
              </a:spcBef>
            </a:pPr>
            <a:endParaRPr sz="700" dirty="0">
              <a:solidFill>
                <a:prstClr val="black"/>
              </a:solidFill>
            </a:endParaRPr>
          </a:p>
          <a:p>
            <a:pPr marL="11518" defTabSz="829366"/>
            <a:r>
              <a:rPr sz="1400" spc="9" dirty="0">
                <a:solidFill>
                  <a:prstClr val="black"/>
                </a:solidFill>
                <a:latin typeface="Arial"/>
                <a:cs typeface="Arial"/>
              </a:rPr>
              <a:t>N</a:t>
            </a:r>
            <a:r>
              <a:rPr sz="1400" dirty="0">
                <a:solidFill>
                  <a:prstClr val="black"/>
                </a:solidFill>
                <a:latin typeface="Arial"/>
                <a:cs typeface="Arial"/>
              </a:rPr>
              <a:t>ow</a:t>
            </a:r>
            <a:r>
              <a:rPr sz="1400" spc="14" dirty="0">
                <a:solidFill>
                  <a:prstClr val="black"/>
                </a:solidFill>
                <a:latin typeface="Arial"/>
                <a:cs typeface="Arial"/>
              </a:rPr>
              <a:t> </a:t>
            </a:r>
            <a:r>
              <a:rPr sz="1400" spc="9" dirty="0">
                <a:solidFill>
                  <a:prstClr val="black"/>
                </a:solidFill>
                <a:latin typeface="Arial"/>
                <a:cs typeface="Arial"/>
              </a:rPr>
              <a:t>w</a:t>
            </a:r>
            <a:r>
              <a:rPr sz="1400" dirty="0">
                <a:solidFill>
                  <a:prstClr val="black"/>
                </a:solidFill>
                <a:latin typeface="Arial"/>
                <a:cs typeface="Arial"/>
              </a:rPr>
              <a:t>e </a:t>
            </a:r>
            <a:r>
              <a:rPr sz="1400" spc="9" dirty="0">
                <a:solidFill>
                  <a:prstClr val="black"/>
                </a:solidFill>
                <a:latin typeface="Arial"/>
                <a:cs typeface="Arial"/>
              </a:rPr>
              <a:t>no</a:t>
            </a:r>
            <a:r>
              <a:rPr sz="1400" spc="5" dirty="0">
                <a:solidFill>
                  <a:prstClr val="black"/>
                </a:solidFill>
                <a:latin typeface="Arial"/>
                <a:cs typeface="Arial"/>
              </a:rPr>
              <a:t>r</a:t>
            </a:r>
            <a:r>
              <a:rPr sz="1400" dirty="0">
                <a:solidFill>
                  <a:prstClr val="black"/>
                </a:solidFill>
                <a:latin typeface="Arial"/>
                <a:cs typeface="Arial"/>
              </a:rPr>
              <a:t>m</a:t>
            </a:r>
            <a:r>
              <a:rPr sz="1400" spc="9" dirty="0">
                <a:solidFill>
                  <a:prstClr val="black"/>
                </a:solidFill>
                <a:latin typeface="Arial"/>
                <a:cs typeface="Arial"/>
              </a:rPr>
              <a:t>a</a:t>
            </a:r>
            <a:r>
              <a:rPr sz="1400" dirty="0">
                <a:solidFill>
                  <a:prstClr val="black"/>
                </a:solidFill>
                <a:latin typeface="Arial"/>
                <a:cs typeface="Arial"/>
              </a:rPr>
              <a:t>li</a:t>
            </a:r>
            <a:r>
              <a:rPr sz="1400" spc="5" dirty="0">
                <a:solidFill>
                  <a:prstClr val="black"/>
                </a:solidFill>
                <a:latin typeface="Arial"/>
                <a:cs typeface="Arial"/>
              </a:rPr>
              <a:t>z</a:t>
            </a:r>
            <a:r>
              <a:rPr sz="1400" dirty="0">
                <a:solidFill>
                  <a:prstClr val="black"/>
                </a:solidFill>
                <a:latin typeface="Arial"/>
                <a:cs typeface="Arial"/>
              </a:rPr>
              <a:t>e:</a:t>
            </a:r>
          </a:p>
          <a:p>
            <a:pPr defTabSz="829366">
              <a:lnSpc>
                <a:spcPts val="680"/>
              </a:lnSpc>
              <a:spcBef>
                <a:spcPts val="8"/>
              </a:spcBef>
            </a:pPr>
            <a:endParaRPr sz="700" dirty="0">
              <a:solidFill>
                <a:prstClr val="black"/>
              </a:solidFill>
            </a:endParaRPr>
          </a:p>
          <a:p>
            <a:pPr marL="11518" defTabSz="829366"/>
            <a:r>
              <a:rPr sz="1400" dirty="0">
                <a:solidFill>
                  <a:prstClr val="black"/>
                </a:solidFill>
                <a:latin typeface="Arial"/>
                <a:cs typeface="Arial"/>
              </a:rPr>
              <a:t>P</a:t>
            </a:r>
            <a:r>
              <a:rPr sz="1400" spc="5" dirty="0">
                <a:solidFill>
                  <a:prstClr val="black"/>
                </a:solidFill>
                <a:latin typeface="Arial"/>
                <a:cs typeface="Arial"/>
              </a:rPr>
              <a:t>(</a:t>
            </a:r>
            <a:r>
              <a:rPr sz="1400" spc="-136" dirty="0">
                <a:solidFill>
                  <a:prstClr val="black"/>
                </a:solidFill>
                <a:latin typeface="Arial"/>
                <a:cs typeface="Arial"/>
              </a:rPr>
              <a:t>Y</a:t>
            </a:r>
            <a:r>
              <a:rPr sz="1400" spc="9" dirty="0">
                <a:solidFill>
                  <a:prstClr val="black"/>
                </a:solidFill>
                <a:latin typeface="Arial"/>
                <a:cs typeface="Arial"/>
              </a:rPr>
              <a:t>e</a:t>
            </a:r>
            <a:r>
              <a:rPr sz="1400" spc="5" dirty="0">
                <a:solidFill>
                  <a:prstClr val="black"/>
                </a:solidFill>
                <a:latin typeface="Arial"/>
                <a:cs typeface="Arial"/>
              </a:rPr>
              <a:t>s</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41</a:t>
            </a:r>
            <a:r>
              <a:rPr sz="1400" dirty="0">
                <a:solidFill>
                  <a:prstClr val="black"/>
                </a:solidFill>
                <a:latin typeface="Arial"/>
                <a:cs typeface="Arial"/>
              </a:rPr>
              <a:t>0</a:t>
            </a:r>
            <a:r>
              <a:rPr sz="1400" spc="9" dirty="0">
                <a:solidFill>
                  <a:prstClr val="black"/>
                </a:solidFill>
                <a:latin typeface="Arial"/>
                <a:cs typeface="Arial"/>
              </a:rPr>
              <a:t>9</a:t>
            </a:r>
            <a:r>
              <a:rPr sz="1400" dirty="0">
                <a:solidFill>
                  <a:prstClr val="black"/>
                </a:solidFill>
                <a:latin typeface="Arial"/>
                <a:cs typeface="Arial"/>
              </a:rPr>
              <a:t>3</a:t>
            </a:r>
            <a:r>
              <a:rPr sz="1400" spc="9" dirty="0">
                <a:solidFill>
                  <a:prstClr val="black"/>
                </a:solidFill>
                <a:latin typeface="Arial"/>
                <a:cs typeface="Arial"/>
              </a:rPr>
              <a:t>47</a:t>
            </a:r>
            <a:r>
              <a:rPr sz="1400" spc="-5" dirty="0">
                <a:solidFill>
                  <a:prstClr val="black"/>
                </a:solidFill>
                <a:latin typeface="Arial"/>
                <a:cs typeface="Arial"/>
              </a:rPr>
              <a:t>/</a:t>
            </a:r>
            <a:r>
              <a:rPr sz="1400" spc="5" dirty="0">
                <a:solidFill>
                  <a:prstClr val="black"/>
                </a:solidFill>
                <a:latin typeface="Arial"/>
                <a:cs typeface="Arial"/>
              </a:rPr>
              <a:t>(</a:t>
            </a:r>
            <a:r>
              <a:rPr sz="1400"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41</a:t>
            </a:r>
            <a:r>
              <a:rPr sz="1400" dirty="0">
                <a:solidFill>
                  <a:prstClr val="black"/>
                </a:solidFill>
                <a:latin typeface="Arial"/>
                <a:cs typeface="Arial"/>
              </a:rPr>
              <a:t>0</a:t>
            </a:r>
            <a:r>
              <a:rPr sz="1400" spc="9" dirty="0">
                <a:solidFill>
                  <a:prstClr val="black"/>
                </a:solidFill>
                <a:latin typeface="Arial"/>
                <a:cs typeface="Arial"/>
              </a:rPr>
              <a:t>9</a:t>
            </a:r>
            <a:r>
              <a:rPr sz="1400" dirty="0">
                <a:solidFill>
                  <a:prstClr val="black"/>
                </a:solidFill>
                <a:latin typeface="Arial"/>
                <a:cs typeface="Arial"/>
              </a:rPr>
              <a:t>3</a:t>
            </a:r>
            <a:r>
              <a:rPr sz="1400" spc="9" dirty="0">
                <a:solidFill>
                  <a:prstClr val="black"/>
                </a:solidFill>
                <a:latin typeface="Arial"/>
                <a:cs typeface="Arial"/>
              </a:rPr>
              <a:t>47</a:t>
            </a:r>
            <a:r>
              <a:rPr sz="1400" spc="5" dirty="0">
                <a:solidFill>
                  <a:prstClr val="black"/>
                </a:solidFill>
                <a:latin typeface="Arial"/>
                <a:cs typeface="Arial"/>
              </a:rPr>
              <a:t>+</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2</a:t>
            </a:r>
            <a:r>
              <a:rPr sz="1400" spc="9" dirty="0">
                <a:solidFill>
                  <a:prstClr val="black"/>
                </a:solidFill>
                <a:latin typeface="Arial"/>
                <a:cs typeface="Arial"/>
              </a:rPr>
              <a:t>85</a:t>
            </a:r>
            <a:r>
              <a:rPr sz="1400" dirty="0">
                <a:solidFill>
                  <a:prstClr val="black"/>
                </a:solidFill>
                <a:latin typeface="Arial"/>
                <a:cs typeface="Arial"/>
              </a:rPr>
              <a:t>7</a:t>
            </a:r>
            <a:r>
              <a:rPr sz="1400" spc="9" dirty="0">
                <a:solidFill>
                  <a:prstClr val="black"/>
                </a:solidFill>
                <a:latin typeface="Arial"/>
                <a:cs typeface="Arial"/>
              </a:rPr>
              <a:t>1</a:t>
            </a:r>
            <a:r>
              <a:rPr sz="1400" dirty="0">
                <a:solidFill>
                  <a:prstClr val="black"/>
                </a:solidFill>
                <a:latin typeface="Arial"/>
                <a:cs typeface="Arial"/>
              </a:rPr>
              <a:t>4)</a:t>
            </a:r>
            <a:r>
              <a:rPr sz="1400" spc="5" dirty="0">
                <a:solidFill>
                  <a:prstClr val="black"/>
                </a:solidFill>
                <a:latin typeface="Arial"/>
                <a:cs typeface="Arial"/>
              </a:rPr>
              <a:t> </a:t>
            </a:r>
            <a:r>
              <a:rPr sz="1400" dirty="0">
                <a:solidFill>
                  <a:prstClr val="black"/>
                </a:solidFill>
                <a:latin typeface="Arial"/>
                <a:cs typeface="Arial"/>
              </a:rPr>
              <a:t>=</a:t>
            </a:r>
            <a:r>
              <a:rPr sz="1400" spc="59" dirty="0">
                <a:solidFill>
                  <a:prstClr val="black"/>
                </a:solidFill>
                <a:latin typeface="Arial"/>
                <a:cs typeface="Arial"/>
              </a:rPr>
              <a:t> </a:t>
            </a:r>
            <a:r>
              <a:rPr sz="1400" dirty="0">
                <a:solidFill>
                  <a:srgbClr val="FF0000"/>
                </a:solidFill>
                <a:latin typeface="Arial"/>
                <a:cs typeface="Arial"/>
              </a:rPr>
              <a:t>0</a:t>
            </a:r>
            <a:r>
              <a:rPr sz="1400" spc="5" dirty="0">
                <a:solidFill>
                  <a:srgbClr val="FF0000"/>
                </a:solidFill>
                <a:latin typeface="Arial"/>
                <a:cs typeface="Arial"/>
              </a:rPr>
              <a:t>.</a:t>
            </a:r>
            <a:r>
              <a:rPr sz="1400" dirty="0">
                <a:solidFill>
                  <a:srgbClr val="FF0000"/>
                </a:solidFill>
                <a:latin typeface="Arial"/>
                <a:cs typeface="Arial"/>
              </a:rPr>
              <a:t>5</a:t>
            </a:r>
            <a:r>
              <a:rPr sz="1400" spc="9" dirty="0">
                <a:solidFill>
                  <a:srgbClr val="FF0000"/>
                </a:solidFill>
                <a:latin typeface="Arial"/>
                <a:cs typeface="Arial"/>
              </a:rPr>
              <a:t>78</a:t>
            </a:r>
            <a:r>
              <a:rPr sz="1400" dirty="0">
                <a:solidFill>
                  <a:srgbClr val="FF0000"/>
                </a:solidFill>
                <a:latin typeface="Arial"/>
                <a:cs typeface="Arial"/>
              </a:rPr>
              <a:t>3</a:t>
            </a:r>
            <a:r>
              <a:rPr sz="1400" spc="9" dirty="0">
                <a:solidFill>
                  <a:srgbClr val="FF0000"/>
                </a:solidFill>
                <a:latin typeface="Arial"/>
                <a:cs typeface="Arial"/>
              </a:rPr>
              <a:t>6</a:t>
            </a:r>
            <a:r>
              <a:rPr sz="1400" dirty="0">
                <a:solidFill>
                  <a:srgbClr val="FF0000"/>
                </a:solidFill>
                <a:latin typeface="Arial"/>
                <a:cs typeface="Arial"/>
              </a:rPr>
              <a:t>8</a:t>
            </a:r>
            <a:r>
              <a:rPr sz="1400" spc="9" dirty="0">
                <a:solidFill>
                  <a:srgbClr val="FF0000"/>
                </a:solidFill>
                <a:latin typeface="Arial"/>
                <a:cs typeface="Arial"/>
              </a:rPr>
              <a:t>99</a:t>
            </a:r>
            <a:r>
              <a:rPr sz="1400" dirty="0">
                <a:solidFill>
                  <a:srgbClr val="FF0000"/>
                </a:solidFill>
                <a:latin typeface="Arial"/>
                <a:cs typeface="Arial"/>
              </a:rPr>
              <a:t>9</a:t>
            </a:r>
            <a:endParaRPr sz="1400" dirty="0">
              <a:solidFill>
                <a:prstClr val="black"/>
              </a:solidFill>
              <a:latin typeface="Arial"/>
              <a:cs typeface="Arial"/>
            </a:endParaRPr>
          </a:p>
          <a:p>
            <a:pPr defTabSz="829366">
              <a:lnSpc>
                <a:spcPts val="635"/>
              </a:lnSpc>
              <a:spcBef>
                <a:spcPts val="44"/>
              </a:spcBef>
            </a:pPr>
            <a:endParaRPr sz="600" dirty="0">
              <a:solidFill>
                <a:prstClr val="black"/>
              </a:solidFill>
            </a:endParaRPr>
          </a:p>
          <a:p>
            <a:pPr marL="11518" defTabSz="829366"/>
            <a:r>
              <a:rPr sz="1400" dirty="0">
                <a:solidFill>
                  <a:prstClr val="black"/>
                </a:solidFill>
                <a:latin typeface="Arial"/>
                <a:cs typeface="Arial"/>
              </a:rPr>
              <a:t>P</a:t>
            </a:r>
            <a:r>
              <a:rPr sz="1400" spc="5" dirty="0">
                <a:solidFill>
                  <a:prstClr val="black"/>
                </a:solidFill>
                <a:latin typeface="Arial"/>
                <a:cs typeface="Arial"/>
              </a:rPr>
              <a:t>(</a:t>
            </a:r>
            <a:r>
              <a:rPr sz="1400" spc="-136" dirty="0">
                <a:solidFill>
                  <a:prstClr val="black"/>
                </a:solidFill>
                <a:latin typeface="Arial"/>
                <a:cs typeface="Arial"/>
              </a:rPr>
              <a:t>Y</a:t>
            </a:r>
            <a:r>
              <a:rPr sz="1400" spc="9" dirty="0">
                <a:solidFill>
                  <a:prstClr val="black"/>
                </a:solidFill>
                <a:latin typeface="Arial"/>
                <a:cs typeface="Arial"/>
              </a:rPr>
              <a:t>e</a:t>
            </a:r>
            <a:r>
              <a:rPr sz="1400" spc="5" dirty="0">
                <a:solidFill>
                  <a:prstClr val="black"/>
                </a:solidFill>
                <a:latin typeface="Arial"/>
                <a:cs typeface="Arial"/>
              </a:rPr>
              <a:t>s</a:t>
            </a:r>
            <a:r>
              <a:rPr sz="1400" dirty="0">
                <a:solidFill>
                  <a:prstClr val="black"/>
                </a:solidFill>
                <a:latin typeface="Arial"/>
                <a:cs typeface="Arial"/>
              </a:rPr>
              <a:t>)</a:t>
            </a:r>
            <a:r>
              <a:rPr sz="1400" spc="5" dirty="0">
                <a:solidFill>
                  <a:prstClr val="black"/>
                </a:solidFill>
                <a:latin typeface="Arial"/>
                <a:cs typeface="Arial"/>
              </a:rPr>
              <a:t> </a:t>
            </a:r>
            <a:r>
              <a:rPr sz="1400" dirty="0">
                <a:solidFill>
                  <a:prstClr val="black"/>
                </a:solidFill>
                <a:latin typeface="Arial"/>
                <a:cs typeface="Arial"/>
              </a:rPr>
              <a:t>=</a:t>
            </a:r>
            <a:r>
              <a:rPr sz="1400" spc="5" dirty="0">
                <a:solidFill>
                  <a:prstClr val="black"/>
                </a:solidFill>
                <a:latin typeface="Arial"/>
                <a:cs typeface="Arial"/>
              </a:rPr>
              <a:t> </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02</a:t>
            </a:r>
            <a:r>
              <a:rPr sz="1400" dirty="0">
                <a:solidFill>
                  <a:prstClr val="black"/>
                </a:solidFill>
                <a:latin typeface="Arial"/>
                <a:cs typeface="Arial"/>
              </a:rPr>
              <a:t>8</a:t>
            </a:r>
            <a:r>
              <a:rPr sz="1400" spc="9" dirty="0">
                <a:solidFill>
                  <a:prstClr val="black"/>
                </a:solidFill>
                <a:latin typeface="Arial"/>
                <a:cs typeface="Arial"/>
              </a:rPr>
              <a:t>5</a:t>
            </a:r>
            <a:r>
              <a:rPr sz="1400" dirty="0">
                <a:solidFill>
                  <a:prstClr val="black"/>
                </a:solidFill>
                <a:latin typeface="Arial"/>
                <a:cs typeface="Arial"/>
              </a:rPr>
              <a:t>7</a:t>
            </a:r>
            <a:r>
              <a:rPr sz="1400" spc="9" dirty="0">
                <a:solidFill>
                  <a:prstClr val="black"/>
                </a:solidFill>
                <a:latin typeface="Arial"/>
                <a:cs typeface="Arial"/>
              </a:rPr>
              <a:t>14</a:t>
            </a:r>
            <a:r>
              <a:rPr sz="1400" spc="-5" dirty="0">
                <a:solidFill>
                  <a:prstClr val="black"/>
                </a:solidFill>
                <a:latin typeface="Arial"/>
                <a:cs typeface="Arial"/>
              </a:rPr>
              <a:t>/</a:t>
            </a:r>
            <a:r>
              <a:rPr sz="1400" spc="5" dirty="0">
                <a:solidFill>
                  <a:prstClr val="black"/>
                </a:solidFill>
                <a:latin typeface="Arial"/>
                <a:cs typeface="Arial"/>
              </a:rPr>
              <a:t>(</a:t>
            </a:r>
            <a:r>
              <a:rPr sz="1400"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41</a:t>
            </a:r>
            <a:r>
              <a:rPr sz="1400" dirty="0">
                <a:solidFill>
                  <a:prstClr val="black"/>
                </a:solidFill>
                <a:latin typeface="Arial"/>
                <a:cs typeface="Arial"/>
              </a:rPr>
              <a:t>0</a:t>
            </a:r>
            <a:r>
              <a:rPr sz="1400" spc="9" dirty="0">
                <a:solidFill>
                  <a:prstClr val="black"/>
                </a:solidFill>
                <a:latin typeface="Arial"/>
                <a:cs typeface="Arial"/>
              </a:rPr>
              <a:t>9</a:t>
            </a:r>
            <a:r>
              <a:rPr sz="1400" dirty="0">
                <a:solidFill>
                  <a:prstClr val="black"/>
                </a:solidFill>
                <a:latin typeface="Arial"/>
                <a:cs typeface="Arial"/>
              </a:rPr>
              <a:t>3</a:t>
            </a:r>
            <a:r>
              <a:rPr sz="1400" spc="9" dirty="0">
                <a:solidFill>
                  <a:prstClr val="black"/>
                </a:solidFill>
                <a:latin typeface="Arial"/>
                <a:cs typeface="Arial"/>
              </a:rPr>
              <a:t>47</a:t>
            </a:r>
            <a:r>
              <a:rPr sz="1400" spc="5" dirty="0">
                <a:solidFill>
                  <a:prstClr val="black"/>
                </a:solidFill>
                <a:latin typeface="Arial"/>
                <a:cs typeface="Arial"/>
              </a:rPr>
              <a:t>+</a:t>
            </a:r>
            <a:r>
              <a:rPr sz="1400" spc="9" dirty="0">
                <a:solidFill>
                  <a:prstClr val="black"/>
                </a:solidFill>
                <a:latin typeface="Arial"/>
                <a:cs typeface="Arial"/>
              </a:rPr>
              <a:t>0</a:t>
            </a:r>
            <a:r>
              <a:rPr sz="1400" spc="-5" dirty="0">
                <a:solidFill>
                  <a:prstClr val="black"/>
                </a:solidFill>
                <a:latin typeface="Arial"/>
                <a:cs typeface="Arial"/>
              </a:rPr>
              <a:t>.</a:t>
            </a:r>
            <a:r>
              <a:rPr sz="1400" spc="9" dirty="0">
                <a:solidFill>
                  <a:prstClr val="black"/>
                </a:solidFill>
                <a:latin typeface="Arial"/>
                <a:cs typeface="Arial"/>
              </a:rPr>
              <a:t>0</a:t>
            </a:r>
            <a:r>
              <a:rPr sz="1400" dirty="0">
                <a:solidFill>
                  <a:prstClr val="black"/>
                </a:solidFill>
                <a:latin typeface="Arial"/>
                <a:cs typeface="Arial"/>
              </a:rPr>
              <a:t>1</a:t>
            </a:r>
            <a:r>
              <a:rPr sz="1400" spc="9" dirty="0">
                <a:solidFill>
                  <a:prstClr val="black"/>
                </a:solidFill>
                <a:latin typeface="Arial"/>
                <a:cs typeface="Arial"/>
              </a:rPr>
              <a:t>0</a:t>
            </a:r>
            <a:r>
              <a:rPr sz="1400" dirty="0">
                <a:solidFill>
                  <a:prstClr val="black"/>
                </a:solidFill>
                <a:latin typeface="Arial"/>
                <a:cs typeface="Arial"/>
              </a:rPr>
              <a:t>2</a:t>
            </a:r>
            <a:r>
              <a:rPr sz="1400" spc="9" dirty="0">
                <a:solidFill>
                  <a:prstClr val="black"/>
                </a:solidFill>
                <a:latin typeface="Arial"/>
                <a:cs typeface="Arial"/>
              </a:rPr>
              <a:t>85</a:t>
            </a:r>
            <a:r>
              <a:rPr sz="1400" dirty="0">
                <a:solidFill>
                  <a:prstClr val="black"/>
                </a:solidFill>
                <a:latin typeface="Arial"/>
                <a:cs typeface="Arial"/>
              </a:rPr>
              <a:t>7</a:t>
            </a:r>
            <a:r>
              <a:rPr sz="1400" spc="9" dirty="0">
                <a:solidFill>
                  <a:prstClr val="black"/>
                </a:solidFill>
                <a:latin typeface="Arial"/>
                <a:cs typeface="Arial"/>
              </a:rPr>
              <a:t>1</a:t>
            </a:r>
            <a:r>
              <a:rPr sz="1400" dirty="0">
                <a:solidFill>
                  <a:prstClr val="black"/>
                </a:solidFill>
                <a:latin typeface="Arial"/>
                <a:cs typeface="Arial"/>
              </a:rPr>
              <a:t>4)</a:t>
            </a:r>
            <a:r>
              <a:rPr sz="1400" spc="5" dirty="0">
                <a:solidFill>
                  <a:prstClr val="black"/>
                </a:solidFill>
                <a:latin typeface="Arial"/>
                <a:cs typeface="Arial"/>
              </a:rPr>
              <a:t> </a:t>
            </a:r>
            <a:r>
              <a:rPr sz="1400" dirty="0">
                <a:solidFill>
                  <a:prstClr val="black"/>
                </a:solidFill>
                <a:latin typeface="Arial"/>
                <a:cs typeface="Arial"/>
              </a:rPr>
              <a:t>=</a:t>
            </a:r>
            <a:r>
              <a:rPr sz="1400" spc="59" dirty="0">
                <a:solidFill>
                  <a:prstClr val="black"/>
                </a:solidFill>
                <a:latin typeface="Arial"/>
                <a:cs typeface="Arial"/>
              </a:rPr>
              <a:t> </a:t>
            </a:r>
            <a:r>
              <a:rPr sz="1400" dirty="0">
                <a:solidFill>
                  <a:srgbClr val="FF0000"/>
                </a:solidFill>
                <a:latin typeface="Arial"/>
                <a:cs typeface="Arial"/>
              </a:rPr>
              <a:t>0</a:t>
            </a:r>
            <a:r>
              <a:rPr sz="1400" spc="5" dirty="0">
                <a:solidFill>
                  <a:srgbClr val="FF0000"/>
                </a:solidFill>
                <a:latin typeface="Arial"/>
                <a:cs typeface="Arial"/>
              </a:rPr>
              <a:t>.</a:t>
            </a:r>
            <a:r>
              <a:rPr sz="1400" dirty="0">
                <a:solidFill>
                  <a:srgbClr val="FF0000"/>
                </a:solidFill>
                <a:latin typeface="Arial"/>
                <a:cs typeface="Arial"/>
              </a:rPr>
              <a:t>4</a:t>
            </a:r>
            <a:r>
              <a:rPr sz="1400" spc="9" dirty="0">
                <a:solidFill>
                  <a:srgbClr val="FF0000"/>
                </a:solidFill>
                <a:latin typeface="Arial"/>
                <a:cs typeface="Arial"/>
              </a:rPr>
              <a:t>21</a:t>
            </a:r>
            <a:r>
              <a:rPr sz="1400" dirty="0">
                <a:solidFill>
                  <a:srgbClr val="FF0000"/>
                </a:solidFill>
                <a:latin typeface="Arial"/>
                <a:cs typeface="Arial"/>
              </a:rPr>
              <a:t>6</a:t>
            </a:r>
            <a:r>
              <a:rPr sz="1400" spc="9" dirty="0">
                <a:solidFill>
                  <a:srgbClr val="FF0000"/>
                </a:solidFill>
                <a:latin typeface="Arial"/>
                <a:cs typeface="Arial"/>
              </a:rPr>
              <a:t>3</a:t>
            </a:r>
            <a:r>
              <a:rPr sz="1400" dirty="0">
                <a:solidFill>
                  <a:srgbClr val="FF0000"/>
                </a:solidFill>
                <a:latin typeface="Arial"/>
                <a:cs typeface="Arial"/>
              </a:rPr>
              <a:t>1</a:t>
            </a:r>
            <a:r>
              <a:rPr sz="1400" spc="9" dirty="0">
                <a:solidFill>
                  <a:srgbClr val="FF0000"/>
                </a:solidFill>
                <a:latin typeface="Arial"/>
                <a:cs typeface="Arial"/>
              </a:rPr>
              <a:t>00</a:t>
            </a:r>
            <a:r>
              <a:rPr sz="1400" dirty="0">
                <a:solidFill>
                  <a:srgbClr val="FF0000"/>
                </a:solidFill>
                <a:latin typeface="Arial"/>
                <a:cs typeface="Arial"/>
              </a:rPr>
              <a:t>1</a:t>
            </a:r>
            <a:endParaRPr sz="1400" dirty="0">
              <a:solidFill>
                <a:prstClr val="black"/>
              </a:solidFill>
              <a:latin typeface="Arial"/>
              <a:cs typeface="Arial"/>
            </a:endParaRPr>
          </a:p>
        </p:txBody>
      </p:sp>
      <p:sp>
        <p:nvSpPr>
          <p:cNvPr id="5" name="object 5"/>
          <p:cNvSpPr txBox="1"/>
          <p:nvPr/>
        </p:nvSpPr>
        <p:spPr>
          <a:xfrm>
            <a:off x="504416" y="4800600"/>
            <a:ext cx="87524" cy="112955"/>
          </a:xfrm>
          <a:prstGeom prst="rect">
            <a:avLst/>
          </a:prstGeom>
        </p:spPr>
        <p:txBody>
          <a:bodyPr vert="horz" wrap="square" lIns="0" tIns="0" rIns="0" bIns="0" rtlCol="0">
            <a:noAutofit/>
          </a:bodyPr>
          <a:lstStyle/>
          <a:p>
            <a:pPr marL="11518" defTabSz="829366"/>
            <a:r>
              <a:rPr sz="600" spc="118" dirty="0">
                <a:solidFill>
                  <a:prstClr val="black"/>
                </a:solidFill>
                <a:latin typeface="Arial"/>
                <a:cs typeface="Arial"/>
              </a:rPr>
              <a:t>●</a:t>
            </a:r>
            <a:endParaRPr sz="6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961"/>
            <a:r>
              <a:rPr sz="3300" dirty="0">
                <a:latin typeface="Arial"/>
                <a:cs typeface="Arial"/>
              </a:rPr>
              <a:t>The</a:t>
            </a:r>
            <a:r>
              <a:rPr sz="3300" spc="-9" dirty="0">
                <a:latin typeface="Arial"/>
                <a:cs typeface="Arial"/>
              </a:rPr>
              <a:t> </a:t>
            </a:r>
            <a:r>
              <a:rPr sz="3300" dirty="0">
                <a:latin typeface="Arial"/>
                <a:cs typeface="Arial"/>
              </a:rPr>
              <a:t>zero</a:t>
            </a:r>
            <a:r>
              <a:rPr sz="3300" spc="-14" dirty="0">
                <a:latin typeface="Arial"/>
                <a:cs typeface="Arial"/>
              </a:rPr>
              <a:t>-</a:t>
            </a:r>
            <a:r>
              <a:rPr sz="3300" spc="-23" dirty="0">
                <a:latin typeface="Arial"/>
                <a:cs typeface="Arial"/>
              </a:rPr>
              <a:t>f</a:t>
            </a:r>
            <a:r>
              <a:rPr sz="3300" dirty="0">
                <a:latin typeface="Arial"/>
                <a:cs typeface="Arial"/>
              </a:rPr>
              <a:t>requency</a:t>
            </a:r>
            <a:r>
              <a:rPr sz="3300" spc="-5" dirty="0">
                <a:latin typeface="Arial"/>
                <a:cs typeface="Arial"/>
              </a:rPr>
              <a:t> </a:t>
            </a:r>
            <a:r>
              <a:rPr sz="3300" dirty="0">
                <a:latin typeface="Arial"/>
                <a:cs typeface="Arial"/>
              </a:rPr>
              <a:t>problem</a:t>
            </a:r>
          </a:p>
        </p:txBody>
      </p:sp>
      <p:sp>
        <p:nvSpPr>
          <p:cNvPr id="3" name="object 3"/>
          <p:cNvSpPr txBox="1"/>
          <p:nvPr/>
        </p:nvSpPr>
        <p:spPr>
          <a:xfrm>
            <a:off x="543574" y="1710465"/>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39" y="1636468"/>
            <a:ext cx="7750519" cy="1181420"/>
          </a:xfrm>
          <a:prstGeom prst="rect">
            <a:avLst/>
          </a:prstGeom>
        </p:spPr>
        <p:txBody>
          <a:bodyPr vert="horz" wrap="square" lIns="0" tIns="0" rIns="0" bIns="0" rtlCol="0">
            <a:noAutofit/>
          </a:bodyPr>
          <a:lstStyle/>
          <a:p>
            <a:pPr marL="11518" marR="11518" defTabSz="829366">
              <a:lnSpc>
                <a:spcPts val="2667"/>
              </a:lnSpc>
            </a:pPr>
            <a:r>
              <a:rPr sz="2000" spc="-23" dirty="0">
                <a:solidFill>
                  <a:prstClr val="black"/>
                </a:solidFill>
                <a:latin typeface="Arial"/>
                <a:cs typeface="Arial"/>
              </a:rPr>
              <a:t>When</a:t>
            </a:r>
            <a:r>
              <a:rPr sz="2000" spc="9" dirty="0">
                <a:solidFill>
                  <a:prstClr val="black"/>
                </a:solidFill>
                <a:latin typeface="Arial"/>
                <a:cs typeface="Arial"/>
              </a:rPr>
              <a:t> </a:t>
            </a:r>
            <a:r>
              <a:rPr sz="2000" dirty="0">
                <a:solidFill>
                  <a:prstClr val="black"/>
                </a:solidFill>
                <a:latin typeface="Arial"/>
                <a:cs typeface="Arial"/>
              </a:rPr>
              <a:t>an</a:t>
            </a:r>
            <a:r>
              <a:rPr sz="2000" spc="-5" dirty="0">
                <a:solidFill>
                  <a:prstClr val="black"/>
                </a:solidFill>
                <a:latin typeface="Arial"/>
                <a:cs typeface="Arial"/>
              </a:rPr>
              <a:t> </a:t>
            </a:r>
            <a:r>
              <a:rPr sz="2000" dirty="0">
                <a:solidFill>
                  <a:prstClr val="black"/>
                </a:solidFill>
                <a:latin typeface="Arial"/>
                <a:cs typeface="Arial"/>
              </a:rPr>
              <a:t>a</a:t>
            </a:r>
            <a:r>
              <a:rPr sz="2000" spc="-9" dirty="0">
                <a:solidFill>
                  <a:prstClr val="black"/>
                </a:solidFill>
                <a:latin typeface="Arial"/>
                <a:cs typeface="Arial"/>
              </a:rPr>
              <a:t>tt</a:t>
            </a:r>
            <a:r>
              <a:rPr sz="2000" spc="-14" dirty="0">
                <a:solidFill>
                  <a:prstClr val="black"/>
                </a:solidFill>
                <a:latin typeface="Arial"/>
                <a:cs typeface="Arial"/>
              </a:rPr>
              <a:t>r</a:t>
            </a:r>
            <a:r>
              <a:rPr sz="2000" spc="-9" dirty="0">
                <a:solidFill>
                  <a:prstClr val="black"/>
                </a:solidFill>
                <a:latin typeface="Arial"/>
                <a:cs typeface="Arial"/>
              </a:rPr>
              <a:t>i</a:t>
            </a:r>
            <a:r>
              <a:rPr sz="2000" dirty="0">
                <a:solidFill>
                  <a:prstClr val="black"/>
                </a:solidFill>
                <a:latin typeface="Arial"/>
                <a:cs typeface="Arial"/>
              </a:rPr>
              <a:t>b</a:t>
            </a:r>
            <a:r>
              <a:rPr sz="2000" spc="9" dirty="0">
                <a:solidFill>
                  <a:prstClr val="black"/>
                </a:solidFill>
                <a:latin typeface="Arial"/>
                <a:cs typeface="Arial"/>
              </a:rPr>
              <a:t>u</a:t>
            </a:r>
            <a:r>
              <a:rPr sz="2000" spc="-14" dirty="0">
                <a:solidFill>
                  <a:prstClr val="black"/>
                </a:solidFill>
                <a:latin typeface="Arial"/>
                <a:cs typeface="Arial"/>
              </a:rPr>
              <a:t>te</a:t>
            </a:r>
            <a:r>
              <a:rPr sz="2000" spc="-5" dirty="0">
                <a:solidFill>
                  <a:prstClr val="black"/>
                </a:solidFill>
                <a:latin typeface="Arial"/>
                <a:cs typeface="Arial"/>
              </a:rPr>
              <a:t> </a:t>
            </a:r>
            <a:r>
              <a:rPr sz="2000" spc="5" dirty="0">
                <a:solidFill>
                  <a:prstClr val="black"/>
                </a:solidFill>
                <a:latin typeface="Arial"/>
                <a:cs typeface="Arial"/>
              </a:rPr>
              <a:t>v</a:t>
            </a:r>
            <a:r>
              <a:rPr sz="2000" dirty="0">
                <a:solidFill>
                  <a:prstClr val="black"/>
                </a:solidFill>
                <a:latin typeface="Arial"/>
                <a:cs typeface="Arial"/>
              </a:rPr>
              <a:t>a</a:t>
            </a:r>
            <a:r>
              <a:rPr sz="2000" spc="-9" dirty="0">
                <a:solidFill>
                  <a:prstClr val="black"/>
                </a:solidFill>
                <a:latin typeface="Arial"/>
                <a:cs typeface="Arial"/>
              </a:rPr>
              <a:t>l</a:t>
            </a:r>
            <a:r>
              <a:rPr sz="2000" spc="9" dirty="0">
                <a:solidFill>
                  <a:prstClr val="black"/>
                </a:solidFill>
                <a:latin typeface="Arial"/>
                <a:cs typeface="Arial"/>
              </a:rPr>
              <a:t>u</a:t>
            </a:r>
            <a:r>
              <a:rPr sz="2000" dirty="0">
                <a:solidFill>
                  <a:prstClr val="black"/>
                </a:solidFill>
                <a:latin typeface="Arial"/>
                <a:cs typeface="Arial"/>
              </a:rPr>
              <a:t>e</a:t>
            </a:r>
            <a:r>
              <a:rPr sz="2000" spc="-5" dirty="0">
                <a:solidFill>
                  <a:prstClr val="black"/>
                </a:solidFill>
                <a:latin typeface="Arial"/>
                <a:cs typeface="Arial"/>
              </a:rPr>
              <a:t> </a:t>
            </a:r>
            <a:r>
              <a:rPr sz="2000" spc="-9" dirty="0">
                <a:solidFill>
                  <a:prstClr val="black"/>
                </a:solidFill>
                <a:latin typeface="Arial"/>
                <a:cs typeface="Arial"/>
              </a:rPr>
              <a:t>(</a:t>
            </a:r>
            <a:r>
              <a:rPr sz="2000" spc="-18" dirty="0">
                <a:solidFill>
                  <a:prstClr val="black"/>
                </a:solidFill>
                <a:latin typeface="Arial"/>
                <a:cs typeface="Arial"/>
              </a:rPr>
              <a:t>O</a:t>
            </a:r>
            <a:r>
              <a:rPr sz="2000" dirty="0">
                <a:solidFill>
                  <a:prstClr val="black"/>
                </a:solidFill>
                <a:latin typeface="Arial"/>
                <a:cs typeface="Arial"/>
              </a:rPr>
              <a:t>utl</a:t>
            </a:r>
            <a:r>
              <a:rPr sz="2000" spc="-5" dirty="0">
                <a:solidFill>
                  <a:prstClr val="black"/>
                </a:solidFill>
                <a:latin typeface="Arial"/>
                <a:cs typeface="Arial"/>
              </a:rPr>
              <a:t>o</a:t>
            </a:r>
            <a:r>
              <a:rPr sz="2000" dirty="0">
                <a:solidFill>
                  <a:prstClr val="black"/>
                </a:solidFill>
                <a:latin typeface="Arial"/>
                <a:cs typeface="Arial"/>
              </a:rPr>
              <a:t>o</a:t>
            </a:r>
            <a:r>
              <a:rPr sz="2000" spc="5" dirty="0">
                <a:solidFill>
                  <a:prstClr val="black"/>
                </a:solidFill>
                <a:latin typeface="Arial"/>
                <a:cs typeface="Arial"/>
              </a:rPr>
              <a:t>k</a:t>
            </a:r>
            <a:r>
              <a:rPr sz="2000" spc="-18" dirty="0">
                <a:solidFill>
                  <a:prstClr val="black"/>
                </a:solidFill>
                <a:latin typeface="Arial"/>
                <a:cs typeface="Arial"/>
              </a:rPr>
              <a:t>=O</a:t>
            </a:r>
            <a:r>
              <a:rPr sz="2000" spc="5" dirty="0">
                <a:solidFill>
                  <a:prstClr val="black"/>
                </a:solidFill>
                <a:latin typeface="Arial"/>
                <a:cs typeface="Arial"/>
              </a:rPr>
              <a:t>v</a:t>
            </a:r>
            <a:r>
              <a:rPr sz="2000" dirty="0">
                <a:solidFill>
                  <a:prstClr val="black"/>
                </a:solidFill>
                <a:latin typeface="Arial"/>
                <a:cs typeface="Arial"/>
              </a:rPr>
              <a:t>erc</a:t>
            </a:r>
            <a:r>
              <a:rPr sz="2000" spc="9" dirty="0">
                <a:solidFill>
                  <a:prstClr val="black"/>
                </a:solidFill>
                <a:latin typeface="Arial"/>
                <a:cs typeface="Arial"/>
              </a:rPr>
              <a:t>a</a:t>
            </a:r>
            <a:r>
              <a:rPr sz="2000" spc="-9" dirty="0">
                <a:solidFill>
                  <a:prstClr val="black"/>
                </a:solidFill>
                <a:latin typeface="Arial"/>
                <a:cs typeface="Arial"/>
              </a:rPr>
              <a:t>st)</a:t>
            </a:r>
            <a:r>
              <a:rPr sz="2000" spc="-5" dirty="0">
                <a:solidFill>
                  <a:prstClr val="black"/>
                </a:solidFill>
                <a:latin typeface="Arial"/>
                <a:cs typeface="Arial"/>
              </a:rPr>
              <a:t> </a:t>
            </a:r>
            <a:r>
              <a:rPr sz="2000" dirty="0">
                <a:solidFill>
                  <a:prstClr val="black"/>
                </a:solidFill>
                <a:latin typeface="Arial"/>
                <a:cs typeface="Arial"/>
              </a:rPr>
              <a:t>doe</a:t>
            </a:r>
            <a:r>
              <a:rPr sz="2000" spc="5" dirty="0">
                <a:solidFill>
                  <a:prstClr val="black"/>
                </a:solidFill>
                <a:latin typeface="Arial"/>
                <a:cs typeface="Arial"/>
              </a:rPr>
              <a:t>s</a:t>
            </a:r>
            <a:r>
              <a:rPr sz="2000" spc="9" dirty="0">
                <a:solidFill>
                  <a:prstClr val="black"/>
                </a:solidFill>
                <a:latin typeface="Arial"/>
                <a:cs typeface="Arial"/>
              </a:rPr>
              <a:t>n</a:t>
            </a:r>
            <a:r>
              <a:rPr sz="2000" spc="-9" dirty="0">
                <a:solidFill>
                  <a:prstClr val="black"/>
                </a:solidFill>
                <a:latin typeface="Arial"/>
                <a:cs typeface="Arial"/>
              </a:rPr>
              <a:t>’t</a:t>
            </a:r>
            <a:r>
              <a:rPr sz="2000" spc="-5" dirty="0">
                <a:solidFill>
                  <a:prstClr val="black"/>
                </a:solidFill>
                <a:latin typeface="Arial"/>
                <a:cs typeface="Arial"/>
              </a:rPr>
              <a:t> </a:t>
            </a:r>
            <a:r>
              <a:rPr sz="2000" dirty="0">
                <a:solidFill>
                  <a:prstClr val="black"/>
                </a:solidFill>
                <a:latin typeface="Arial"/>
                <a:cs typeface="Arial"/>
              </a:rPr>
              <a:t>o</a:t>
            </a:r>
            <a:r>
              <a:rPr sz="2000" spc="5" dirty="0">
                <a:solidFill>
                  <a:prstClr val="black"/>
                </a:solidFill>
                <a:latin typeface="Arial"/>
                <a:cs typeface="Arial"/>
              </a:rPr>
              <a:t>cc</a:t>
            </a:r>
            <a:r>
              <a:rPr sz="2000" dirty="0">
                <a:solidFill>
                  <a:prstClr val="black"/>
                </a:solidFill>
                <a:latin typeface="Arial"/>
                <a:cs typeface="Arial"/>
              </a:rPr>
              <a:t>ur </a:t>
            </a:r>
            <a:r>
              <a:rPr sz="2000" spc="9" dirty="0">
                <a:solidFill>
                  <a:prstClr val="black"/>
                </a:solidFill>
                <a:latin typeface="Arial"/>
                <a:cs typeface="Arial"/>
              </a:rPr>
              <a:t>w</a:t>
            </a:r>
            <a:r>
              <a:rPr sz="2000" spc="-9" dirty="0">
                <a:solidFill>
                  <a:prstClr val="black"/>
                </a:solidFill>
                <a:latin typeface="Arial"/>
                <a:cs typeface="Arial"/>
              </a:rPr>
              <a:t>i</a:t>
            </a:r>
            <a:r>
              <a:rPr sz="2000" spc="-14" dirty="0">
                <a:solidFill>
                  <a:prstClr val="black"/>
                </a:solidFill>
                <a:latin typeface="Arial"/>
                <a:cs typeface="Arial"/>
              </a:rPr>
              <a:t>th</a:t>
            </a:r>
            <a:r>
              <a:rPr sz="2000" spc="-5" dirty="0">
                <a:solidFill>
                  <a:prstClr val="black"/>
                </a:solidFill>
                <a:latin typeface="Arial"/>
                <a:cs typeface="Arial"/>
              </a:rPr>
              <a:t> </a:t>
            </a:r>
            <a:r>
              <a:rPr sz="2000" dirty="0">
                <a:solidFill>
                  <a:prstClr val="black"/>
                </a:solidFill>
                <a:latin typeface="Arial"/>
                <a:cs typeface="Arial"/>
              </a:rPr>
              <a:t>e</a:t>
            </a:r>
            <a:r>
              <a:rPr sz="2000" spc="5" dirty="0">
                <a:solidFill>
                  <a:prstClr val="black"/>
                </a:solidFill>
                <a:latin typeface="Arial"/>
                <a:cs typeface="Arial"/>
              </a:rPr>
              <a:t>v</a:t>
            </a:r>
            <a:r>
              <a:rPr sz="2000" dirty="0">
                <a:solidFill>
                  <a:prstClr val="black"/>
                </a:solidFill>
                <a:latin typeface="Arial"/>
                <a:cs typeface="Arial"/>
              </a:rPr>
              <a:t>ery</a:t>
            </a:r>
            <a:r>
              <a:rPr sz="2000" spc="5" dirty="0">
                <a:solidFill>
                  <a:prstClr val="black"/>
                </a:solidFill>
                <a:latin typeface="Arial"/>
                <a:cs typeface="Arial"/>
              </a:rPr>
              <a:t> c</a:t>
            </a:r>
            <a:r>
              <a:rPr sz="2000" spc="-9" dirty="0">
                <a:solidFill>
                  <a:prstClr val="black"/>
                </a:solidFill>
                <a:latin typeface="Arial"/>
                <a:cs typeface="Arial"/>
              </a:rPr>
              <a:t>l</a:t>
            </a:r>
            <a:r>
              <a:rPr sz="2000" dirty="0">
                <a:solidFill>
                  <a:prstClr val="black"/>
                </a:solidFill>
                <a:latin typeface="Arial"/>
                <a:cs typeface="Arial"/>
              </a:rPr>
              <a:t>a</a:t>
            </a:r>
            <a:r>
              <a:rPr sz="2000" spc="5" dirty="0">
                <a:solidFill>
                  <a:prstClr val="black"/>
                </a:solidFill>
                <a:latin typeface="Arial"/>
                <a:cs typeface="Arial"/>
              </a:rPr>
              <a:t>s</a:t>
            </a:r>
            <a:r>
              <a:rPr sz="2000" dirty="0">
                <a:solidFill>
                  <a:prstClr val="black"/>
                </a:solidFill>
                <a:latin typeface="Arial"/>
                <a:cs typeface="Arial"/>
              </a:rPr>
              <a:t>s</a:t>
            </a:r>
            <a:r>
              <a:rPr sz="2000" spc="5" dirty="0">
                <a:solidFill>
                  <a:prstClr val="black"/>
                </a:solidFill>
                <a:latin typeface="Arial"/>
                <a:cs typeface="Arial"/>
              </a:rPr>
              <a:t> v</a:t>
            </a:r>
            <a:r>
              <a:rPr sz="2000" dirty="0">
                <a:solidFill>
                  <a:prstClr val="black"/>
                </a:solidFill>
                <a:latin typeface="Arial"/>
                <a:cs typeface="Arial"/>
              </a:rPr>
              <a:t>a</a:t>
            </a:r>
            <a:r>
              <a:rPr sz="2000" spc="-9" dirty="0">
                <a:solidFill>
                  <a:prstClr val="black"/>
                </a:solidFill>
                <a:latin typeface="Arial"/>
                <a:cs typeface="Arial"/>
              </a:rPr>
              <a:t>l</a:t>
            </a:r>
            <a:r>
              <a:rPr sz="2000" spc="9" dirty="0">
                <a:solidFill>
                  <a:prstClr val="black"/>
                </a:solidFill>
                <a:latin typeface="Arial"/>
                <a:cs typeface="Arial"/>
              </a:rPr>
              <a:t>u</a:t>
            </a:r>
            <a:r>
              <a:rPr sz="2000" dirty="0">
                <a:solidFill>
                  <a:prstClr val="black"/>
                </a:solidFill>
                <a:latin typeface="Arial"/>
                <a:cs typeface="Arial"/>
              </a:rPr>
              <a:t>e</a:t>
            </a:r>
            <a:r>
              <a:rPr sz="2000" spc="-5" dirty="0">
                <a:solidFill>
                  <a:prstClr val="black"/>
                </a:solidFill>
                <a:latin typeface="Arial"/>
                <a:cs typeface="Arial"/>
              </a:rPr>
              <a:t> </a:t>
            </a:r>
            <a:r>
              <a:rPr sz="2000" spc="-9" dirty="0">
                <a:solidFill>
                  <a:prstClr val="black"/>
                </a:solidFill>
                <a:latin typeface="Arial"/>
                <a:cs typeface="Arial"/>
              </a:rPr>
              <a:t>(</a:t>
            </a:r>
            <a:r>
              <a:rPr sz="2000" spc="-18" dirty="0">
                <a:solidFill>
                  <a:prstClr val="black"/>
                </a:solidFill>
                <a:latin typeface="Arial"/>
                <a:cs typeface="Arial"/>
              </a:rPr>
              <a:t>Play</a:t>
            </a:r>
            <a:r>
              <a:rPr sz="2000" spc="5" dirty="0">
                <a:solidFill>
                  <a:prstClr val="black"/>
                </a:solidFill>
                <a:latin typeface="Arial"/>
                <a:cs typeface="Arial"/>
              </a:rPr>
              <a:t> </a:t>
            </a:r>
            <a:r>
              <a:rPr sz="2000" spc="-18" dirty="0">
                <a:solidFill>
                  <a:prstClr val="black"/>
                </a:solidFill>
                <a:latin typeface="Arial"/>
                <a:cs typeface="Arial"/>
              </a:rPr>
              <a:t>G</a:t>
            </a:r>
            <a:r>
              <a:rPr sz="2000" dirty="0">
                <a:solidFill>
                  <a:prstClr val="black"/>
                </a:solidFill>
                <a:latin typeface="Arial"/>
                <a:cs typeface="Arial"/>
              </a:rPr>
              <a:t>o</a:t>
            </a:r>
            <a:r>
              <a:rPr sz="2000" spc="-9" dirty="0">
                <a:solidFill>
                  <a:prstClr val="black"/>
                </a:solidFill>
                <a:latin typeface="Arial"/>
                <a:cs typeface="Arial"/>
              </a:rPr>
              <a:t>lf</a:t>
            </a:r>
            <a:r>
              <a:rPr sz="2000" spc="-23" dirty="0">
                <a:solidFill>
                  <a:prstClr val="black"/>
                </a:solidFill>
                <a:latin typeface="Arial"/>
                <a:cs typeface="Arial"/>
              </a:rPr>
              <a:t>=</a:t>
            </a:r>
            <a:r>
              <a:rPr sz="2000" dirty="0">
                <a:solidFill>
                  <a:prstClr val="black"/>
                </a:solidFill>
                <a:latin typeface="Arial"/>
                <a:cs typeface="Arial"/>
              </a:rPr>
              <a:t>no</a:t>
            </a:r>
            <a:r>
              <a:rPr sz="2000" dirty="0" smtClean="0">
                <a:solidFill>
                  <a:prstClr val="black"/>
                </a:solidFill>
                <a:latin typeface="Arial"/>
                <a:cs typeface="Arial"/>
              </a:rPr>
              <a:t>)</a:t>
            </a:r>
            <a:r>
              <a:rPr lang="en-US" sz="2000" dirty="0" smtClean="0">
                <a:solidFill>
                  <a:prstClr val="black"/>
                </a:solidFill>
                <a:latin typeface="Arial"/>
                <a:cs typeface="Arial"/>
              </a:rPr>
              <a:t>. </a:t>
            </a:r>
            <a:r>
              <a:rPr lang="en-US" sz="2000" dirty="0" smtClean="0">
                <a:solidFill>
                  <a:prstClr val="black"/>
                </a:solidFill>
                <a:latin typeface="Arial"/>
                <a:cs typeface="Arial"/>
              </a:rPr>
              <a:t>No training data available(Overcast, No)</a:t>
            </a:r>
            <a:endParaRPr sz="2000" dirty="0">
              <a:solidFill>
                <a:prstClr val="black"/>
              </a:solidFill>
              <a:latin typeface="Arial"/>
              <a:cs typeface="Arial"/>
            </a:endParaRPr>
          </a:p>
          <a:p>
            <a:pPr defTabSz="829366">
              <a:lnSpc>
                <a:spcPts val="998"/>
              </a:lnSpc>
              <a:spcBef>
                <a:spcPts val="65"/>
              </a:spcBef>
            </a:pPr>
            <a:endParaRPr sz="900" dirty="0">
              <a:solidFill>
                <a:prstClr val="black"/>
              </a:solidFill>
            </a:endParaRPr>
          </a:p>
          <a:p>
            <a:pPr marL="11518" defTabSz="829366"/>
            <a:r>
              <a:rPr sz="2000" spc="-18" dirty="0">
                <a:solidFill>
                  <a:prstClr val="black"/>
                </a:solidFill>
                <a:latin typeface="Arial"/>
                <a:cs typeface="Arial"/>
              </a:rPr>
              <a:t>Add</a:t>
            </a:r>
            <a:r>
              <a:rPr sz="2000" spc="-5" dirty="0">
                <a:solidFill>
                  <a:prstClr val="black"/>
                </a:solidFill>
                <a:latin typeface="Arial"/>
                <a:cs typeface="Arial"/>
              </a:rPr>
              <a:t> </a:t>
            </a:r>
            <a:r>
              <a:rPr sz="2000" dirty="0">
                <a:solidFill>
                  <a:prstClr val="black"/>
                </a:solidFill>
                <a:latin typeface="Arial"/>
                <a:cs typeface="Arial"/>
              </a:rPr>
              <a:t>1</a:t>
            </a:r>
            <a:r>
              <a:rPr sz="2000" spc="9" dirty="0">
                <a:solidFill>
                  <a:prstClr val="black"/>
                </a:solidFill>
                <a:latin typeface="Arial"/>
                <a:cs typeface="Arial"/>
              </a:rPr>
              <a:t> </a:t>
            </a:r>
            <a:r>
              <a:rPr sz="2000" spc="-14" dirty="0">
                <a:solidFill>
                  <a:prstClr val="black"/>
                </a:solidFill>
                <a:latin typeface="Arial"/>
                <a:cs typeface="Arial"/>
              </a:rPr>
              <a:t>to</a:t>
            </a:r>
            <a:r>
              <a:rPr sz="2000" spc="-5" dirty="0">
                <a:solidFill>
                  <a:prstClr val="black"/>
                </a:solidFill>
                <a:latin typeface="Arial"/>
                <a:cs typeface="Arial"/>
              </a:rPr>
              <a:t> </a:t>
            </a:r>
            <a:r>
              <a:rPr sz="2000" dirty="0">
                <a:solidFill>
                  <a:prstClr val="black"/>
                </a:solidFill>
                <a:latin typeface="Arial"/>
                <a:cs typeface="Arial"/>
              </a:rPr>
              <a:t>all</a:t>
            </a:r>
            <a:r>
              <a:rPr sz="2000" spc="-14" dirty="0">
                <a:solidFill>
                  <a:prstClr val="black"/>
                </a:solidFill>
                <a:latin typeface="Arial"/>
                <a:cs typeface="Arial"/>
              </a:rPr>
              <a:t> </a:t>
            </a:r>
            <a:r>
              <a:rPr sz="2000" spc="-9" dirty="0">
                <a:solidFill>
                  <a:prstClr val="black"/>
                </a:solidFill>
                <a:latin typeface="Arial"/>
                <a:cs typeface="Arial"/>
              </a:rPr>
              <a:t>t</a:t>
            </a:r>
            <a:r>
              <a:rPr sz="2000" spc="-5" dirty="0">
                <a:solidFill>
                  <a:prstClr val="black"/>
                </a:solidFill>
                <a:latin typeface="Arial"/>
                <a:cs typeface="Arial"/>
              </a:rPr>
              <a:t>h</a:t>
            </a:r>
            <a:r>
              <a:rPr sz="2000" dirty="0">
                <a:solidFill>
                  <a:prstClr val="black"/>
                </a:solidFill>
                <a:latin typeface="Arial"/>
                <a:cs typeface="Arial"/>
              </a:rPr>
              <a:t>e</a:t>
            </a:r>
            <a:r>
              <a:rPr sz="2000" spc="-5" dirty="0">
                <a:solidFill>
                  <a:prstClr val="black"/>
                </a:solidFill>
                <a:latin typeface="Arial"/>
                <a:cs typeface="Arial"/>
              </a:rPr>
              <a:t> </a:t>
            </a:r>
            <a:r>
              <a:rPr sz="2000" dirty="0">
                <a:solidFill>
                  <a:prstClr val="black"/>
                </a:solidFill>
                <a:latin typeface="Arial"/>
                <a:cs typeface="Arial"/>
              </a:rPr>
              <a:t>c</a:t>
            </a:r>
            <a:r>
              <a:rPr sz="2000" spc="9" dirty="0">
                <a:solidFill>
                  <a:prstClr val="black"/>
                </a:solidFill>
                <a:latin typeface="Arial"/>
                <a:cs typeface="Arial"/>
              </a:rPr>
              <a:t>o</a:t>
            </a:r>
            <a:r>
              <a:rPr sz="2000" dirty="0">
                <a:solidFill>
                  <a:prstClr val="black"/>
                </a:solidFill>
                <a:latin typeface="Arial"/>
                <a:cs typeface="Arial"/>
              </a:rPr>
              <a:t>un</a:t>
            </a:r>
            <a:r>
              <a:rPr sz="2000" spc="-9" dirty="0">
                <a:solidFill>
                  <a:prstClr val="black"/>
                </a:solidFill>
                <a:latin typeface="Arial"/>
                <a:cs typeface="Arial"/>
              </a:rPr>
              <a:t>ts</a:t>
            </a:r>
            <a:endParaRPr sz="2000" dirty="0">
              <a:solidFill>
                <a:prstClr val="black"/>
              </a:solidFill>
              <a:latin typeface="Arial"/>
              <a:cs typeface="Arial"/>
            </a:endParaRPr>
          </a:p>
        </p:txBody>
      </p:sp>
      <p:sp>
        <p:nvSpPr>
          <p:cNvPr id="5" name="object 5"/>
          <p:cNvSpPr txBox="1"/>
          <p:nvPr/>
        </p:nvSpPr>
        <p:spPr>
          <a:xfrm>
            <a:off x="543574" y="2551867"/>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3"/>
          <p:cNvSpPr/>
          <p:nvPr/>
        </p:nvSpPr>
        <p:spPr>
          <a:xfrm>
            <a:off x="1143000" y="2895600"/>
            <a:ext cx="6629400" cy="3657600"/>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09600" y="1371600"/>
            <a:ext cx="7543799" cy="4800599"/>
          </a:xfrm>
        </p:spPr>
        <p:txBody>
          <a:bodyPr/>
          <a:lstStyle/>
          <a:p>
            <a:pPr marL="342900" indent="-342900">
              <a:buFont typeface="Arial" panose="020B0604020202020204" pitchFamily="34" charset="0"/>
              <a:buChar char="•"/>
            </a:pPr>
            <a:r>
              <a:rPr lang="en-US" sz="2400" dirty="0"/>
              <a:t>It makes sense, but when you have a model with many features, the entire probability will become zero because one of the feature’s value was zero. To avoid this, we increase the count of the variable with zero to a small value (usually 1) in the numerator, so that the overall probability doesn’t become zero</a:t>
            </a:r>
            <a:r>
              <a:rPr lang="en-US" sz="2400" dirty="0" smtClean="0"/>
              <a:t>.</a:t>
            </a:r>
          </a:p>
          <a:p>
            <a:endParaRPr lang="en-US" sz="2400" dirty="0"/>
          </a:p>
          <a:p>
            <a:pPr marL="342900" indent="-342900">
              <a:buFont typeface="Arial" panose="020B0604020202020204" pitchFamily="34" charset="0"/>
              <a:buChar char="•"/>
            </a:pPr>
            <a:r>
              <a:rPr lang="en-US" sz="2400" dirty="0"/>
              <a:t>This correction is called ‘Laplace Correction’. Most Naive Bayes model implementations accept this or an equivalent form of correction as a parameter.</a:t>
            </a:r>
          </a:p>
        </p:txBody>
      </p:sp>
    </p:spTree>
    <p:extLst>
      <p:ext uri="{BB962C8B-B14F-4D97-AF65-F5344CB8AC3E}">
        <p14:creationId xmlns:p14="http://schemas.microsoft.com/office/powerpoint/2010/main" val="212296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Classification</a:t>
            </a:r>
            <a:endParaRPr lang="en-US" dirty="0"/>
          </a:p>
        </p:txBody>
      </p:sp>
      <p:sp>
        <p:nvSpPr>
          <p:cNvPr id="3" name="Content Placeholder 2"/>
          <p:cNvSpPr>
            <a:spLocks noGrp="1"/>
          </p:cNvSpPr>
          <p:nvPr>
            <p:ph idx="1"/>
          </p:nvPr>
        </p:nvSpPr>
        <p:spPr/>
        <p:txBody>
          <a:bodyPr/>
          <a:lstStyle/>
          <a:p>
            <a:r>
              <a:rPr lang="en-US" sz="2000" u="sng" dirty="0" smtClean="0">
                <a:solidFill>
                  <a:srgbClr val="FF0000"/>
                </a:solidFill>
              </a:rPr>
              <a:t>Class Conditional Independence</a:t>
            </a:r>
            <a:r>
              <a:rPr lang="en-US" sz="2000" u="sng" dirty="0" smtClean="0"/>
              <a:t>: </a:t>
            </a:r>
            <a:r>
              <a:rPr lang="en-US" sz="2000" dirty="0" smtClean="0"/>
              <a:t>Naıve Bayesian classifier assume that the </a:t>
            </a:r>
            <a:r>
              <a:rPr lang="en-US" sz="2000" dirty="0" smtClean="0">
                <a:solidFill>
                  <a:srgbClr val="0070C0"/>
                </a:solidFill>
              </a:rPr>
              <a:t>effect</a:t>
            </a:r>
            <a:r>
              <a:rPr lang="en-US" sz="2000" dirty="0" smtClean="0"/>
              <a:t> of an </a:t>
            </a:r>
            <a:r>
              <a:rPr lang="en-US" sz="2000" dirty="0" smtClean="0">
                <a:solidFill>
                  <a:srgbClr val="0070C0"/>
                </a:solidFill>
              </a:rPr>
              <a:t>attribute value</a:t>
            </a:r>
            <a:r>
              <a:rPr lang="en-US" sz="2000" dirty="0" smtClean="0"/>
              <a:t> on a </a:t>
            </a:r>
            <a:r>
              <a:rPr lang="en-US" sz="2000" dirty="0" smtClean="0">
                <a:solidFill>
                  <a:srgbClr val="0070C0"/>
                </a:solidFill>
              </a:rPr>
              <a:t>given class </a:t>
            </a:r>
            <a:r>
              <a:rPr lang="en-US" sz="2000" dirty="0" smtClean="0"/>
              <a:t>is independent of the values of the other attributes. This assumption is called </a:t>
            </a:r>
            <a:r>
              <a:rPr lang="en-US" sz="2000" i="1" dirty="0" smtClean="0"/>
              <a:t>class conditional independence. </a:t>
            </a:r>
          </a:p>
          <a:p>
            <a:pPr lvl="1"/>
            <a:r>
              <a:rPr lang="en-US" sz="2000" i="1" dirty="0" smtClean="0"/>
              <a:t>It is made to simplify the computations involved and, in this </a:t>
            </a:r>
            <a:r>
              <a:rPr lang="en-US" sz="2000" dirty="0" smtClean="0"/>
              <a:t>sense, is considered “</a:t>
            </a:r>
            <a:r>
              <a:rPr lang="en-US" sz="2000" dirty="0" err="1" smtClean="0"/>
              <a:t>na¨ıve</a:t>
            </a:r>
            <a:r>
              <a:rPr lang="en-US" sz="2000" dirty="0" smtClean="0"/>
              <a:t>.”</a:t>
            </a:r>
          </a:p>
          <a:p>
            <a:endParaRPr lang="en-US" sz="2400" dirty="0" smtClean="0"/>
          </a:p>
          <a:p>
            <a:pPr eaLnBrk="1" hangingPunct="1"/>
            <a:r>
              <a:rPr lang="en-US" sz="2000" dirty="0" err="1" smtClean="0"/>
              <a:t>Bayes</a:t>
            </a:r>
            <a:r>
              <a:rPr lang="en-US" sz="2000" dirty="0" smtClean="0"/>
              <a:t>’ Theorem:</a:t>
            </a:r>
          </a:p>
          <a:p>
            <a:pPr eaLnBrk="1" hangingPunct="1"/>
            <a:endParaRPr lang="en-US" sz="2000" dirty="0" smtClean="0"/>
          </a:p>
          <a:p>
            <a:pPr lvl="1" eaLnBrk="1" hangingPunct="1"/>
            <a:endParaRPr lang="en-US" sz="2000" dirty="0" smtClean="0"/>
          </a:p>
          <a:p>
            <a:pPr lvl="1" eaLnBrk="1" hangingPunct="1"/>
            <a:r>
              <a:rPr lang="en-US" sz="2000" dirty="0" smtClean="0"/>
              <a:t>Let </a:t>
            </a:r>
            <a:r>
              <a:rPr lang="en-US" sz="2000" b="1" dirty="0" smtClean="0"/>
              <a:t>X</a:t>
            </a:r>
            <a:r>
              <a:rPr lang="en-US" sz="2000" dirty="0" smtClean="0"/>
              <a:t> be a data sample (“</a:t>
            </a:r>
            <a:r>
              <a:rPr lang="en-US" sz="2000" i="1" dirty="0" smtClean="0"/>
              <a:t>evidence</a:t>
            </a:r>
            <a:r>
              <a:rPr lang="en-US" sz="2000" dirty="0" smtClean="0"/>
              <a:t>”): class label is unknown</a:t>
            </a:r>
          </a:p>
          <a:p>
            <a:pPr lvl="1" eaLnBrk="1" hangingPunct="1"/>
            <a:r>
              <a:rPr lang="en-US" sz="2000" dirty="0" smtClean="0"/>
              <a:t>Let H be a </a:t>
            </a:r>
            <a:r>
              <a:rPr lang="en-US" sz="2000" i="1" dirty="0" smtClean="0"/>
              <a:t>hypothesis</a:t>
            </a:r>
            <a:r>
              <a:rPr lang="en-US" sz="2000" dirty="0" smtClean="0"/>
              <a:t> that </a:t>
            </a:r>
            <a:r>
              <a:rPr lang="en-US" sz="2000" dirty="0" smtClean="0">
                <a:solidFill>
                  <a:srgbClr val="0070C0"/>
                </a:solidFill>
              </a:rPr>
              <a:t>data </a:t>
            </a:r>
            <a:r>
              <a:rPr lang="en-US" sz="2000" dirty="0" err="1" smtClean="0">
                <a:solidFill>
                  <a:srgbClr val="0070C0"/>
                </a:solidFill>
              </a:rPr>
              <a:t>tuple</a:t>
            </a:r>
            <a:r>
              <a:rPr lang="en-US" sz="2000" dirty="0" smtClean="0">
                <a:solidFill>
                  <a:srgbClr val="0070C0"/>
                </a:solidFill>
              </a:rPr>
              <a:t> X </a:t>
            </a:r>
            <a:r>
              <a:rPr lang="en-US" sz="2000" dirty="0" smtClean="0"/>
              <a:t>belongs to class C </a:t>
            </a:r>
          </a:p>
          <a:p>
            <a:pPr lvl="1" eaLnBrk="1" hangingPunct="1"/>
            <a:r>
              <a:rPr lang="en-US" sz="2000" dirty="0" smtClean="0"/>
              <a:t>Classification is to determine P(H|</a:t>
            </a:r>
            <a:r>
              <a:rPr lang="en-US" sz="2000" b="1" dirty="0" smtClean="0"/>
              <a:t>X</a:t>
            </a:r>
            <a:r>
              <a:rPr lang="en-US" sz="2000" dirty="0" smtClean="0"/>
              <a:t>), (i.e., </a:t>
            </a:r>
            <a:r>
              <a:rPr lang="en-US" sz="2000" i="1" dirty="0" smtClean="0"/>
              <a:t>posteriori probability): </a:t>
            </a:r>
            <a:r>
              <a:rPr lang="en-US" sz="2000" dirty="0" smtClean="0"/>
              <a:t> the probability that the </a:t>
            </a:r>
            <a:r>
              <a:rPr lang="en-US" sz="2000" dirty="0" smtClean="0">
                <a:solidFill>
                  <a:srgbClr val="FF0000"/>
                </a:solidFill>
              </a:rPr>
              <a:t>hypothesis holds </a:t>
            </a:r>
            <a:r>
              <a:rPr lang="en-US" sz="2000" dirty="0" smtClean="0"/>
              <a:t>given the observed </a:t>
            </a:r>
            <a:r>
              <a:rPr lang="en-US" sz="2000" dirty="0" smtClean="0">
                <a:solidFill>
                  <a:srgbClr val="FF0000"/>
                </a:solidFill>
              </a:rPr>
              <a:t>data sample </a:t>
            </a:r>
            <a:r>
              <a:rPr lang="en-US" sz="2000" b="1" dirty="0" smtClean="0">
                <a:solidFill>
                  <a:srgbClr val="FF0000"/>
                </a:solidFill>
              </a:rPr>
              <a:t>X</a:t>
            </a:r>
          </a:p>
          <a:p>
            <a:endParaRPr lang="en-US" dirty="0"/>
          </a:p>
        </p:txBody>
      </p:sp>
      <p:sp>
        <p:nvSpPr>
          <p:cNvPr id="4" name="Slide Number Placeholder 3"/>
          <p:cNvSpPr>
            <a:spLocks noGrp="1"/>
          </p:cNvSpPr>
          <p:nvPr>
            <p:ph type="sldNum" sz="quarter" idx="10"/>
          </p:nvPr>
        </p:nvSpPr>
        <p:spPr/>
        <p:txBody>
          <a:bodyPr/>
          <a:lstStyle/>
          <a:p>
            <a:pPr>
              <a:defRPr/>
            </a:pPr>
            <a:fld id="{0AEEBA65-9695-43CD-8D97-FC09329FE559}" type="slidenum">
              <a:rPr lang="en-US" smtClean="0">
                <a:solidFill>
                  <a:srgbClr val="000000"/>
                </a:solidFill>
              </a:rPr>
              <a:pPr>
                <a:defRPr/>
              </a:pPr>
              <a:t>2</a:t>
            </a:fld>
            <a:endParaRPr lang="en-US">
              <a:solidFill>
                <a:srgbClr val="000000"/>
              </a:solidFill>
            </a:endParaRPr>
          </a:p>
        </p:txBody>
      </p:sp>
      <p:graphicFrame>
        <p:nvGraphicFramePr>
          <p:cNvPr id="15364" name="Object 4"/>
          <p:cNvGraphicFramePr>
            <a:graphicFrameLocks noChangeAspect="1"/>
          </p:cNvGraphicFramePr>
          <p:nvPr/>
        </p:nvGraphicFramePr>
        <p:xfrm>
          <a:off x="1828800" y="4114800"/>
          <a:ext cx="6080125" cy="615950"/>
        </p:xfrm>
        <a:graphic>
          <a:graphicData uri="http://schemas.openxmlformats.org/presentationml/2006/ole">
            <mc:AlternateContent xmlns:mc="http://schemas.openxmlformats.org/markup-compatibility/2006">
              <mc:Choice xmlns:v="urn:schemas-microsoft-com:vml" Requires="v">
                <p:oleObj spid="_x0000_s15386" name="Equation" r:id="rId3" imgW="4813300" imgH="558800" progId="Equation.3">
                  <p:embed/>
                </p:oleObj>
              </mc:Choice>
              <mc:Fallback>
                <p:oleObj name="Equation" r:id="rId3" imgW="4813300" imgH="558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14800"/>
                        <a:ext cx="608012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Numerical</a:t>
            </a:r>
            <a:r>
              <a:rPr sz="3300" spc="-5" dirty="0">
                <a:latin typeface="Arial"/>
                <a:cs typeface="Arial"/>
              </a:rPr>
              <a:t> </a:t>
            </a:r>
            <a:r>
              <a:rPr sz="3300" dirty="0">
                <a:latin typeface="Arial"/>
                <a:cs typeface="Arial"/>
              </a:rPr>
              <a:t>Pre</a:t>
            </a:r>
            <a:r>
              <a:rPr sz="3300" spc="-5" dirty="0">
                <a:latin typeface="Arial"/>
                <a:cs typeface="Arial"/>
              </a:rPr>
              <a:t>d</a:t>
            </a:r>
            <a:r>
              <a:rPr sz="3300" dirty="0">
                <a:latin typeface="Arial"/>
                <a:cs typeface="Arial"/>
              </a:rPr>
              <a:t>ictors</a:t>
            </a:r>
          </a:p>
        </p:txBody>
      </p:sp>
      <p:sp>
        <p:nvSpPr>
          <p:cNvPr id="3" name="object 3"/>
          <p:cNvSpPr txBox="1"/>
          <p:nvPr/>
        </p:nvSpPr>
        <p:spPr>
          <a:xfrm>
            <a:off x="543574" y="1710465"/>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39" y="1636469"/>
            <a:ext cx="7778158" cy="2699401"/>
          </a:xfrm>
          <a:prstGeom prst="rect">
            <a:avLst/>
          </a:prstGeom>
        </p:spPr>
        <p:txBody>
          <a:bodyPr vert="horz" wrap="square" lIns="0" tIns="0" rIns="0" bIns="0" rtlCol="0">
            <a:noAutofit/>
          </a:bodyPr>
          <a:lstStyle/>
          <a:p>
            <a:pPr marL="11518" marR="11518" defTabSz="829366">
              <a:lnSpc>
                <a:spcPts val="2667"/>
              </a:lnSpc>
            </a:pPr>
            <a:r>
              <a:rPr sz="2400" spc="9" dirty="0">
                <a:solidFill>
                  <a:prstClr val="black"/>
                </a:solidFill>
                <a:latin typeface="Arial"/>
                <a:cs typeface="Arial"/>
              </a:rPr>
              <a:t>N</a:t>
            </a:r>
            <a:r>
              <a:rPr sz="2400" dirty="0">
                <a:solidFill>
                  <a:prstClr val="black"/>
                </a:solidFill>
                <a:latin typeface="Arial"/>
                <a:cs typeface="Arial"/>
              </a:rPr>
              <a:t>ume</a:t>
            </a:r>
            <a:r>
              <a:rPr sz="2400" spc="-9" dirty="0">
                <a:solidFill>
                  <a:prstClr val="black"/>
                </a:solidFill>
                <a:latin typeface="Arial"/>
                <a:cs typeface="Arial"/>
              </a:rPr>
              <a:t>r</a:t>
            </a:r>
            <a:r>
              <a:rPr sz="2400"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al</a:t>
            </a:r>
            <a:r>
              <a:rPr sz="2400" spc="-5" dirty="0">
                <a:solidFill>
                  <a:prstClr val="black"/>
                </a:solidFill>
                <a:latin typeface="Arial"/>
                <a:cs typeface="Arial"/>
              </a:rPr>
              <a:t> </a:t>
            </a:r>
            <a:r>
              <a:rPr sz="2400" spc="5" dirty="0">
                <a:solidFill>
                  <a:prstClr val="black"/>
                </a:solidFill>
                <a:latin typeface="Arial"/>
                <a:cs typeface="Arial"/>
              </a:rPr>
              <a:t>v</a:t>
            </a:r>
            <a:r>
              <a:rPr sz="2400" dirty="0">
                <a:solidFill>
                  <a:prstClr val="black"/>
                </a:solidFill>
                <a:latin typeface="Arial"/>
                <a:cs typeface="Arial"/>
              </a:rPr>
              <a:t>a</a:t>
            </a:r>
            <a:r>
              <a:rPr sz="2400" spc="-9" dirty="0">
                <a:solidFill>
                  <a:prstClr val="black"/>
                </a:solidFill>
                <a:latin typeface="Arial"/>
                <a:cs typeface="Arial"/>
              </a:rPr>
              <a:t>r</a:t>
            </a:r>
            <a:r>
              <a:rPr sz="2400" dirty="0">
                <a:solidFill>
                  <a:prstClr val="black"/>
                </a:solidFill>
                <a:latin typeface="Arial"/>
                <a:cs typeface="Arial"/>
              </a:rPr>
              <a:t>iables</a:t>
            </a:r>
            <a:r>
              <a:rPr sz="2400" spc="5" dirty="0">
                <a:solidFill>
                  <a:prstClr val="black"/>
                </a:solidFill>
                <a:latin typeface="Arial"/>
                <a:cs typeface="Arial"/>
              </a:rPr>
              <a:t> </a:t>
            </a:r>
            <a:r>
              <a:rPr sz="2400" dirty="0">
                <a:solidFill>
                  <a:prstClr val="black"/>
                </a:solidFill>
                <a:latin typeface="Arial"/>
                <a:cs typeface="Arial"/>
              </a:rPr>
              <a:t>need</a:t>
            </a:r>
            <a:r>
              <a:rPr sz="2400" spc="-5"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dirty="0">
                <a:solidFill>
                  <a:prstClr val="black"/>
                </a:solidFill>
                <a:latin typeface="Arial"/>
                <a:cs typeface="Arial"/>
              </a:rPr>
              <a:t>be</a:t>
            </a:r>
            <a:r>
              <a:rPr sz="2400" spc="-5" dirty="0">
                <a:solidFill>
                  <a:prstClr val="black"/>
                </a:solidFill>
                <a:latin typeface="Arial"/>
                <a:cs typeface="Arial"/>
              </a:rPr>
              <a:t> </a:t>
            </a:r>
            <a:r>
              <a:rPr sz="2400" spc="-9" dirty="0">
                <a:solidFill>
                  <a:prstClr val="black"/>
                </a:solidFill>
                <a:latin typeface="Arial"/>
                <a:cs typeface="Arial"/>
              </a:rPr>
              <a:t>tran</a:t>
            </a:r>
            <a:r>
              <a:rPr sz="2400" spc="5" dirty="0">
                <a:solidFill>
                  <a:prstClr val="black"/>
                </a:solidFill>
                <a:latin typeface="Arial"/>
                <a:cs typeface="Arial"/>
              </a:rPr>
              <a:t>s</a:t>
            </a:r>
            <a:r>
              <a:rPr sz="2400" spc="-14" dirty="0">
                <a:solidFill>
                  <a:prstClr val="black"/>
                </a:solidFill>
                <a:latin typeface="Arial"/>
                <a:cs typeface="Arial"/>
              </a:rPr>
              <a:t>fo</a:t>
            </a:r>
            <a:r>
              <a:rPr sz="2400" spc="-9" dirty="0">
                <a:solidFill>
                  <a:prstClr val="black"/>
                </a:solidFill>
                <a:latin typeface="Arial"/>
                <a:cs typeface="Arial"/>
              </a:rPr>
              <a:t>r</a:t>
            </a:r>
            <a:r>
              <a:rPr sz="2400" dirty="0">
                <a:solidFill>
                  <a:prstClr val="black"/>
                </a:solidFill>
                <a:latin typeface="Arial"/>
                <a:cs typeface="Arial"/>
              </a:rPr>
              <a:t>m</a:t>
            </a:r>
            <a:r>
              <a:rPr sz="2400" spc="9" dirty="0">
                <a:solidFill>
                  <a:prstClr val="black"/>
                </a:solidFill>
                <a:latin typeface="Arial"/>
                <a:cs typeface="Arial"/>
              </a:rPr>
              <a:t>e</a:t>
            </a:r>
            <a:r>
              <a:rPr sz="2400" dirty="0">
                <a:solidFill>
                  <a:prstClr val="black"/>
                </a:solidFill>
                <a:latin typeface="Arial"/>
                <a:cs typeface="Arial"/>
              </a:rPr>
              <a:t>d</a:t>
            </a:r>
            <a:r>
              <a:rPr sz="2400" spc="-5"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spc="-14" dirty="0">
                <a:solidFill>
                  <a:prstClr val="black"/>
                </a:solidFill>
                <a:latin typeface="Arial"/>
                <a:cs typeface="Arial"/>
              </a:rPr>
              <a:t>their </a:t>
            </a:r>
            <a:r>
              <a:rPr sz="2400" spc="5" dirty="0">
                <a:solidFill>
                  <a:prstClr val="black"/>
                </a:solidFill>
                <a:latin typeface="Arial"/>
                <a:cs typeface="Arial"/>
              </a:rPr>
              <a:t>c</a:t>
            </a:r>
            <a:r>
              <a:rPr sz="2400" dirty="0">
                <a:solidFill>
                  <a:prstClr val="black"/>
                </a:solidFill>
                <a:latin typeface="Arial"/>
                <a:cs typeface="Arial"/>
              </a:rPr>
              <a:t>a</a:t>
            </a:r>
            <a:r>
              <a:rPr sz="2400" spc="-14" dirty="0">
                <a:solidFill>
                  <a:prstClr val="black"/>
                </a:solidFill>
                <a:latin typeface="Arial"/>
                <a:cs typeface="Arial"/>
              </a:rPr>
              <a:t>teg</a:t>
            </a:r>
            <a:r>
              <a:rPr sz="2400" spc="9" dirty="0">
                <a:solidFill>
                  <a:prstClr val="black"/>
                </a:solidFill>
                <a:latin typeface="Arial"/>
                <a:cs typeface="Arial"/>
              </a:rPr>
              <a:t>o</a:t>
            </a:r>
            <a:r>
              <a:rPr sz="2400" spc="-9" dirty="0">
                <a:solidFill>
                  <a:prstClr val="black"/>
                </a:solidFill>
                <a:latin typeface="Arial"/>
                <a:cs typeface="Arial"/>
              </a:rPr>
              <a:t>r</a:t>
            </a:r>
            <a:r>
              <a:rPr sz="2400" dirty="0">
                <a:solidFill>
                  <a:prstClr val="black"/>
                </a:solidFill>
                <a:latin typeface="Arial"/>
                <a:cs typeface="Arial"/>
              </a:rPr>
              <a:t>ic</a:t>
            </a:r>
            <a:r>
              <a:rPr sz="2400" spc="9" dirty="0">
                <a:solidFill>
                  <a:prstClr val="black"/>
                </a:solidFill>
                <a:latin typeface="Arial"/>
                <a:cs typeface="Arial"/>
              </a:rPr>
              <a:t>a</a:t>
            </a:r>
            <a:r>
              <a:rPr sz="2400" dirty="0">
                <a:solidFill>
                  <a:prstClr val="black"/>
                </a:solidFill>
                <a:latin typeface="Arial"/>
                <a:cs typeface="Arial"/>
              </a:rPr>
              <a:t>l</a:t>
            </a:r>
            <a:r>
              <a:rPr sz="2400" spc="-14"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ou</a:t>
            </a:r>
            <a:r>
              <a:rPr sz="2400" spc="9" dirty="0">
                <a:solidFill>
                  <a:prstClr val="black"/>
                </a:solidFill>
                <a:latin typeface="Arial"/>
                <a:cs typeface="Arial"/>
              </a:rPr>
              <a:t>n</a:t>
            </a:r>
            <a:r>
              <a:rPr sz="2400" spc="-14" dirty="0">
                <a:solidFill>
                  <a:prstClr val="black"/>
                </a:solidFill>
                <a:latin typeface="Arial"/>
                <a:cs typeface="Arial"/>
              </a:rPr>
              <a:t>te</a:t>
            </a:r>
            <a:r>
              <a:rPr sz="2400" spc="-9" dirty="0">
                <a:solidFill>
                  <a:prstClr val="black"/>
                </a:solidFill>
                <a:latin typeface="Arial"/>
                <a:cs typeface="Arial"/>
              </a:rPr>
              <a:t>r</a:t>
            </a:r>
            <a:r>
              <a:rPr sz="2400" spc="9" dirty="0">
                <a:solidFill>
                  <a:prstClr val="black"/>
                </a:solidFill>
                <a:latin typeface="Arial"/>
                <a:cs typeface="Arial"/>
              </a:rPr>
              <a:t>p</a:t>
            </a:r>
            <a:r>
              <a:rPr sz="2400" dirty="0">
                <a:solidFill>
                  <a:prstClr val="black"/>
                </a:solidFill>
                <a:latin typeface="Arial"/>
                <a:cs typeface="Arial"/>
              </a:rPr>
              <a:t>a</a:t>
            </a:r>
            <a:r>
              <a:rPr sz="2400" spc="-9" dirty="0">
                <a:solidFill>
                  <a:prstClr val="black"/>
                </a:solidFill>
                <a:latin typeface="Arial"/>
                <a:cs typeface="Arial"/>
              </a:rPr>
              <a:t>rts</a:t>
            </a:r>
            <a:r>
              <a:rPr sz="2400" spc="23" dirty="0">
                <a:solidFill>
                  <a:prstClr val="black"/>
                </a:solidFill>
                <a:latin typeface="Arial"/>
                <a:cs typeface="Arial"/>
              </a:rPr>
              <a:t> </a:t>
            </a:r>
            <a:r>
              <a:rPr sz="2400" spc="-9" dirty="0">
                <a:solidFill>
                  <a:srgbClr val="0000FF"/>
                </a:solidFill>
                <a:latin typeface="Arial"/>
                <a:cs typeface="Arial"/>
              </a:rPr>
              <a:t>(</a:t>
            </a:r>
            <a:r>
              <a:rPr sz="2400" dirty="0">
                <a:solidFill>
                  <a:srgbClr val="0000FF"/>
                </a:solidFill>
                <a:latin typeface="Arial"/>
                <a:cs typeface="Arial"/>
              </a:rPr>
              <a:t>binning)</a:t>
            </a:r>
            <a:r>
              <a:rPr sz="2400" spc="14" dirty="0">
                <a:solidFill>
                  <a:srgbClr val="0000FF"/>
                </a:solidFill>
                <a:latin typeface="Arial"/>
                <a:cs typeface="Arial"/>
              </a:rPr>
              <a:t> </a:t>
            </a:r>
            <a:r>
              <a:rPr sz="2400" dirty="0">
                <a:solidFill>
                  <a:prstClr val="black"/>
                </a:solidFill>
                <a:latin typeface="Arial"/>
                <a:cs typeface="Arial"/>
              </a:rPr>
              <a:t>be</a:t>
            </a:r>
            <a:r>
              <a:rPr sz="2400" spc="-14" dirty="0">
                <a:solidFill>
                  <a:prstClr val="black"/>
                </a:solidFill>
                <a:latin typeface="Arial"/>
                <a:cs typeface="Arial"/>
              </a:rPr>
              <a:t>fore</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on</a:t>
            </a:r>
            <a:r>
              <a:rPr sz="2400" spc="5" dirty="0">
                <a:solidFill>
                  <a:prstClr val="black"/>
                </a:solidFill>
                <a:latin typeface="Arial"/>
                <a:cs typeface="Arial"/>
              </a:rPr>
              <a:t>s</a:t>
            </a:r>
            <a:r>
              <a:rPr sz="2400" spc="-9" dirty="0">
                <a:solidFill>
                  <a:prstClr val="black"/>
                </a:solidFill>
                <a:latin typeface="Arial"/>
                <a:cs typeface="Arial"/>
              </a:rPr>
              <a:t>t</a:t>
            </a:r>
            <a:r>
              <a:rPr sz="2400" spc="-18" dirty="0">
                <a:solidFill>
                  <a:prstClr val="black"/>
                </a:solidFill>
                <a:latin typeface="Arial"/>
                <a:cs typeface="Arial"/>
              </a:rPr>
              <a:t>r</a:t>
            </a:r>
            <a:r>
              <a:rPr sz="2400" spc="9" dirty="0">
                <a:solidFill>
                  <a:prstClr val="black"/>
                </a:solidFill>
                <a:latin typeface="Arial"/>
                <a:cs typeface="Arial"/>
              </a:rPr>
              <a:t>u</a:t>
            </a:r>
            <a:r>
              <a:rPr sz="2400" dirty="0">
                <a:solidFill>
                  <a:prstClr val="black"/>
                </a:solidFill>
                <a:latin typeface="Arial"/>
                <a:cs typeface="Arial"/>
              </a:rPr>
              <a:t>cti</a:t>
            </a:r>
            <a:r>
              <a:rPr sz="2400" spc="-5" dirty="0">
                <a:solidFill>
                  <a:prstClr val="black"/>
                </a:solidFill>
                <a:latin typeface="Arial"/>
                <a:cs typeface="Arial"/>
              </a:rPr>
              <a:t>n</a:t>
            </a:r>
            <a:r>
              <a:rPr sz="2400" dirty="0">
                <a:solidFill>
                  <a:prstClr val="black"/>
                </a:solidFill>
                <a:latin typeface="Arial"/>
                <a:cs typeface="Arial"/>
              </a:rPr>
              <a:t>g</a:t>
            </a:r>
            <a:r>
              <a:rPr sz="2400" spc="-5" dirty="0">
                <a:solidFill>
                  <a:prstClr val="black"/>
                </a:solidFill>
                <a:latin typeface="Arial"/>
                <a:cs typeface="Arial"/>
              </a:rPr>
              <a:t> </a:t>
            </a:r>
            <a:r>
              <a:rPr sz="2400" spc="-14" dirty="0">
                <a:solidFill>
                  <a:prstClr val="black"/>
                </a:solidFill>
                <a:latin typeface="Arial"/>
                <a:cs typeface="Arial"/>
              </a:rPr>
              <a:t>th</a:t>
            </a:r>
            <a:r>
              <a:rPr sz="2400" spc="9" dirty="0">
                <a:solidFill>
                  <a:prstClr val="black"/>
                </a:solidFill>
                <a:latin typeface="Arial"/>
                <a:cs typeface="Arial"/>
              </a:rPr>
              <a:t>e</a:t>
            </a:r>
            <a:r>
              <a:rPr sz="2400" spc="-9" dirty="0">
                <a:solidFill>
                  <a:prstClr val="black"/>
                </a:solidFill>
                <a:latin typeface="Arial"/>
                <a:cs typeface="Arial"/>
              </a:rPr>
              <a:t>i</a:t>
            </a:r>
            <a:r>
              <a:rPr sz="2400" dirty="0">
                <a:solidFill>
                  <a:prstClr val="black"/>
                </a:solidFill>
                <a:latin typeface="Arial"/>
                <a:cs typeface="Arial"/>
              </a:rPr>
              <a:t>r </a:t>
            </a:r>
            <a:r>
              <a:rPr sz="2400" spc="-9" dirty="0">
                <a:solidFill>
                  <a:prstClr val="black"/>
                </a:solidFill>
                <a:latin typeface="Arial"/>
                <a:cs typeface="Arial"/>
              </a:rPr>
              <a:t>f</a:t>
            </a:r>
            <a:r>
              <a:rPr sz="2400" spc="-18"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quen</a:t>
            </a:r>
            <a:r>
              <a:rPr sz="2400" spc="5" dirty="0">
                <a:solidFill>
                  <a:prstClr val="black"/>
                </a:solidFill>
                <a:latin typeface="Arial"/>
                <a:cs typeface="Arial"/>
              </a:rPr>
              <a:t>c</a:t>
            </a:r>
            <a:r>
              <a:rPr sz="2400" dirty="0">
                <a:solidFill>
                  <a:prstClr val="black"/>
                </a:solidFill>
                <a:latin typeface="Arial"/>
                <a:cs typeface="Arial"/>
              </a:rPr>
              <a:t>y</a:t>
            </a:r>
            <a:r>
              <a:rPr sz="2400" spc="5" dirty="0">
                <a:solidFill>
                  <a:prstClr val="black"/>
                </a:solidFill>
                <a:latin typeface="Arial"/>
                <a:cs typeface="Arial"/>
              </a:rPr>
              <a:t> </a:t>
            </a:r>
            <a:r>
              <a:rPr sz="2400" spc="-14" dirty="0">
                <a:solidFill>
                  <a:prstClr val="black"/>
                </a:solidFill>
                <a:latin typeface="Arial"/>
                <a:cs typeface="Arial"/>
              </a:rPr>
              <a:t>tables</a:t>
            </a:r>
            <a:endParaRPr sz="2400" dirty="0">
              <a:solidFill>
                <a:prstClr val="black"/>
              </a:solidFill>
              <a:latin typeface="Arial"/>
              <a:cs typeface="Arial"/>
            </a:endParaRPr>
          </a:p>
          <a:p>
            <a:pPr defTabSz="829366">
              <a:lnSpc>
                <a:spcPts val="1270"/>
              </a:lnSpc>
              <a:spcBef>
                <a:spcPts val="9"/>
              </a:spcBef>
            </a:pPr>
            <a:endParaRPr sz="1300" dirty="0">
              <a:solidFill>
                <a:prstClr val="black"/>
              </a:solidFill>
            </a:endParaRPr>
          </a:p>
          <a:p>
            <a:pPr marL="11518" marR="146291" defTabSz="829366">
              <a:lnSpc>
                <a:spcPts val="2667"/>
              </a:lnSpc>
            </a:pP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o</a:t>
            </a:r>
            <a:r>
              <a:rPr sz="2400" spc="-14" dirty="0">
                <a:solidFill>
                  <a:prstClr val="black"/>
                </a:solidFill>
                <a:latin typeface="Arial"/>
                <a:cs typeface="Arial"/>
              </a:rPr>
              <a:t>th</a:t>
            </a:r>
            <a:r>
              <a:rPr sz="2400" spc="9" dirty="0">
                <a:solidFill>
                  <a:prstClr val="black"/>
                </a:solidFill>
                <a:latin typeface="Arial"/>
                <a:cs typeface="Arial"/>
              </a:rPr>
              <a:t>e</a:t>
            </a:r>
            <a:r>
              <a:rPr sz="2400" dirty="0">
                <a:solidFill>
                  <a:prstClr val="black"/>
                </a:solidFill>
                <a:latin typeface="Arial"/>
                <a:cs typeface="Arial"/>
              </a:rPr>
              <a:t>r</a:t>
            </a:r>
            <a:r>
              <a:rPr sz="2400" spc="-9" dirty="0">
                <a:solidFill>
                  <a:prstClr val="black"/>
                </a:solidFill>
                <a:latin typeface="Arial"/>
                <a:cs typeface="Arial"/>
              </a:rPr>
              <a:t> </a:t>
            </a:r>
            <a:r>
              <a:rPr sz="2400" dirty="0">
                <a:solidFill>
                  <a:prstClr val="black"/>
                </a:solidFill>
                <a:latin typeface="Arial"/>
                <a:cs typeface="Arial"/>
              </a:rPr>
              <a:t>opti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spc="9" dirty="0">
                <a:solidFill>
                  <a:prstClr val="black"/>
                </a:solidFill>
                <a:latin typeface="Arial"/>
                <a:cs typeface="Arial"/>
              </a:rPr>
              <a:t>w</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ha</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is u</a:t>
            </a:r>
            <a:r>
              <a:rPr sz="2400" spc="5" dirty="0">
                <a:solidFill>
                  <a:prstClr val="black"/>
                </a:solidFill>
                <a:latin typeface="Arial"/>
                <a:cs typeface="Arial"/>
              </a:rPr>
              <a:t>s</a:t>
            </a:r>
            <a:r>
              <a:rPr sz="2400" dirty="0">
                <a:solidFill>
                  <a:prstClr val="black"/>
                </a:solidFill>
                <a:latin typeface="Arial"/>
                <a:cs typeface="Arial"/>
              </a:rPr>
              <a:t>ing</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dirty="0">
                <a:solidFill>
                  <a:srgbClr val="FF0000"/>
                </a:solidFill>
                <a:latin typeface="Arial"/>
                <a:cs typeface="Arial"/>
              </a:rPr>
              <a:t>di</a:t>
            </a:r>
            <a:r>
              <a:rPr sz="2400" spc="5" dirty="0">
                <a:solidFill>
                  <a:srgbClr val="FF0000"/>
                </a:solidFill>
                <a:latin typeface="Arial"/>
                <a:cs typeface="Arial"/>
              </a:rPr>
              <a:t>s</a:t>
            </a:r>
            <a:r>
              <a:rPr sz="2400" spc="-9" dirty="0">
                <a:solidFill>
                  <a:srgbClr val="FF0000"/>
                </a:solidFill>
                <a:latin typeface="Arial"/>
                <a:cs typeface="Arial"/>
              </a:rPr>
              <a:t>t</a:t>
            </a:r>
            <a:r>
              <a:rPr sz="2400" spc="-18" dirty="0">
                <a:solidFill>
                  <a:srgbClr val="FF0000"/>
                </a:solidFill>
                <a:latin typeface="Arial"/>
                <a:cs typeface="Arial"/>
              </a:rPr>
              <a:t>r</a:t>
            </a:r>
            <a:r>
              <a:rPr sz="2400" dirty="0">
                <a:solidFill>
                  <a:srgbClr val="FF0000"/>
                </a:solidFill>
                <a:latin typeface="Arial"/>
                <a:cs typeface="Arial"/>
              </a:rPr>
              <a:t>ibuti</a:t>
            </a:r>
            <a:r>
              <a:rPr sz="2400" spc="-5" dirty="0">
                <a:solidFill>
                  <a:srgbClr val="FF0000"/>
                </a:solidFill>
                <a:latin typeface="Arial"/>
                <a:cs typeface="Arial"/>
              </a:rPr>
              <a:t>o</a:t>
            </a:r>
            <a:r>
              <a:rPr sz="2400" dirty="0">
                <a:solidFill>
                  <a:srgbClr val="FF0000"/>
                </a:solidFill>
                <a:latin typeface="Arial"/>
                <a:cs typeface="Arial"/>
              </a:rPr>
              <a:t>n</a:t>
            </a:r>
            <a:r>
              <a:rPr sz="2400" spc="-5" dirty="0">
                <a:solidFill>
                  <a:srgbClr val="FF0000"/>
                </a:solidFill>
                <a:latin typeface="Arial"/>
                <a:cs typeface="Arial"/>
              </a:rPr>
              <a:t> </a:t>
            </a:r>
            <a:r>
              <a:rPr sz="2400" dirty="0">
                <a:solidFill>
                  <a:srgbClr val="FF0000"/>
                </a:solidFill>
                <a:latin typeface="Arial"/>
                <a:cs typeface="Arial"/>
              </a:rPr>
              <a:t>o</a:t>
            </a:r>
            <a:r>
              <a:rPr sz="2400" spc="-9" dirty="0">
                <a:solidFill>
                  <a:srgbClr val="FF0000"/>
                </a:solidFill>
                <a:latin typeface="Arial"/>
                <a:cs typeface="Arial"/>
              </a:rPr>
              <a:t>f</a:t>
            </a:r>
            <a:r>
              <a:rPr sz="2400" spc="-5" dirty="0">
                <a:solidFill>
                  <a:srgbClr val="FF0000"/>
                </a:solidFill>
                <a:latin typeface="Arial"/>
                <a:cs typeface="Arial"/>
              </a:rPr>
              <a:t> </a:t>
            </a:r>
            <a:r>
              <a:rPr sz="2400" spc="-9" dirty="0">
                <a:solidFill>
                  <a:srgbClr val="FF0000"/>
                </a:solidFill>
                <a:latin typeface="Arial"/>
                <a:cs typeface="Arial"/>
              </a:rPr>
              <a:t>t</a:t>
            </a:r>
            <a:r>
              <a:rPr sz="2400" spc="-5" dirty="0">
                <a:solidFill>
                  <a:srgbClr val="FF0000"/>
                </a:solidFill>
                <a:latin typeface="Arial"/>
                <a:cs typeface="Arial"/>
              </a:rPr>
              <a:t>h</a:t>
            </a:r>
            <a:r>
              <a:rPr sz="2400" dirty="0">
                <a:solidFill>
                  <a:srgbClr val="FF0000"/>
                </a:solidFill>
                <a:latin typeface="Arial"/>
                <a:cs typeface="Arial"/>
              </a:rPr>
              <a:t>e nu</a:t>
            </a:r>
            <a:r>
              <a:rPr sz="2400" spc="9" dirty="0">
                <a:solidFill>
                  <a:srgbClr val="FF0000"/>
                </a:solidFill>
                <a:latin typeface="Arial"/>
                <a:cs typeface="Arial"/>
              </a:rPr>
              <a:t>m</a:t>
            </a:r>
            <a:r>
              <a:rPr sz="2400" dirty="0">
                <a:solidFill>
                  <a:srgbClr val="FF0000"/>
                </a:solidFill>
                <a:latin typeface="Arial"/>
                <a:cs typeface="Arial"/>
              </a:rPr>
              <a:t>e</a:t>
            </a:r>
            <a:r>
              <a:rPr sz="2400" spc="-9" dirty="0">
                <a:solidFill>
                  <a:srgbClr val="FF0000"/>
                </a:solidFill>
                <a:latin typeface="Arial"/>
                <a:cs typeface="Arial"/>
              </a:rPr>
              <a:t>r</a:t>
            </a:r>
            <a:r>
              <a:rPr sz="2400" dirty="0">
                <a:solidFill>
                  <a:srgbClr val="FF0000"/>
                </a:solidFill>
                <a:latin typeface="Arial"/>
                <a:cs typeface="Arial"/>
              </a:rPr>
              <a:t>i</a:t>
            </a:r>
            <a:r>
              <a:rPr sz="2400" spc="5" dirty="0">
                <a:solidFill>
                  <a:srgbClr val="FF0000"/>
                </a:solidFill>
                <a:latin typeface="Arial"/>
                <a:cs typeface="Arial"/>
              </a:rPr>
              <a:t>c</a:t>
            </a:r>
            <a:r>
              <a:rPr sz="2400" dirty="0">
                <a:solidFill>
                  <a:srgbClr val="FF0000"/>
                </a:solidFill>
                <a:latin typeface="Arial"/>
                <a:cs typeface="Arial"/>
              </a:rPr>
              <a:t>al</a:t>
            </a:r>
            <a:r>
              <a:rPr sz="2400" spc="-14" dirty="0">
                <a:solidFill>
                  <a:srgbClr val="FF0000"/>
                </a:solidFill>
                <a:latin typeface="Arial"/>
                <a:cs typeface="Arial"/>
              </a:rPr>
              <a:t> </a:t>
            </a:r>
            <a:r>
              <a:rPr sz="2400" spc="5" dirty="0">
                <a:solidFill>
                  <a:srgbClr val="FF0000"/>
                </a:solidFill>
                <a:latin typeface="Arial"/>
                <a:cs typeface="Arial"/>
              </a:rPr>
              <a:t>v</a:t>
            </a:r>
            <a:r>
              <a:rPr sz="2400" dirty="0">
                <a:solidFill>
                  <a:srgbClr val="FF0000"/>
                </a:solidFill>
                <a:latin typeface="Arial"/>
                <a:cs typeface="Arial"/>
              </a:rPr>
              <a:t>ar</a:t>
            </a:r>
            <a:r>
              <a:rPr sz="2400" spc="-9" dirty="0">
                <a:solidFill>
                  <a:srgbClr val="FF0000"/>
                </a:solidFill>
                <a:latin typeface="Arial"/>
                <a:cs typeface="Arial"/>
              </a:rPr>
              <a:t>i</a:t>
            </a:r>
            <a:r>
              <a:rPr sz="2400" spc="9" dirty="0">
                <a:solidFill>
                  <a:srgbClr val="FF0000"/>
                </a:solidFill>
                <a:latin typeface="Arial"/>
                <a:cs typeface="Arial"/>
              </a:rPr>
              <a:t>a</a:t>
            </a:r>
            <a:r>
              <a:rPr sz="2400" dirty="0">
                <a:solidFill>
                  <a:srgbClr val="FF0000"/>
                </a:solidFill>
                <a:latin typeface="Arial"/>
                <a:cs typeface="Arial"/>
              </a:rPr>
              <a:t>b</a:t>
            </a:r>
            <a:r>
              <a:rPr sz="2400" spc="-9" dirty="0">
                <a:solidFill>
                  <a:srgbClr val="FF0000"/>
                </a:solidFill>
                <a:latin typeface="Arial"/>
                <a:cs typeface="Arial"/>
              </a:rPr>
              <a:t>l</a:t>
            </a:r>
            <a:r>
              <a:rPr sz="2400" dirty="0">
                <a:solidFill>
                  <a:srgbClr val="FF0000"/>
                </a:solidFill>
                <a:latin typeface="Arial"/>
                <a:cs typeface="Arial"/>
              </a:rPr>
              <a:t>e</a:t>
            </a:r>
            <a:r>
              <a:rPr sz="2400" spc="9"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dirty="0">
                <a:solidFill>
                  <a:prstClr val="black"/>
                </a:solidFill>
                <a:latin typeface="Arial"/>
                <a:cs typeface="Arial"/>
              </a:rPr>
              <a:t>ha</a:t>
            </a:r>
            <a:r>
              <a:rPr sz="2400" spc="5" dirty="0">
                <a:solidFill>
                  <a:prstClr val="black"/>
                </a:solidFill>
                <a:latin typeface="Arial"/>
                <a:cs typeface="Arial"/>
              </a:rPr>
              <a:t>v</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spc="9" dirty="0">
                <a:solidFill>
                  <a:prstClr val="black"/>
                </a:solidFill>
                <a:latin typeface="Arial"/>
                <a:cs typeface="Arial"/>
              </a:rPr>
              <a:t>g</a:t>
            </a:r>
            <a:r>
              <a:rPr sz="2400" dirty="0">
                <a:solidFill>
                  <a:prstClr val="black"/>
                </a:solidFill>
                <a:latin typeface="Arial"/>
                <a:cs typeface="Arial"/>
              </a:rPr>
              <a:t>ood</a:t>
            </a:r>
            <a:r>
              <a:rPr sz="2400" spc="-5" dirty="0">
                <a:solidFill>
                  <a:prstClr val="black"/>
                </a:solidFill>
                <a:latin typeface="Arial"/>
                <a:cs typeface="Arial"/>
              </a:rPr>
              <a:t> </a:t>
            </a:r>
            <a:r>
              <a:rPr sz="2400" dirty="0">
                <a:solidFill>
                  <a:prstClr val="black"/>
                </a:solidFill>
                <a:latin typeface="Arial"/>
                <a:cs typeface="Arial"/>
              </a:rPr>
              <a:t>g</a:t>
            </a:r>
            <a:r>
              <a:rPr sz="2400" spc="9" dirty="0">
                <a:solidFill>
                  <a:prstClr val="black"/>
                </a:solidFill>
                <a:latin typeface="Arial"/>
                <a:cs typeface="Arial"/>
              </a:rPr>
              <a:t>u</a:t>
            </a:r>
            <a:r>
              <a:rPr sz="2400" dirty="0">
                <a:solidFill>
                  <a:prstClr val="black"/>
                </a:solidFill>
                <a:latin typeface="Arial"/>
                <a:cs typeface="Arial"/>
              </a:rPr>
              <a:t>e</a:t>
            </a:r>
            <a:r>
              <a:rPr sz="2400" spc="5" dirty="0">
                <a:solidFill>
                  <a:prstClr val="black"/>
                </a:solidFill>
                <a:latin typeface="Arial"/>
                <a:cs typeface="Arial"/>
              </a:rPr>
              <a:t>s</a:t>
            </a:r>
            <a:r>
              <a:rPr sz="2400" dirty="0">
                <a:solidFill>
                  <a:prstClr val="black"/>
                </a:solidFill>
                <a:latin typeface="Arial"/>
                <a:cs typeface="Arial"/>
              </a:rPr>
              <a:t>s</a:t>
            </a:r>
            <a:r>
              <a:rPr sz="2400" spc="-5" dirty="0">
                <a:solidFill>
                  <a:prstClr val="black"/>
                </a:solidFill>
                <a:latin typeface="Arial"/>
                <a:cs typeface="Arial"/>
              </a:rPr>
              <a:t> </a:t>
            </a:r>
            <a:r>
              <a:rPr sz="2400" spc="9"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spc="-9" dirty="0">
                <a:solidFill>
                  <a:prstClr val="black"/>
                </a:solidFill>
                <a:latin typeface="Arial"/>
                <a:cs typeface="Arial"/>
              </a:rPr>
              <a:t>f</a:t>
            </a:r>
            <a:r>
              <a:rPr sz="2400" spc="-18"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quen</a:t>
            </a:r>
            <a:r>
              <a:rPr sz="2400" spc="5" dirty="0">
                <a:solidFill>
                  <a:prstClr val="black"/>
                </a:solidFill>
                <a:latin typeface="Arial"/>
                <a:cs typeface="Arial"/>
              </a:rPr>
              <a:t>c</a:t>
            </a:r>
            <a:r>
              <a:rPr sz="2400" dirty="0">
                <a:solidFill>
                  <a:prstClr val="black"/>
                </a:solidFill>
                <a:latin typeface="Arial"/>
                <a:cs typeface="Arial"/>
              </a:rPr>
              <a:t>y</a:t>
            </a:r>
          </a:p>
          <a:p>
            <a:pPr defTabSz="829366">
              <a:lnSpc>
                <a:spcPts val="1270"/>
              </a:lnSpc>
              <a:spcBef>
                <a:spcPts val="17"/>
              </a:spcBef>
            </a:pPr>
            <a:endParaRPr sz="1300" dirty="0">
              <a:solidFill>
                <a:prstClr val="black"/>
              </a:solidFill>
            </a:endParaRPr>
          </a:p>
          <a:p>
            <a:pPr marL="11518" marR="298917" defTabSz="829366">
              <a:lnSpc>
                <a:spcPts val="2667"/>
              </a:lnSpc>
            </a:pPr>
            <a:r>
              <a:rPr sz="2400" spc="-14" dirty="0">
                <a:solidFill>
                  <a:prstClr val="black"/>
                </a:solidFill>
                <a:latin typeface="Arial"/>
                <a:cs typeface="Arial"/>
              </a:rPr>
              <a:t>F</a:t>
            </a:r>
            <a:r>
              <a:rPr sz="2400" dirty="0">
                <a:solidFill>
                  <a:prstClr val="black"/>
                </a:solidFill>
                <a:latin typeface="Arial"/>
                <a:cs typeface="Arial"/>
              </a:rPr>
              <a:t>or</a:t>
            </a:r>
            <a:r>
              <a:rPr sz="2400" spc="-9" dirty="0">
                <a:solidFill>
                  <a:prstClr val="black"/>
                </a:solidFill>
                <a:latin typeface="Arial"/>
                <a:cs typeface="Arial"/>
              </a:rPr>
              <a:t> </a:t>
            </a:r>
            <a:r>
              <a:rPr sz="2400" dirty="0">
                <a:solidFill>
                  <a:prstClr val="black"/>
                </a:solidFill>
                <a:latin typeface="Arial"/>
                <a:cs typeface="Arial"/>
              </a:rPr>
              <a:t>e</a:t>
            </a:r>
            <a:r>
              <a:rPr sz="2400" spc="5" dirty="0">
                <a:solidFill>
                  <a:prstClr val="black"/>
                </a:solidFill>
                <a:latin typeface="Arial"/>
                <a:cs typeface="Arial"/>
              </a:rPr>
              <a:t>x</a:t>
            </a:r>
            <a:r>
              <a:rPr sz="2400" dirty="0">
                <a:solidFill>
                  <a:prstClr val="black"/>
                </a:solidFill>
                <a:latin typeface="Arial"/>
                <a:cs typeface="Arial"/>
              </a:rPr>
              <a:t>a</a:t>
            </a:r>
            <a:r>
              <a:rPr sz="2400" spc="9" dirty="0">
                <a:solidFill>
                  <a:prstClr val="black"/>
                </a:solidFill>
                <a:latin typeface="Arial"/>
                <a:cs typeface="Arial"/>
              </a:rPr>
              <a:t>m</a:t>
            </a:r>
            <a:r>
              <a:rPr sz="2400" dirty="0">
                <a:solidFill>
                  <a:prstClr val="black"/>
                </a:solidFill>
                <a:latin typeface="Arial"/>
                <a:cs typeface="Arial"/>
              </a:rPr>
              <a:t>ple</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one</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om</a:t>
            </a:r>
            <a:r>
              <a:rPr sz="2400" spc="9" dirty="0">
                <a:solidFill>
                  <a:prstClr val="black"/>
                </a:solidFill>
                <a:latin typeface="Arial"/>
                <a:cs typeface="Arial"/>
              </a:rPr>
              <a:t>m</a:t>
            </a:r>
            <a:r>
              <a:rPr sz="2400" dirty="0">
                <a:solidFill>
                  <a:prstClr val="black"/>
                </a:solidFill>
                <a:latin typeface="Arial"/>
                <a:cs typeface="Arial"/>
              </a:rPr>
              <a:t>on</a:t>
            </a:r>
            <a:r>
              <a:rPr sz="2400" spc="-5" dirty="0">
                <a:solidFill>
                  <a:prstClr val="black"/>
                </a:solidFill>
                <a:latin typeface="Arial"/>
                <a:cs typeface="Arial"/>
              </a:rPr>
              <a:t> </a:t>
            </a:r>
            <a:r>
              <a:rPr sz="2400" dirty="0">
                <a:solidFill>
                  <a:prstClr val="black"/>
                </a:solidFill>
                <a:latin typeface="Arial"/>
                <a:cs typeface="Arial"/>
              </a:rPr>
              <a:t>pra</a:t>
            </a:r>
            <a:r>
              <a:rPr sz="2400" spc="5" dirty="0">
                <a:solidFill>
                  <a:prstClr val="black"/>
                </a:solidFill>
                <a:latin typeface="Arial"/>
                <a:cs typeface="Arial"/>
              </a:rPr>
              <a:t>c</a:t>
            </a:r>
            <a:r>
              <a:rPr sz="2400" dirty="0">
                <a:solidFill>
                  <a:prstClr val="black"/>
                </a:solidFill>
                <a:latin typeface="Arial"/>
                <a:cs typeface="Arial"/>
              </a:rPr>
              <a:t>t</a:t>
            </a:r>
            <a:r>
              <a:rPr sz="2400" spc="-14"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is </a:t>
            </a:r>
            <a:r>
              <a:rPr sz="2400" spc="-14" dirty="0">
                <a:solidFill>
                  <a:prstClr val="black"/>
                </a:solidFill>
                <a:latin typeface="Arial"/>
                <a:cs typeface="Arial"/>
              </a:rPr>
              <a:t>to</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ss</a:t>
            </a:r>
            <a:r>
              <a:rPr sz="2400" dirty="0">
                <a:solidFill>
                  <a:prstClr val="black"/>
                </a:solidFill>
                <a:latin typeface="Arial"/>
                <a:cs typeface="Arial"/>
              </a:rPr>
              <a:t>ume</a:t>
            </a:r>
            <a:r>
              <a:rPr sz="2400" spc="-5" dirty="0">
                <a:solidFill>
                  <a:prstClr val="black"/>
                </a:solidFill>
                <a:latin typeface="Arial"/>
                <a:cs typeface="Arial"/>
              </a:rPr>
              <a:t> </a:t>
            </a:r>
            <a:r>
              <a:rPr sz="2400" spc="9" dirty="0">
                <a:solidFill>
                  <a:prstClr val="black"/>
                </a:solidFill>
                <a:latin typeface="Arial"/>
                <a:cs typeface="Arial"/>
              </a:rPr>
              <a:t>n</a:t>
            </a:r>
            <a:r>
              <a:rPr sz="2400" dirty="0">
                <a:solidFill>
                  <a:prstClr val="black"/>
                </a:solidFill>
                <a:latin typeface="Arial"/>
                <a:cs typeface="Arial"/>
              </a:rPr>
              <a:t>o</a:t>
            </a:r>
            <a:r>
              <a:rPr sz="2400" spc="-9" dirty="0">
                <a:solidFill>
                  <a:prstClr val="black"/>
                </a:solidFill>
                <a:latin typeface="Arial"/>
                <a:cs typeface="Arial"/>
              </a:rPr>
              <a:t>r</a:t>
            </a:r>
            <a:r>
              <a:rPr sz="2400" dirty="0">
                <a:solidFill>
                  <a:prstClr val="black"/>
                </a:solidFill>
                <a:latin typeface="Arial"/>
                <a:cs typeface="Arial"/>
              </a:rPr>
              <a:t>mal di</a:t>
            </a:r>
            <a:r>
              <a:rPr sz="2400" spc="5" dirty="0">
                <a:solidFill>
                  <a:prstClr val="black"/>
                </a:solidFill>
                <a:latin typeface="Arial"/>
                <a:cs typeface="Arial"/>
              </a:rPr>
              <a:t>s</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ibuti</a:t>
            </a:r>
            <a:r>
              <a:rPr sz="2400" spc="-5" dirty="0">
                <a:solidFill>
                  <a:prstClr val="black"/>
                </a:solidFill>
                <a:latin typeface="Arial"/>
                <a:cs typeface="Arial"/>
              </a:rPr>
              <a:t>o</a:t>
            </a:r>
            <a:r>
              <a:rPr sz="2400" dirty="0">
                <a:solidFill>
                  <a:prstClr val="black"/>
                </a:solidFill>
                <a:latin typeface="Arial"/>
                <a:cs typeface="Arial"/>
              </a:rPr>
              <a:t>ns</a:t>
            </a:r>
            <a:r>
              <a:rPr sz="2400" spc="5" dirty="0">
                <a:solidFill>
                  <a:prstClr val="black"/>
                </a:solidFill>
                <a:latin typeface="Arial"/>
                <a:cs typeface="Arial"/>
              </a:rPr>
              <a:t> </a:t>
            </a:r>
            <a:r>
              <a:rPr sz="2400" spc="-14" dirty="0">
                <a:solidFill>
                  <a:prstClr val="black"/>
                </a:solidFill>
                <a:latin typeface="Arial"/>
                <a:cs typeface="Arial"/>
              </a:rPr>
              <a:t>for</a:t>
            </a:r>
            <a:r>
              <a:rPr sz="2400" spc="-9" dirty="0">
                <a:solidFill>
                  <a:prstClr val="black"/>
                </a:solidFill>
                <a:latin typeface="Arial"/>
                <a:cs typeface="Arial"/>
              </a:rPr>
              <a:t> </a:t>
            </a:r>
            <a:r>
              <a:rPr sz="2400" spc="9" dirty="0">
                <a:solidFill>
                  <a:prstClr val="black"/>
                </a:solidFill>
                <a:latin typeface="Arial"/>
                <a:cs typeface="Arial"/>
              </a:rPr>
              <a:t>n</a:t>
            </a:r>
            <a:r>
              <a:rPr sz="2400" dirty="0">
                <a:solidFill>
                  <a:prstClr val="black"/>
                </a:solidFill>
                <a:latin typeface="Arial"/>
                <a:cs typeface="Arial"/>
              </a:rPr>
              <a:t>umer</a:t>
            </a:r>
            <a:r>
              <a:rPr sz="2400" spc="-9"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al</a:t>
            </a:r>
            <a:r>
              <a:rPr sz="2400" spc="-5" dirty="0">
                <a:solidFill>
                  <a:prstClr val="black"/>
                </a:solidFill>
                <a:latin typeface="Arial"/>
                <a:cs typeface="Arial"/>
              </a:rPr>
              <a:t> </a:t>
            </a:r>
            <a:r>
              <a:rPr sz="2400" spc="5" dirty="0">
                <a:solidFill>
                  <a:prstClr val="black"/>
                </a:solidFill>
                <a:latin typeface="Arial"/>
                <a:cs typeface="Arial"/>
              </a:rPr>
              <a:t>v</a:t>
            </a:r>
            <a:r>
              <a:rPr sz="2400" dirty="0">
                <a:solidFill>
                  <a:prstClr val="black"/>
                </a:solidFill>
                <a:latin typeface="Arial"/>
                <a:cs typeface="Arial"/>
              </a:rPr>
              <a:t>a</a:t>
            </a:r>
            <a:r>
              <a:rPr sz="2400" spc="-9" dirty="0">
                <a:solidFill>
                  <a:prstClr val="black"/>
                </a:solidFill>
                <a:latin typeface="Arial"/>
                <a:cs typeface="Arial"/>
              </a:rPr>
              <a:t>r</a:t>
            </a:r>
            <a:r>
              <a:rPr sz="2400" dirty="0">
                <a:solidFill>
                  <a:prstClr val="black"/>
                </a:solidFill>
                <a:latin typeface="Arial"/>
                <a:cs typeface="Arial"/>
              </a:rPr>
              <a:t>iables</a:t>
            </a:r>
          </a:p>
        </p:txBody>
      </p:sp>
      <p:sp>
        <p:nvSpPr>
          <p:cNvPr id="5" name="object 5"/>
          <p:cNvSpPr txBox="1"/>
          <p:nvPr/>
        </p:nvSpPr>
        <p:spPr>
          <a:xfrm>
            <a:off x="543574" y="2890732"/>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543574" y="3732134"/>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961"/>
            <a:r>
              <a:rPr sz="3300" dirty="0">
                <a:latin typeface="Arial"/>
                <a:cs typeface="Arial"/>
              </a:rPr>
              <a:t>Normal</a:t>
            </a:r>
            <a:r>
              <a:rPr sz="3300" spc="-5" dirty="0">
                <a:latin typeface="Arial"/>
                <a:cs typeface="Arial"/>
              </a:rPr>
              <a:t> </a:t>
            </a:r>
            <a:r>
              <a:rPr sz="3300" spc="5" dirty="0">
                <a:latin typeface="Arial"/>
                <a:cs typeface="Arial"/>
              </a:rPr>
              <a:t>D</a:t>
            </a:r>
            <a:r>
              <a:rPr sz="3300" dirty="0">
                <a:latin typeface="Arial"/>
                <a:cs typeface="Arial"/>
              </a:rPr>
              <a:t>istrib</a:t>
            </a:r>
            <a:r>
              <a:rPr sz="3300" spc="-5" dirty="0">
                <a:latin typeface="Arial"/>
                <a:cs typeface="Arial"/>
              </a:rPr>
              <a:t>u</a:t>
            </a:r>
            <a:r>
              <a:rPr sz="3300" spc="-23" dirty="0">
                <a:latin typeface="Arial"/>
                <a:cs typeface="Arial"/>
              </a:rPr>
              <a:t>t</a:t>
            </a:r>
            <a:r>
              <a:rPr sz="3300" spc="5" dirty="0">
                <a:latin typeface="Arial"/>
                <a:cs typeface="Arial"/>
              </a:rPr>
              <a:t>i</a:t>
            </a:r>
            <a:r>
              <a:rPr sz="3300" dirty="0">
                <a:latin typeface="Arial"/>
                <a:cs typeface="Arial"/>
              </a:rPr>
              <a:t>on</a:t>
            </a:r>
          </a:p>
        </p:txBody>
      </p:sp>
      <p:sp>
        <p:nvSpPr>
          <p:cNvPr id="3" name="object 3"/>
          <p:cNvSpPr txBox="1"/>
          <p:nvPr/>
        </p:nvSpPr>
        <p:spPr>
          <a:xfrm>
            <a:off x="543574" y="1710465"/>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1" y="1636468"/>
            <a:ext cx="7620960" cy="1017750"/>
          </a:xfrm>
          <a:prstGeom prst="rect">
            <a:avLst/>
          </a:prstGeom>
        </p:spPr>
        <p:txBody>
          <a:bodyPr vert="horz" wrap="square" lIns="0" tIns="0" rIns="0" bIns="0" rtlCol="0">
            <a:noAutofit/>
          </a:bodyPr>
          <a:lstStyle/>
          <a:p>
            <a:pPr marL="11518" marR="11518" defTabSz="829366">
              <a:lnSpc>
                <a:spcPts val="2667"/>
              </a:lnSpc>
            </a:pP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probabil</a:t>
            </a:r>
            <a:r>
              <a:rPr sz="2400" spc="-9" dirty="0">
                <a:solidFill>
                  <a:prstClr val="black"/>
                </a:solidFill>
                <a:latin typeface="Arial"/>
                <a:cs typeface="Arial"/>
              </a:rPr>
              <a:t>ity de</a:t>
            </a:r>
            <a:r>
              <a:rPr sz="2400" spc="9" dirty="0">
                <a:solidFill>
                  <a:prstClr val="black"/>
                </a:solidFill>
                <a:latin typeface="Arial"/>
                <a:cs typeface="Arial"/>
              </a:rPr>
              <a:t>n</a:t>
            </a:r>
            <a:r>
              <a:rPr sz="2400" spc="5" dirty="0">
                <a:solidFill>
                  <a:prstClr val="black"/>
                </a:solidFill>
                <a:latin typeface="Arial"/>
                <a:cs typeface="Arial"/>
              </a:rPr>
              <a:t>s</a:t>
            </a:r>
            <a:r>
              <a:rPr sz="2400" spc="-9" dirty="0">
                <a:solidFill>
                  <a:prstClr val="black"/>
                </a:solidFill>
                <a:latin typeface="Arial"/>
                <a:cs typeface="Arial"/>
              </a:rPr>
              <a:t>ity </a:t>
            </a:r>
            <a:r>
              <a:rPr sz="2400" spc="-14" dirty="0">
                <a:solidFill>
                  <a:prstClr val="black"/>
                </a:solidFill>
                <a:latin typeface="Arial"/>
                <a:cs typeface="Arial"/>
              </a:rPr>
              <a:t>fun</a:t>
            </a:r>
            <a:r>
              <a:rPr sz="2400" spc="5" dirty="0">
                <a:solidFill>
                  <a:prstClr val="black"/>
                </a:solidFill>
                <a:latin typeface="Arial"/>
                <a:cs typeface="Arial"/>
              </a:rPr>
              <a:t>c</a:t>
            </a:r>
            <a:r>
              <a:rPr sz="2400" dirty="0">
                <a:solidFill>
                  <a:prstClr val="black"/>
                </a:solidFill>
                <a:latin typeface="Arial"/>
                <a:cs typeface="Arial"/>
              </a:rPr>
              <a:t>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spc="-14" dirty="0">
                <a:solidFill>
                  <a:prstClr val="black"/>
                </a:solidFill>
                <a:latin typeface="Arial"/>
                <a:cs typeface="Arial"/>
              </a:rPr>
              <a:t>for the</a:t>
            </a:r>
            <a:r>
              <a:rPr sz="2400" spc="-5" dirty="0">
                <a:solidFill>
                  <a:prstClr val="black"/>
                </a:solidFill>
                <a:latin typeface="Arial"/>
                <a:cs typeface="Arial"/>
              </a:rPr>
              <a:t> </a:t>
            </a:r>
            <a:r>
              <a:rPr sz="2400" dirty="0">
                <a:solidFill>
                  <a:prstClr val="black"/>
                </a:solidFill>
                <a:latin typeface="Arial"/>
                <a:cs typeface="Arial"/>
              </a:rPr>
              <a:t>normal</a:t>
            </a:r>
            <a:r>
              <a:rPr sz="2400" spc="-5" dirty="0">
                <a:solidFill>
                  <a:prstClr val="black"/>
                </a:solidFill>
                <a:latin typeface="Arial"/>
                <a:cs typeface="Arial"/>
              </a:rPr>
              <a:t> </a:t>
            </a:r>
            <a:r>
              <a:rPr sz="2400" dirty="0">
                <a:solidFill>
                  <a:prstClr val="black"/>
                </a:solidFill>
                <a:latin typeface="Arial"/>
                <a:cs typeface="Arial"/>
              </a:rPr>
              <a:t>distr</a:t>
            </a:r>
            <a:r>
              <a:rPr sz="2400" spc="-9" dirty="0">
                <a:solidFill>
                  <a:prstClr val="black"/>
                </a:solidFill>
                <a:latin typeface="Arial"/>
                <a:cs typeface="Arial"/>
              </a:rPr>
              <a:t>i</a:t>
            </a:r>
            <a:r>
              <a:rPr sz="2400" spc="9" dirty="0">
                <a:solidFill>
                  <a:prstClr val="black"/>
                </a:solidFill>
                <a:latin typeface="Arial"/>
                <a:cs typeface="Arial"/>
              </a:rPr>
              <a:t>b</a:t>
            </a:r>
            <a:r>
              <a:rPr sz="2400" dirty="0">
                <a:solidFill>
                  <a:prstClr val="black"/>
                </a:solidFill>
                <a:latin typeface="Arial"/>
                <a:cs typeface="Arial"/>
              </a:rPr>
              <a:t>ut</a:t>
            </a:r>
            <a:r>
              <a:rPr sz="2400" spc="-14" dirty="0">
                <a:solidFill>
                  <a:prstClr val="black"/>
                </a:solidFill>
                <a:latin typeface="Arial"/>
                <a:cs typeface="Arial"/>
              </a:rPr>
              <a:t>i</a:t>
            </a:r>
            <a:r>
              <a:rPr sz="2400" spc="9" dirty="0">
                <a:solidFill>
                  <a:prstClr val="black"/>
                </a:solidFill>
                <a:latin typeface="Arial"/>
                <a:cs typeface="Arial"/>
              </a:rPr>
              <a:t>o</a:t>
            </a:r>
            <a:r>
              <a:rPr sz="2400" dirty="0">
                <a:solidFill>
                  <a:prstClr val="black"/>
                </a:solidFill>
                <a:latin typeface="Arial"/>
                <a:cs typeface="Arial"/>
              </a:rPr>
              <a:t>n is def</a:t>
            </a:r>
            <a:r>
              <a:rPr sz="2400" spc="-14" dirty="0">
                <a:solidFill>
                  <a:prstClr val="black"/>
                </a:solidFill>
                <a:latin typeface="Arial"/>
                <a:cs typeface="Arial"/>
              </a:rPr>
              <a:t>i</a:t>
            </a:r>
            <a:r>
              <a:rPr sz="2400" spc="9" dirty="0">
                <a:solidFill>
                  <a:prstClr val="black"/>
                </a:solidFill>
                <a:latin typeface="Arial"/>
                <a:cs typeface="Arial"/>
              </a:rPr>
              <a:t>n</a:t>
            </a:r>
            <a:r>
              <a:rPr sz="2400" dirty="0">
                <a:solidFill>
                  <a:prstClr val="black"/>
                </a:solidFill>
                <a:latin typeface="Arial"/>
                <a:cs typeface="Arial"/>
              </a:rPr>
              <a:t>ed</a:t>
            </a:r>
            <a:r>
              <a:rPr sz="2400" spc="-5" dirty="0">
                <a:solidFill>
                  <a:prstClr val="black"/>
                </a:solidFill>
                <a:latin typeface="Arial"/>
                <a:cs typeface="Arial"/>
              </a:rPr>
              <a:t> </a:t>
            </a:r>
            <a:r>
              <a:rPr sz="2400" dirty="0">
                <a:solidFill>
                  <a:prstClr val="black"/>
                </a:solidFill>
                <a:latin typeface="Arial"/>
                <a:cs typeface="Arial"/>
              </a:rPr>
              <a:t>by</a:t>
            </a:r>
            <a:r>
              <a:rPr sz="2400" spc="5" dirty="0">
                <a:solidFill>
                  <a:prstClr val="black"/>
                </a:solidFill>
                <a:latin typeface="Arial"/>
                <a:cs typeface="Arial"/>
              </a:rPr>
              <a:t> </a:t>
            </a:r>
            <a:r>
              <a:rPr sz="2400" dirty="0">
                <a:solidFill>
                  <a:prstClr val="black"/>
                </a:solidFill>
                <a:latin typeface="Arial"/>
                <a:cs typeface="Arial"/>
              </a:rPr>
              <a:t>two</a:t>
            </a:r>
            <a:r>
              <a:rPr sz="2400" spc="5" dirty="0">
                <a:solidFill>
                  <a:prstClr val="black"/>
                </a:solidFill>
                <a:latin typeface="Arial"/>
                <a:cs typeface="Arial"/>
              </a:rPr>
              <a:t> </a:t>
            </a:r>
            <a:r>
              <a:rPr sz="2400" dirty="0">
                <a:solidFill>
                  <a:prstClr val="black"/>
                </a:solidFill>
                <a:latin typeface="Arial"/>
                <a:cs typeface="Arial"/>
              </a:rPr>
              <a:t>pa</a:t>
            </a:r>
            <a:r>
              <a:rPr sz="2400" spc="-9" dirty="0">
                <a:solidFill>
                  <a:prstClr val="black"/>
                </a:solidFill>
                <a:latin typeface="Arial"/>
                <a:cs typeface="Arial"/>
              </a:rPr>
              <a:t>r</a:t>
            </a:r>
            <a:r>
              <a:rPr sz="2400" spc="9" dirty="0">
                <a:solidFill>
                  <a:prstClr val="black"/>
                </a:solidFill>
                <a:latin typeface="Arial"/>
                <a:cs typeface="Arial"/>
              </a:rPr>
              <a:t>a</a:t>
            </a:r>
            <a:r>
              <a:rPr sz="2400" dirty="0">
                <a:solidFill>
                  <a:prstClr val="black"/>
                </a:solidFill>
                <a:latin typeface="Arial"/>
                <a:cs typeface="Arial"/>
              </a:rPr>
              <a:t>me</a:t>
            </a:r>
            <a:r>
              <a:rPr sz="2400" spc="-14" dirty="0">
                <a:solidFill>
                  <a:prstClr val="black"/>
                </a:solidFill>
                <a:latin typeface="Arial"/>
                <a:cs typeface="Arial"/>
              </a:rPr>
              <a:t>ters</a:t>
            </a:r>
            <a:r>
              <a:rPr sz="2400" spc="-5" dirty="0">
                <a:solidFill>
                  <a:prstClr val="black"/>
                </a:solidFill>
                <a:latin typeface="Arial"/>
                <a:cs typeface="Arial"/>
              </a:rPr>
              <a:t> </a:t>
            </a:r>
            <a:r>
              <a:rPr sz="2400" dirty="0">
                <a:solidFill>
                  <a:prstClr val="black"/>
                </a:solidFill>
                <a:latin typeface="Arial"/>
                <a:cs typeface="Arial"/>
              </a:rPr>
              <a:t>(mean</a:t>
            </a:r>
            <a:r>
              <a:rPr sz="2400" spc="9" dirty="0">
                <a:solidFill>
                  <a:prstClr val="black"/>
                </a:solidFill>
                <a:latin typeface="Arial"/>
                <a:cs typeface="Arial"/>
              </a:rPr>
              <a:t> </a:t>
            </a:r>
            <a:r>
              <a:rPr sz="2400" dirty="0">
                <a:solidFill>
                  <a:prstClr val="black"/>
                </a:solidFill>
                <a:latin typeface="Arial"/>
                <a:cs typeface="Arial"/>
              </a:rPr>
              <a:t>and</a:t>
            </a:r>
            <a:r>
              <a:rPr sz="2400" spc="-5" dirty="0">
                <a:solidFill>
                  <a:prstClr val="black"/>
                </a:solidFill>
                <a:latin typeface="Arial"/>
                <a:cs typeface="Arial"/>
              </a:rPr>
              <a:t> </a:t>
            </a:r>
            <a:r>
              <a:rPr sz="2400" spc="5" dirty="0">
                <a:solidFill>
                  <a:prstClr val="black"/>
                </a:solidFill>
                <a:latin typeface="Arial"/>
                <a:cs typeface="Arial"/>
              </a:rPr>
              <a:t>s</a:t>
            </a:r>
            <a:r>
              <a:rPr sz="2400" spc="-14" dirty="0">
                <a:solidFill>
                  <a:prstClr val="black"/>
                </a:solidFill>
                <a:latin typeface="Arial"/>
                <a:cs typeface="Arial"/>
              </a:rPr>
              <a:t>tan</a:t>
            </a:r>
            <a:r>
              <a:rPr sz="2400" spc="9" dirty="0">
                <a:solidFill>
                  <a:prstClr val="black"/>
                </a:solidFill>
                <a:latin typeface="Arial"/>
                <a:cs typeface="Arial"/>
              </a:rPr>
              <a:t>d</a:t>
            </a:r>
            <a:r>
              <a:rPr sz="2400" dirty="0">
                <a:solidFill>
                  <a:prstClr val="black"/>
                </a:solidFill>
                <a:latin typeface="Arial"/>
                <a:cs typeface="Arial"/>
              </a:rPr>
              <a:t>a</a:t>
            </a:r>
            <a:r>
              <a:rPr sz="2400" spc="-9" dirty="0">
                <a:solidFill>
                  <a:prstClr val="black"/>
                </a:solidFill>
                <a:latin typeface="Arial"/>
                <a:cs typeface="Arial"/>
              </a:rPr>
              <a:t>r</a:t>
            </a:r>
            <a:r>
              <a:rPr sz="2400" dirty="0">
                <a:solidFill>
                  <a:prstClr val="black"/>
                </a:solidFill>
                <a:latin typeface="Arial"/>
                <a:cs typeface="Arial"/>
              </a:rPr>
              <a:t>d de</a:t>
            </a:r>
            <a:r>
              <a:rPr sz="2400" spc="5" dirty="0">
                <a:solidFill>
                  <a:prstClr val="black"/>
                </a:solidFill>
                <a:latin typeface="Arial"/>
                <a:cs typeface="Arial"/>
              </a:rPr>
              <a:t>v</a:t>
            </a:r>
            <a:r>
              <a:rPr sz="2400" dirty="0">
                <a:solidFill>
                  <a:prstClr val="black"/>
                </a:solidFill>
                <a:latin typeface="Arial"/>
                <a:cs typeface="Arial"/>
              </a:rPr>
              <a:t>iati</a:t>
            </a:r>
            <a:r>
              <a:rPr sz="2400" spc="-5" dirty="0">
                <a:solidFill>
                  <a:prstClr val="black"/>
                </a:solidFill>
                <a:latin typeface="Arial"/>
                <a:cs typeface="Arial"/>
              </a:rPr>
              <a:t>o</a:t>
            </a:r>
            <a:r>
              <a:rPr sz="2400" dirty="0">
                <a:solidFill>
                  <a:prstClr val="black"/>
                </a:solidFill>
                <a:latin typeface="Arial"/>
                <a:cs typeface="Arial"/>
              </a:rPr>
              <a:t>n)</a:t>
            </a:r>
          </a:p>
        </p:txBody>
      </p:sp>
      <p:sp>
        <p:nvSpPr>
          <p:cNvPr id="5" name="object 5"/>
          <p:cNvSpPr/>
          <p:nvPr/>
        </p:nvSpPr>
        <p:spPr>
          <a:xfrm>
            <a:off x="2350492" y="2615261"/>
            <a:ext cx="4570848" cy="2939143"/>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Exam</a:t>
            </a:r>
            <a:r>
              <a:rPr sz="3300" spc="-5" dirty="0">
                <a:latin typeface="Arial"/>
                <a:cs typeface="Arial"/>
              </a:rPr>
              <a:t>p</a:t>
            </a:r>
            <a:r>
              <a:rPr sz="3300" dirty="0">
                <a:latin typeface="Arial"/>
                <a:cs typeface="Arial"/>
              </a:rPr>
              <a:t>le</a:t>
            </a:r>
            <a:r>
              <a:rPr sz="3300" spc="-9" dirty="0">
                <a:latin typeface="Arial"/>
                <a:cs typeface="Arial"/>
              </a:rPr>
              <a:t> </a:t>
            </a:r>
            <a:r>
              <a:rPr sz="3300" spc="-14" dirty="0">
                <a:latin typeface="Arial"/>
                <a:cs typeface="Arial"/>
              </a:rPr>
              <a:t>of</a:t>
            </a:r>
            <a:r>
              <a:rPr sz="3300" spc="-9" dirty="0">
                <a:latin typeface="Arial"/>
                <a:cs typeface="Arial"/>
              </a:rPr>
              <a:t> </a:t>
            </a:r>
            <a:r>
              <a:rPr sz="3300" dirty="0">
                <a:latin typeface="Arial"/>
                <a:cs typeface="Arial"/>
              </a:rPr>
              <a:t>Nu</a:t>
            </a:r>
            <a:r>
              <a:rPr sz="3300" spc="5" dirty="0">
                <a:latin typeface="Arial"/>
                <a:cs typeface="Arial"/>
              </a:rPr>
              <a:t>m</a:t>
            </a:r>
            <a:r>
              <a:rPr sz="3300" dirty="0">
                <a:latin typeface="Arial"/>
                <a:cs typeface="Arial"/>
              </a:rPr>
              <a:t>erical</a:t>
            </a:r>
            <a:r>
              <a:rPr sz="3300" spc="-5" dirty="0">
                <a:latin typeface="Arial"/>
                <a:cs typeface="Arial"/>
              </a:rPr>
              <a:t> </a:t>
            </a:r>
            <a:r>
              <a:rPr sz="3300" dirty="0">
                <a:latin typeface="Arial"/>
                <a:cs typeface="Arial"/>
              </a:rPr>
              <a:t>Predi</a:t>
            </a:r>
            <a:r>
              <a:rPr sz="3300" spc="-18" dirty="0">
                <a:latin typeface="Arial"/>
                <a:cs typeface="Arial"/>
              </a:rPr>
              <a:t>c</a:t>
            </a:r>
            <a:r>
              <a:rPr sz="3300" spc="-23" dirty="0">
                <a:latin typeface="Arial"/>
                <a:cs typeface="Arial"/>
              </a:rPr>
              <a:t>t</a:t>
            </a:r>
            <a:r>
              <a:rPr sz="3300" dirty="0">
                <a:latin typeface="Arial"/>
                <a:cs typeface="Arial"/>
              </a:rPr>
              <a:t>ors</a:t>
            </a:r>
          </a:p>
        </p:txBody>
      </p:sp>
      <p:sp>
        <p:nvSpPr>
          <p:cNvPr id="3" name="object 3"/>
          <p:cNvSpPr/>
          <p:nvPr/>
        </p:nvSpPr>
        <p:spPr>
          <a:xfrm>
            <a:off x="1233403" y="1960581"/>
            <a:ext cx="5883715" cy="2984094"/>
          </a:xfrm>
          <a:prstGeom prst="rect">
            <a:avLst/>
          </a:prstGeom>
          <a:blipFill>
            <a:blip r:embed="rId3" cstate="print"/>
            <a:stretch>
              <a:fillRect/>
            </a:stretch>
          </a:blipFill>
        </p:spPr>
        <p:txBody>
          <a:bodyPr wrap="square" lIns="0" tIns="0" rIns="0" bIns="0" rtlCol="0">
            <a:noAutofit/>
          </a:bodyPr>
          <a:lstStyle/>
          <a:p>
            <a:pPr defTabSz="829366"/>
            <a:endParaRPr dirty="0">
              <a:solidFill>
                <a:prstClr val="black"/>
              </a:solidFill>
            </a:endParaRPr>
          </a:p>
        </p:txBody>
      </p:sp>
    </p:spTree>
    <p:extLst>
      <p:ext uri="{BB962C8B-B14F-4D97-AF65-F5344CB8AC3E}">
        <p14:creationId xmlns:p14="http://schemas.microsoft.com/office/powerpoint/2010/main" val="1424836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945"/>
            <a:r>
              <a:rPr sz="3300" dirty="0">
                <a:latin typeface="Arial"/>
                <a:cs typeface="Arial"/>
              </a:rPr>
              <a:t>Decis</a:t>
            </a:r>
            <a:r>
              <a:rPr sz="3300" spc="5" dirty="0">
                <a:latin typeface="Arial"/>
                <a:cs typeface="Arial"/>
              </a:rPr>
              <a:t>i</a:t>
            </a:r>
            <a:r>
              <a:rPr sz="3300" dirty="0">
                <a:latin typeface="Arial"/>
                <a:cs typeface="Arial"/>
              </a:rPr>
              <a:t>on</a:t>
            </a:r>
            <a:r>
              <a:rPr sz="3300" spc="-41" dirty="0">
                <a:latin typeface="Arial"/>
                <a:cs typeface="Arial"/>
              </a:rPr>
              <a:t> </a:t>
            </a:r>
            <a:r>
              <a:rPr sz="3300" spc="-118" dirty="0">
                <a:latin typeface="Arial"/>
                <a:cs typeface="Arial"/>
              </a:rPr>
              <a:t>T</a:t>
            </a:r>
            <a:r>
              <a:rPr sz="3300" spc="-63" dirty="0">
                <a:latin typeface="Arial"/>
                <a:cs typeface="Arial"/>
              </a:rPr>
              <a:t>r</a:t>
            </a:r>
            <a:r>
              <a:rPr sz="3300" dirty="0">
                <a:latin typeface="Arial"/>
                <a:cs typeface="Arial"/>
              </a:rPr>
              <a:t>ee</a:t>
            </a:r>
          </a:p>
        </p:txBody>
      </p:sp>
      <p:sp>
        <p:nvSpPr>
          <p:cNvPr id="3" name="object 3"/>
          <p:cNvSpPr txBox="1"/>
          <p:nvPr/>
        </p:nvSpPr>
        <p:spPr>
          <a:xfrm>
            <a:off x="536663" y="1707008"/>
            <a:ext cx="120346" cy="163670"/>
          </a:xfrm>
          <a:prstGeom prst="rect">
            <a:avLst/>
          </a:prstGeom>
        </p:spPr>
        <p:txBody>
          <a:bodyPr vert="horz" wrap="square" lIns="0" tIns="0" rIns="0" bIns="0" rtlCol="0">
            <a:noAutofit/>
          </a:bodyPr>
          <a:lstStyle/>
          <a:p>
            <a:pPr marL="11517" defTabSz="829280"/>
            <a:r>
              <a:rPr sz="1000" spc="181"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09601" y="1635315"/>
            <a:ext cx="7867986" cy="2197442"/>
          </a:xfrm>
          <a:prstGeom prst="rect">
            <a:avLst/>
          </a:prstGeom>
        </p:spPr>
        <p:txBody>
          <a:bodyPr vert="horz" wrap="square" lIns="0" tIns="0" rIns="0" bIns="0" rtlCol="0">
            <a:noAutofit/>
          </a:bodyPr>
          <a:lstStyle/>
          <a:p>
            <a:pPr marL="11517" marR="288520" defTabSz="829280">
              <a:lnSpc>
                <a:spcPts val="2485"/>
              </a:lnSpc>
            </a:pPr>
            <a:r>
              <a:rPr sz="2200" spc="14" dirty="0">
                <a:solidFill>
                  <a:prstClr val="black"/>
                </a:solidFill>
                <a:latin typeface="Arial"/>
                <a:cs typeface="Arial"/>
              </a:rPr>
              <a:t>D</a:t>
            </a:r>
            <a:r>
              <a:rPr sz="2200" dirty="0">
                <a:solidFill>
                  <a:prstClr val="black"/>
                </a:solidFill>
                <a:latin typeface="Arial"/>
                <a:cs typeface="Arial"/>
              </a:rPr>
              <a:t>e</a:t>
            </a:r>
            <a:r>
              <a:rPr sz="2200" spc="5" dirty="0">
                <a:solidFill>
                  <a:prstClr val="black"/>
                </a:solidFill>
                <a:latin typeface="Arial"/>
                <a:cs typeface="Arial"/>
              </a:rPr>
              <a:t>cis</a:t>
            </a:r>
            <a:r>
              <a:rPr sz="2200" dirty="0">
                <a:solidFill>
                  <a:prstClr val="black"/>
                </a:solidFill>
                <a:latin typeface="Arial"/>
                <a:cs typeface="Arial"/>
              </a:rPr>
              <a:t>i</a:t>
            </a:r>
            <a:r>
              <a:rPr sz="2200" spc="9" dirty="0">
                <a:solidFill>
                  <a:prstClr val="black"/>
                </a:solidFill>
                <a:latin typeface="Arial"/>
                <a:cs typeface="Arial"/>
              </a:rPr>
              <a:t>o</a:t>
            </a:r>
            <a:r>
              <a:rPr sz="2200" dirty="0">
                <a:solidFill>
                  <a:prstClr val="black"/>
                </a:solidFill>
                <a:latin typeface="Arial"/>
                <a:cs typeface="Arial"/>
              </a:rPr>
              <a:t>n</a:t>
            </a:r>
            <a:r>
              <a:rPr sz="2200" spc="5" dirty="0">
                <a:solidFill>
                  <a:prstClr val="black"/>
                </a:solidFill>
                <a:latin typeface="Arial"/>
                <a:cs typeface="Arial"/>
              </a:rPr>
              <a:t> t</a:t>
            </a:r>
            <a:r>
              <a:rPr sz="2200" dirty="0">
                <a:solidFill>
                  <a:prstClr val="black"/>
                </a:solidFill>
                <a:latin typeface="Arial"/>
                <a:cs typeface="Arial"/>
              </a:rPr>
              <a:t>r</a:t>
            </a:r>
            <a:r>
              <a:rPr sz="2200" spc="9" dirty="0">
                <a:solidFill>
                  <a:prstClr val="black"/>
                </a:solidFill>
                <a:latin typeface="Arial"/>
                <a:cs typeface="Arial"/>
              </a:rPr>
              <a:t>e</a:t>
            </a:r>
            <a:r>
              <a:rPr sz="2200" dirty="0">
                <a:solidFill>
                  <a:prstClr val="black"/>
                </a:solidFill>
                <a:latin typeface="Arial"/>
                <a:cs typeface="Arial"/>
              </a:rPr>
              <a:t>e</a:t>
            </a:r>
            <a:r>
              <a:rPr sz="2200" spc="9" dirty="0">
                <a:solidFill>
                  <a:prstClr val="black"/>
                </a:solidFill>
                <a:latin typeface="Arial"/>
                <a:cs typeface="Arial"/>
              </a:rPr>
              <a:t> </a:t>
            </a:r>
            <a:r>
              <a:rPr sz="2200" dirty="0">
                <a:solidFill>
                  <a:prstClr val="black"/>
                </a:solidFill>
                <a:latin typeface="Arial"/>
                <a:cs typeface="Arial"/>
              </a:rPr>
              <a:t>b</a:t>
            </a:r>
            <a:r>
              <a:rPr sz="2200" spc="9" dirty="0">
                <a:solidFill>
                  <a:prstClr val="black"/>
                </a:solidFill>
                <a:latin typeface="Arial"/>
                <a:cs typeface="Arial"/>
              </a:rPr>
              <a:t>u</a:t>
            </a:r>
            <a:r>
              <a:rPr sz="2200" dirty="0">
                <a:solidFill>
                  <a:prstClr val="black"/>
                </a:solidFill>
                <a:latin typeface="Arial"/>
                <a:cs typeface="Arial"/>
              </a:rPr>
              <a:t>ilds</a:t>
            </a:r>
            <a:r>
              <a:rPr sz="2200" spc="18" dirty="0">
                <a:solidFill>
                  <a:prstClr val="black"/>
                </a:solidFill>
                <a:latin typeface="Arial"/>
                <a:cs typeface="Arial"/>
              </a:rPr>
              <a:t> </a:t>
            </a:r>
            <a:r>
              <a:rPr sz="2200" spc="14" dirty="0">
                <a:solidFill>
                  <a:srgbClr val="FF0000"/>
                </a:solidFill>
                <a:latin typeface="Arial"/>
                <a:cs typeface="Arial"/>
              </a:rPr>
              <a:t>c</a:t>
            </a:r>
            <a:r>
              <a:rPr sz="2200" spc="-9" dirty="0">
                <a:solidFill>
                  <a:srgbClr val="FF0000"/>
                </a:solidFill>
                <a:latin typeface="Arial"/>
                <a:cs typeface="Arial"/>
              </a:rPr>
              <a:t>l</a:t>
            </a:r>
            <a:r>
              <a:rPr sz="2200" spc="9" dirty="0">
                <a:solidFill>
                  <a:srgbClr val="FF0000"/>
                </a:solidFill>
                <a:latin typeface="Arial"/>
                <a:cs typeface="Arial"/>
              </a:rPr>
              <a:t>a</a:t>
            </a:r>
            <a:r>
              <a:rPr sz="2200" spc="5" dirty="0">
                <a:solidFill>
                  <a:srgbClr val="FF0000"/>
                </a:solidFill>
                <a:latin typeface="Arial"/>
                <a:cs typeface="Arial"/>
              </a:rPr>
              <a:t>s</a:t>
            </a:r>
            <a:r>
              <a:rPr sz="2200" spc="14" dirty="0">
                <a:solidFill>
                  <a:srgbClr val="FF0000"/>
                </a:solidFill>
                <a:latin typeface="Arial"/>
                <a:cs typeface="Arial"/>
              </a:rPr>
              <a:t>s</a:t>
            </a:r>
            <a:r>
              <a:rPr sz="2200" dirty="0">
                <a:solidFill>
                  <a:srgbClr val="FF0000"/>
                </a:solidFill>
                <a:latin typeface="Arial"/>
                <a:cs typeface="Arial"/>
              </a:rPr>
              <a:t>ific</a:t>
            </a:r>
            <a:r>
              <a:rPr sz="2200" spc="9" dirty="0">
                <a:solidFill>
                  <a:srgbClr val="FF0000"/>
                </a:solidFill>
                <a:latin typeface="Arial"/>
                <a:cs typeface="Arial"/>
              </a:rPr>
              <a:t>a</a:t>
            </a:r>
            <a:r>
              <a:rPr sz="2200" dirty="0">
                <a:solidFill>
                  <a:srgbClr val="FF0000"/>
                </a:solidFill>
                <a:latin typeface="Arial"/>
                <a:cs typeface="Arial"/>
              </a:rPr>
              <a:t>ti</a:t>
            </a:r>
            <a:r>
              <a:rPr sz="2200" spc="5" dirty="0">
                <a:solidFill>
                  <a:srgbClr val="FF0000"/>
                </a:solidFill>
                <a:latin typeface="Arial"/>
                <a:cs typeface="Arial"/>
              </a:rPr>
              <a:t>o</a:t>
            </a:r>
            <a:r>
              <a:rPr sz="2200" dirty="0">
                <a:solidFill>
                  <a:srgbClr val="FF0000"/>
                </a:solidFill>
                <a:latin typeface="Arial"/>
                <a:cs typeface="Arial"/>
              </a:rPr>
              <a:t>n</a:t>
            </a:r>
            <a:r>
              <a:rPr sz="2200" spc="9" dirty="0">
                <a:solidFill>
                  <a:srgbClr val="FF0000"/>
                </a:solidFill>
                <a:latin typeface="Arial"/>
                <a:cs typeface="Arial"/>
              </a:rPr>
              <a:t> </a:t>
            </a:r>
            <a:r>
              <a:rPr sz="2200" dirty="0">
                <a:solidFill>
                  <a:srgbClr val="FF0000"/>
                </a:solidFill>
                <a:latin typeface="Arial"/>
                <a:cs typeface="Arial"/>
              </a:rPr>
              <a:t>or</a:t>
            </a:r>
            <a:r>
              <a:rPr sz="2200" spc="14" dirty="0">
                <a:solidFill>
                  <a:srgbClr val="FF0000"/>
                </a:solidFill>
                <a:latin typeface="Arial"/>
                <a:cs typeface="Arial"/>
              </a:rPr>
              <a:t> </a:t>
            </a:r>
            <a:r>
              <a:rPr sz="2200" spc="9" dirty="0">
                <a:solidFill>
                  <a:srgbClr val="FF0000"/>
                </a:solidFill>
                <a:latin typeface="Arial"/>
                <a:cs typeface="Arial"/>
              </a:rPr>
              <a:t>r</a:t>
            </a:r>
            <a:r>
              <a:rPr sz="2200" dirty="0">
                <a:solidFill>
                  <a:srgbClr val="FF0000"/>
                </a:solidFill>
                <a:latin typeface="Arial"/>
                <a:cs typeface="Arial"/>
              </a:rPr>
              <a:t>e</a:t>
            </a:r>
            <a:r>
              <a:rPr sz="2200" spc="9" dirty="0">
                <a:solidFill>
                  <a:srgbClr val="FF0000"/>
                </a:solidFill>
                <a:latin typeface="Arial"/>
                <a:cs typeface="Arial"/>
              </a:rPr>
              <a:t>g</a:t>
            </a:r>
            <a:r>
              <a:rPr sz="2200" dirty="0">
                <a:solidFill>
                  <a:srgbClr val="FF0000"/>
                </a:solidFill>
                <a:latin typeface="Arial"/>
                <a:cs typeface="Arial"/>
              </a:rPr>
              <a:t>r</a:t>
            </a:r>
            <a:r>
              <a:rPr sz="2200" spc="9" dirty="0">
                <a:solidFill>
                  <a:srgbClr val="FF0000"/>
                </a:solidFill>
                <a:latin typeface="Arial"/>
                <a:cs typeface="Arial"/>
              </a:rPr>
              <a:t>e</a:t>
            </a:r>
            <a:r>
              <a:rPr sz="2200" spc="14" dirty="0">
                <a:solidFill>
                  <a:srgbClr val="FF0000"/>
                </a:solidFill>
                <a:latin typeface="Arial"/>
                <a:cs typeface="Arial"/>
              </a:rPr>
              <a:t>s</a:t>
            </a:r>
            <a:r>
              <a:rPr sz="2200" spc="5" dirty="0">
                <a:solidFill>
                  <a:srgbClr val="FF0000"/>
                </a:solidFill>
                <a:latin typeface="Arial"/>
                <a:cs typeface="Arial"/>
              </a:rPr>
              <a:t>s</a:t>
            </a:r>
            <a:r>
              <a:rPr sz="2200" dirty="0">
                <a:solidFill>
                  <a:srgbClr val="FF0000"/>
                </a:solidFill>
                <a:latin typeface="Arial"/>
                <a:cs typeface="Arial"/>
              </a:rPr>
              <a:t>ion</a:t>
            </a:r>
            <a:r>
              <a:rPr sz="2200" spc="9" dirty="0">
                <a:solidFill>
                  <a:srgbClr val="FF0000"/>
                </a:solidFill>
                <a:latin typeface="Arial"/>
                <a:cs typeface="Arial"/>
              </a:rPr>
              <a:t> m</a:t>
            </a:r>
            <a:r>
              <a:rPr sz="2200" dirty="0">
                <a:solidFill>
                  <a:srgbClr val="FF0000"/>
                </a:solidFill>
                <a:latin typeface="Arial"/>
                <a:cs typeface="Arial"/>
              </a:rPr>
              <a:t>o</a:t>
            </a:r>
            <a:r>
              <a:rPr sz="2200" spc="9" dirty="0">
                <a:solidFill>
                  <a:srgbClr val="FF0000"/>
                </a:solidFill>
                <a:latin typeface="Arial"/>
                <a:cs typeface="Arial"/>
              </a:rPr>
              <a:t>de</a:t>
            </a:r>
            <a:r>
              <a:rPr sz="2200" dirty="0">
                <a:solidFill>
                  <a:srgbClr val="FF0000"/>
                </a:solidFill>
                <a:latin typeface="Arial"/>
                <a:cs typeface="Arial"/>
              </a:rPr>
              <a:t>ls</a:t>
            </a:r>
            <a:r>
              <a:rPr sz="2200" spc="14" dirty="0">
                <a:solidFill>
                  <a:srgbClr val="FF0000"/>
                </a:solidFill>
                <a:latin typeface="Arial"/>
                <a:cs typeface="Arial"/>
              </a:rPr>
              <a:t> </a:t>
            </a:r>
            <a:r>
              <a:rPr sz="2200" spc="-9" dirty="0">
                <a:solidFill>
                  <a:prstClr val="black"/>
                </a:solidFill>
                <a:latin typeface="Arial"/>
                <a:cs typeface="Arial"/>
              </a:rPr>
              <a:t>i</a:t>
            </a:r>
            <a:r>
              <a:rPr sz="2200" dirty="0">
                <a:solidFill>
                  <a:prstClr val="black"/>
                </a:solidFill>
                <a:latin typeface="Arial"/>
                <a:cs typeface="Arial"/>
              </a:rPr>
              <a:t>n</a:t>
            </a:r>
            <a:r>
              <a:rPr sz="2200" spc="9" dirty="0">
                <a:solidFill>
                  <a:prstClr val="black"/>
                </a:solidFill>
                <a:latin typeface="Arial"/>
                <a:cs typeface="Arial"/>
              </a:rPr>
              <a:t> </a:t>
            </a:r>
            <a:r>
              <a:rPr sz="2200" spc="5" dirty="0">
                <a:solidFill>
                  <a:prstClr val="black"/>
                </a:solidFill>
                <a:latin typeface="Arial"/>
                <a:cs typeface="Arial"/>
              </a:rPr>
              <a:t>t</a:t>
            </a:r>
            <a:r>
              <a:rPr sz="2200" dirty="0">
                <a:solidFill>
                  <a:prstClr val="black"/>
                </a:solidFill>
                <a:latin typeface="Arial"/>
                <a:cs typeface="Arial"/>
              </a:rPr>
              <a:t>he f</a:t>
            </a:r>
            <a:r>
              <a:rPr sz="2200" spc="5" dirty="0">
                <a:solidFill>
                  <a:prstClr val="black"/>
                </a:solidFill>
                <a:latin typeface="Arial"/>
                <a:cs typeface="Arial"/>
              </a:rPr>
              <a:t>o</a:t>
            </a:r>
            <a:r>
              <a:rPr sz="2200" spc="9" dirty="0">
                <a:solidFill>
                  <a:prstClr val="black"/>
                </a:solidFill>
                <a:latin typeface="Arial"/>
                <a:cs typeface="Arial"/>
              </a:rPr>
              <a:t>r</a:t>
            </a:r>
            <a:r>
              <a:rPr sz="2200" dirty="0">
                <a:solidFill>
                  <a:prstClr val="black"/>
                </a:solidFill>
                <a:latin typeface="Arial"/>
                <a:cs typeface="Arial"/>
              </a:rPr>
              <a:t>m</a:t>
            </a:r>
            <a:r>
              <a:rPr sz="2200" spc="9" dirty="0">
                <a:solidFill>
                  <a:prstClr val="black"/>
                </a:solidFill>
                <a:latin typeface="Arial"/>
                <a:cs typeface="Arial"/>
              </a:rPr>
              <a:t> </a:t>
            </a:r>
            <a:r>
              <a:rPr sz="2200" dirty="0">
                <a:solidFill>
                  <a:prstClr val="black"/>
                </a:solidFill>
                <a:latin typeface="Arial"/>
                <a:cs typeface="Arial"/>
              </a:rPr>
              <a:t>of</a:t>
            </a:r>
            <a:r>
              <a:rPr sz="2200" spc="5" dirty="0">
                <a:solidFill>
                  <a:prstClr val="black"/>
                </a:solidFill>
                <a:latin typeface="Arial"/>
                <a:cs typeface="Arial"/>
              </a:rPr>
              <a:t> </a:t>
            </a:r>
            <a:r>
              <a:rPr sz="2200" dirty="0">
                <a:solidFill>
                  <a:prstClr val="black"/>
                </a:solidFill>
                <a:latin typeface="Arial"/>
                <a:cs typeface="Arial"/>
              </a:rPr>
              <a:t>a</a:t>
            </a:r>
            <a:r>
              <a:rPr sz="2200" spc="5" dirty="0">
                <a:solidFill>
                  <a:prstClr val="black"/>
                </a:solidFill>
                <a:latin typeface="Arial"/>
                <a:cs typeface="Arial"/>
              </a:rPr>
              <a:t> </a:t>
            </a:r>
            <a:r>
              <a:rPr sz="2200" spc="5" dirty="0">
                <a:solidFill>
                  <a:srgbClr val="FF0000"/>
                </a:solidFill>
                <a:latin typeface="Arial"/>
                <a:cs typeface="Arial"/>
              </a:rPr>
              <a:t>t</a:t>
            </a:r>
            <a:r>
              <a:rPr sz="2200" dirty="0">
                <a:solidFill>
                  <a:srgbClr val="FF0000"/>
                </a:solidFill>
                <a:latin typeface="Arial"/>
                <a:cs typeface="Arial"/>
              </a:rPr>
              <a:t>r</a:t>
            </a:r>
            <a:r>
              <a:rPr sz="2200" spc="9" dirty="0">
                <a:solidFill>
                  <a:srgbClr val="FF0000"/>
                </a:solidFill>
                <a:latin typeface="Arial"/>
                <a:cs typeface="Arial"/>
              </a:rPr>
              <a:t>e</a:t>
            </a:r>
            <a:r>
              <a:rPr sz="2200" dirty="0">
                <a:solidFill>
                  <a:srgbClr val="FF0000"/>
                </a:solidFill>
                <a:latin typeface="Arial"/>
                <a:cs typeface="Arial"/>
              </a:rPr>
              <a:t>e</a:t>
            </a:r>
            <a:r>
              <a:rPr sz="2200" spc="5" dirty="0">
                <a:solidFill>
                  <a:srgbClr val="FF0000"/>
                </a:solidFill>
                <a:latin typeface="Arial"/>
                <a:cs typeface="Arial"/>
              </a:rPr>
              <a:t> </a:t>
            </a:r>
            <a:r>
              <a:rPr sz="2200" spc="14" dirty="0">
                <a:solidFill>
                  <a:srgbClr val="FF0000"/>
                </a:solidFill>
                <a:latin typeface="Arial"/>
                <a:cs typeface="Arial"/>
              </a:rPr>
              <a:t>s</a:t>
            </a:r>
            <a:r>
              <a:rPr sz="2200" dirty="0">
                <a:solidFill>
                  <a:srgbClr val="FF0000"/>
                </a:solidFill>
                <a:latin typeface="Arial"/>
                <a:cs typeface="Arial"/>
              </a:rPr>
              <a:t>t</a:t>
            </a:r>
            <a:r>
              <a:rPr sz="2200" spc="9" dirty="0">
                <a:solidFill>
                  <a:srgbClr val="FF0000"/>
                </a:solidFill>
                <a:latin typeface="Arial"/>
                <a:cs typeface="Arial"/>
              </a:rPr>
              <a:t>ru</a:t>
            </a:r>
            <a:r>
              <a:rPr sz="2200" spc="5" dirty="0">
                <a:solidFill>
                  <a:srgbClr val="FF0000"/>
                </a:solidFill>
                <a:latin typeface="Arial"/>
                <a:cs typeface="Arial"/>
              </a:rPr>
              <a:t>c</a:t>
            </a:r>
            <a:r>
              <a:rPr sz="2200" dirty="0">
                <a:solidFill>
                  <a:srgbClr val="FF0000"/>
                </a:solidFill>
                <a:latin typeface="Arial"/>
                <a:cs typeface="Arial"/>
              </a:rPr>
              <a:t>t</a:t>
            </a:r>
            <a:r>
              <a:rPr sz="2200" spc="5" dirty="0">
                <a:solidFill>
                  <a:srgbClr val="FF0000"/>
                </a:solidFill>
                <a:latin typeface="Arial"/>
                <a:cs typeface="Arial"/>
              </a:rPr>
              <a:t>u</a:t>
            </a:r>
            <a:r>
              <a:rPr sz="2200" dirty="0">
                <a:solidFill>
                  <a:srgbClr val="FF0000"/>
                </a:solidFill>
                <a:latin typeface="Arial"/>
                <a:cs typeface="Arial"/>
              </a:rPr>
              <a:t>re</a:t>
            </a:r>
          </a:p>
          <a:p>
            <a:pPr defTabSz="829280">
              <a:lnSpc>
                <a:spcPts val="1089"/>
              </a:lnSpc>
              <a:spcBef>
                <a:spcPts val="41"/>
              </a:spcBef>
            </a:pPr>
            <a:endParaRPr sz="1100" dirty="0">
              <a:solidFill>
                <a:prstClr val="black"/>
              </a:solidFill>
            </a:endParaRPr>
          </a:p>
          <a:p>
            <a:pPr marL="11517" marR="11517" defTabSz="829280">
              <a:lnSpc>
                <a:spcPct val="95000"/>
              </a:lnSpc>
            </a:pPr>
            <a:r>
              <a:rPr sz="2200" dirty="0">
                <a:solidFill>
                  <a:prstClr val="black"/>
                </a:solidFill>
                <a:latin typeface="Arial"/>
                <a:cs typeface="Arial"/>
              </a:rPr>
              <a:t>It</a:t>
            </a:r>
            <a:r>
              <a:rPr sz="2200" spc="5" dirty="0">
                <a:solidFill>
                  <a:prstClr val="black"/>
                </a:solidFill>
                <a:latin typeface="Arial"/>
                <a:cs typeface="Arial"/>
              </a:rPr>
              <a:t> </a:t>
            </a:r>
            <a:r>
              <a:rPr sz="2200" spc="9" dirty="0">
                <a:solidFill>
                  <a:prstClr val="black"/>
                </a:solidFill>
                <a:latin typeface="Arial"/>
                <a:cs typeface="Arial"/>
              </a:rPr>
              <a:t>b</a:t>
            </a:r>
            <a:r>
              <a:rPr sz="2200" dirty="0">
                <a:solidFill>
                  <a:prstClr val="black"/>
                </a:solidFill>
                <a:latin typeface="Arial"/>
                <a:cs typeface="Arial"/>
              </a:rPr>
              <a:t>r</a:t>
            </a:r>
            <a:r>
              <a:rPr sz="2200" spc="9" dirty="0">
                <a:solidFill>
                  <a:prstClr val="black"/>
                </a:solidFill>
                <a:latin typeface="Arial"/>
                <a:cs typeface="Arial"/>
              </a:rPr>
              <a:t>e</a:t>
            </a:r>
            <a:r>
              <a:rPr sz="2200" dirty="0">
                <a:solidFill>
                  <a:prstClr val="black"/>
                </a:solidFill>
                <a:latin typeface="Arial"/>
                <a:cs typeface="Arial"/>
              </a:rPr>
              <a:t>a</a:t>
            </a:r>
            <a:r>
              <a:rPr sz="2200" spc="14" dirty="0">
                <a:solidFill>
                  <a:prstClr val="black"/>
                </a:solidFill>
                <a:latin typeface="Arial"/>
                <a:cs typeface="Arial"/>
              </a:rPr>
              <a:t>k</a:t>
            </a:r>
            <a:r>
              <a:rPr sz="2200" dirty="0">
                <a:solidFill>
                  <a:prstClr val="black"/>
                </a:solidFill>
                <a:latin typeface="Arial"/>
                <a:cs typeface="Arial"/>
              </a:rPr>
              <a:t>s</a:t>
            </a:r>
            <a:r>
              <a:rPr sz="2200" spc="9" dirty="0">
                <a:solidFill>
                  <a:prstClr val="black"/>
                </a:solidFill>
                <a:latin typeface="Arial"/>
                <a:cs typeface="Arial"/>
              </a:rPr>
              <a:t> do</a:t>
            </a:r>
            <a:r>
              <a:rPr sz="2200" spc="5" dirty="0">
                <a:solidFill>
                  <a:prstClr val="black"/>
                </a:solidFill>
                <a:latin typeface="Arial"/>
                <a:cs typeface="Arial"/>
              </a:rPr>
              <a:t>w</a:t>
            </a:r>
            <a:r>
              <a:rPr sz="2200" dirty="0">
                <a:solidFill>
                  <a:prstClr val="black"/>
                </a:solidFill>
                <a:latin typeface="Arial"/>
                <a:cs typeface="Arial"/>
              </a:rPr>
              <a:t>n</a:t>
            </a:r>
            <a:r>
              <a:rPr sz="2200" spc="9" dirty="0">
                <a:solidFill>
                  <a:prstClr val="black"/>
                </a:solidFill>
                <a:latin typeface="Arial"/>
                <a:cs typeface="Arial"/>
              </a:rPr>
              <a:t> </a:t>
            </a:r>
            <a:r>
              <a:rPr sz="2200" dirty="0">
                <a:solidFill>
                  <a:prstClr val="black"/>
                </a:solidFill>
                <a:latin typeface="Arial"/>
                <a:cs typeface="Arial"/>
              </a:rPr>
              <a:t>a</a:t>
            </a:r>
            <a:r>
              <a:rPr sz="2200" spc="5" dirty="0">
                <a:solidFill>
                  <a:prstClr val="black"/>
                </a:solidFill>
                <a:latin typeface="Arial"/>
                <a:cs typeface="Arial"/>
              </a:rPr>
              <a:t> </a:t>
            </a:r>
            <a:r>
              <a:rPr sz="2200" spc="9" dirty="0">
                <a:solidFill>
                  <a:prstClr val="black"/>
                </a:solidFill>
                <a:latin typeface="Arial"/>
                <a:cs typeface="Arial"/>
              </a:rPr>
              <a:t>d</a:t>
            </a:r>
            <a:r>
              <a:rPr sz="2200" dirty="0">
                <a:solidFill>
                  <a:prstClr val="black"/>
                </a:solidFill>
                <a:latin typeface="Arial"/>
                <a:cs typeface="Arial"/>
              </a:rPr>
              <a:t>a</a:t>
            </a:r>
            <a:r>
              <a:rPr sz="2200" spc="5" dirty="0">
                <a:solidFill>
                  <a:prstClr val="black"/>
                </a:solidFill>
                <a:latin typeface="Arial"/>
                <a:cs typeface="Arial"/>
              </a:rPr>
              <a:t>t</a:t>
            </a:r>
            <a:r>
              <a:rPr sz="2200" dirty="0">
                <a:solidFill>
                  <a:prstClr val="black"/>
                </a:solidFill>
                <a:latin typeface="Arial"/>
                <a:cs typeface="Arial"/>
              </a:rPr>
              <a:t>a</a:t>
            </a:r>
            <a:r>
              <a:rPr sz="2200" spc="14" dirty="0">
                <a:solidFill>
                  <a:prstClr val="black"/>
                </a:solidFill>
                <a:latin typeface="Arial"/>
                <a:cs typeface="Arial"/>
              </a:rPr>
              <a:t>s</a:t>
            </a:r>
            <a:r>
              <a:rPr sz="2200" dirty="0">
                <a:solidFill>
                  <a:prstClr val="black"/>
                </a:solidFill>
                <a:latin typeface="Arial"/>
                <a:cs typeface="Arial"/>
              </a:rPr>
              <a:t>et</a:t>
            </a:r>
            <a:r>
              <a:rPr sz="2200" spc="5" dirty="0">
                <a:solidFill>
                  <a:prstClr val="black"/>
                </a:solidFill>
                <a:latin typeface="Arial"/>
                <a:cs typeface="Arial"/>
              </a:rPr>
              <a:t> </a:t>
            </a:r>
            <a:r>
              <a:rPr sz="2200" dirty="0">
                <a:solidFill>
                  <a:prstClr val="black"/>
                </a:solidFill>
                <a:latin typeface="Arial"/>
                <a:cs typeface="Arial"/>
              </a:rPr>
              <a:t>in</a:t>
            </a:r>
            <a:r>
              <a:rPr sz="2200" spc="5" dirty="0">
                <a:solidFill>
                  <a:prstClr val="black"/>
                </a:solidFill>
                <a:latin typeface="Arial"/>
                <a:cs typeface="Arial"/>
              </a:rPr>
              <a:t>t</a:t>
            </a:r>
            <a:r>
              <a:rPr sz="2200" dirty="0">
                <a:solidFill>
                  <a:prstClr val="black"/>
                </a:solidFill>
                <a:latin typeface="Arial"/>
                <a:cs typeface="Arial"/>
              </a:rPr>
              <a:t>o</a:t>
            </a:r>
            <a:r>
              <a:rPr sz="2200" spc="9" dirty="0">
                <a:solidFill>
                  <a:prstClr val="black"/>
                </a:solidFill>
                <a:latin typeface="Arial"/>
                <a:cs typeface="Arial"/>
              </a:rPr>
              <a:t> </a:t>
            </a:r>
            <a:r>
              <a:rPr sz="2200" spc="5" dirty="0">
                <a:solidFill>
                  <a:prstClr val="black"/>
                </a:solidFill>
                <a:latin typeface="Arial"/>
                <a:cs typeface="Arial"/>
              </a:rPr>
              <a:t>s</a:t>
            </a:r>
            <a:r>
              <a:rPr sz="2200" spc="9" dirty="0">
                <a:solidFill>
                  <a:prstClr val="black"/>
                </a:solidFill>
                <a:latin typeface="Arial"/>
                <a:cs typeface="Arial"/>
              </a:rPr>
              <a:t>m</a:t>
            </a:r>
            <a:r>
              <a:rPr sz="2200" dirty="0">
                <a:solidFill>
                  <a:prstClr val="black"/>
                </a:solidFill>
                <a:latin typeface="Arial"/>
                <a:cs typeface="Arial"/>
              </a:rPr>
              <a:t>all</a:t>
            </a:r>
            <a:r>
              <a:rPr sz="2200" spc="9" dirty="0">
                <a:solidFill>
                  <a:prstClr val="black"/>
                </a:solidFill>
                <a:latin typeface="Arial"/>
                <a:cs typeface="Arial"/>
              </a:rPr>
              <a:t>e</a:t>
            </a:r>
            <a:r>
              <a:rPr sz="2200" dirty="0">
                <a:solidFill>
                  <a:prstClr val="black"/>
                </a:solidFill>
                <a:latin typeface="Arial"/>
                <a:cs typeface="Arial"/>
              </a:rPr>
              <a:t>r</a:t>
            </a:r>
            <a:r>
              <a:rPr sz="2200" spc="5" dirty="0">
                <a:solidFill>
                  <a:prstClr val="black"/>
                </a:solidFill>
                <a:latin typeface="Arial"/>
                <a:cs typeface="Arial"/>
              </a:rPr>
              <a:t> </a:t>
            </a:r>
            <a:r>
              <a:rPr sz="2200" spc="9" dirty="0">
                <a:solidFill>
                  <a:prstClr val="black"/>
                </a:solidFill>
                <a:latin typeface="Arial"/>
                <a:cs typeface="Arial"/>
              </a:rPr>
              <a:t>an</a:t>
            </a:r>
            <a:r>
              <a:rPr sz="2200" dirty="0">
                <a:solidFill>
                  <a:prstClr val="black"/>
                </a:solidFill>
                <a:latin typeface="Arial"/>
                <a:cs typeface="Arial"/>
              </a:rPr>
              <a:t>d</a:t>
            </a:r>
            <a:r>
              <a:rPr sz="2200" spc="9" dirty="0">
                <a:solidFill>
                  <a:prstClr val="black"/>
                </a:solidFill>
                <a:latin typeface="Arial"/>
                <a:cs typeface="Arial"/>
              </a:rPr>
              <a:t> </a:t>
            </a:r>
            <a:r>
              <a:rPr sz="2200" spc="5" dirty="0">
                <a:solidFill>
                  <a:prstClr val="black"/>
                </a:solidFill>
                <a:latin typeface="Arial"/>
                <a:cs typeface="Arial"/>
              </a:rPr>
              <a:t>s</a:t>
            </a:r>
            <a:r>
              <a:rPr sz="2200" spc="9" dirty="0">
                <a:solidFill>
                  <a:prstClr val="black"/>
                </a:solidFill>
                <a:latin typeface="Arial"/>
                <a:cs typeface="Arial"/>
              </a:rPr>
              <a:t>m</a:t>
            </a:r>
            <a:r>
              <a:rPr sz="2200" dirty="0">
                <a:solidFill>
                  <a:prstClr val="black"/>
                </a:solidFill>
                <a:latin typeface="Arial"/>
                <a:cs typeface="Arial"/>
              </a:rPr>
              <a:t>all</a:t>
            </a:r>
            <a:r>
              <a:rPr sz="2200" spc="9" dirty="0">
                <a:solidFill>
                  <a:prstClr val="black"/>
                </a:solidFill>
                <a:latin typeface="Arial"/>
                <a:cs typeface="Arial"/>
              </a:rPr>
              <a:t>e</a:t>
            </a:r>
            <a:r>
              <a:rPr sz="2200" dirty="0">
                <a:solidFill>
                  <a:prstClr val="black"/>
                </a:solidFill>
                <a:latin typeface="Arial"/>
                <a:cs typeface="Arial"/>
              </a:rPr>
              <a:t>r</a:t>
            </a:r>
            <a:r>
              <a:rPr sz="2200" spc="9" dirty="0">
                <a:solidFill>
                  <a:prstClr val="black"/>
                </a:solidFill>
                <a:latin typeface="Arial"/>
                <a:cs typeface="Arial"/>
              </a:rPr>
              <a:t> </a:t>
            </a:r>
            <a:r>
              <a:rPr sz="2200" spc="5" dirty="0">
                <a:solidFill>
                  <a:prstClr val="black"/>
                </a:solidFill>
                <a:latin typeface="Arial"/>
                <a:cs typeface="Arial"/>
              </a:rPr>
              <a:t>s</a:t>
            </a:r>
            <a:r>
              <a:rPr sz="2200" spc="9" dirty="0">
                <a:solidFill>
                  <a:prstClr val="black"/>
                </a:solidFill>
                <a:latin typeface="Arial"/>
                <a:cs typeface="Arial"/>
              </a:rPr>
              <a:t>u</a:t>
            </a:r>
            <a:r>
              <a:rPr sz="2200" dirty="0">
                <a:solidFill>
                  <a:prstClr val="black"/>
                </a:solidFill>
                <a:latin typeface="Arial"/>
                <a:cs typeface="Arial"/>
              </a:rPr>
              <a:t>b</a:t>
            </a:r>
            <a:r>
              <a:rPr sz="2200" spc="14" dirty="0">
                <a:solidFill>
                  <a:prstClr val="black"/>
                </a:solidFill>
                <a:latin typeface="Arial"/>
                <a:cs typeface="Arial"/>
              </a:rPr>
              <a:t>s</a:t>
            </a:r>
            <a:r>
              <a:rPr sz="2200" dirty="0">
                <a:solidFill>
                  <a:prstClr val="black"/>
                </a:solidFill>
                <a:latin typeface="Arial"/>
                <a:cs typeface="Arial"/>
              </a:rPr>
              <a:t>e</a:t>
            </a:r>
            <a:r>
              <a:rPr sz="2200" spc="5" dirty="0">
                <a:solidFill>
                  <a:prstClr val="black"/>
                </a:solidFill>
                <a:latin typeface="Arial"/>
                <a:cs typeface="Arial"/>
              </a:rPr>
              <a:t>t</a:t>
            </a:r>
            <a:r>
              <a:rPr sz="2200" dirty="0">
                <a:solidFill>
                  <a:prstClr val="black"/>
                </a:solidFill>
                <a:latin typeface="Arial"/>
                <a:cs typeface="Arial"/>
              </a:rPr>
              <a:t>s</a:t>
            </a:r>
            <a:r>
              <a:rPr sz="2200" spc="9" dirty="0">
                <a:solidFill>
                  <a:prstClr val="black"/>
                </a:solidFill>
                <a:latin typeface="Arial"/>
                <a:cs typeface="Arial"/>
              </a:rPr>
              <a:t> </a:t>
            </a:r>
            <a:r>
              <a:rPr sz="2200" spc="5" dirty="0">
                <a:solidFill>
                  <a:prstClr val="black"/>
                </a:solidFill>
                <a:latin typeface="Arial"/>
                <a:cs typeface="Arial"/>
              </a:rPr>
              <a:t>w</a:t>
            </a:r>
            <a:r>
              <a:rPr sz="2200" spc="9" dirty="0">
                <a:solidFill>
                  <a:prstClr val="black"/>
                </a:solidFill>
                <a:latin typeface="Arial"/>
                <a:cs typeface="Arial"/>
              </a:rPr>
              <a:t>h</a:t>
            </a:r>
            <a:r>
              <a:rPr sz="2200" dirty="0">
                <a:solidFill>
                  <a:prstClr val="black"/>
                </a:solidFill>
                <a:latin typeface="Arial"/>
                <a:cs typeface="Arial"/>
              </a:rPr>
              <a:t>ile </a:t>
            </a:r>
            <a:r>
              <a:rPr sz="2200" spc="9" dirty="0">
                <a:solidFill>
                  <a:prstClr val="black"/>
                </a:solidFill>
                <a:latin typeface="Arial"/>
                <a:cs typeface="Arial"/>
              </a:rPr>
              <a:t>a</a:t>
            </a:r>
            <a:r>
              <a:rPr sz="2200" dirty="0">
                <a:solidFill>
                  <a:prstClr val="black"/>
                </a:solidFill>
                <a:latin typeface="Arial"/>
                <a:cs typeface="Arial"/>
              </a:rPr>
              <a:t>t </a:t>
            </a:r>
            <a:r>
              <a:rPr sz="2200" spc="5" dirty="0">
                <a:solidFill>
                  <a:prstClr val="black"/>
                </a:solidFill>
                <a:latin typeface="Arial"/>
                <a:cs typeface="Arial"/>
              </a:rPr>
              <a:t>t</a:t>
            </a:r>
            <a:r>
              <a:rPr sz="2200" dirty="0">
                <a:solidFill>
                  <a:prstClr val="black"/>
                </a:solidFill>
                <a:latin typeface="Arial"/>
                <a:cs typeface="Arial"/>
              </a:rPr>
              <a:t>he</a:t>
            </a:r>
            <a:r>
              <a:rPr sz="2200" spc="9" dirty="0">
                <a:solidFill>
                  <a:prstClr val="black"/>
                </a:solidFill>
                <a:latin typeface="Arial"/>
                <a:cs typeface="Arial"/>
              </a:rPr>
              <a:t> </a:t>
            </a:r>
            <a:r>
              <a:rPr sz="2200" spc="5" dirty="0">
                <a:solidFill>
                  <a:prstClr val="black"/>
                </a:solidFill>
                <a:latin typeface="Arial"/>
                <a:cs typeface="Arial"/>
              </a:rPr>
              <a:t>s</a:t>
            </a:r>
            <a:r>
              <a:rPr sz="2200" spc="9" dirty="0">
                <a:solidFill>
                  <a:prstClr val="black"/>
                </a:solidFill>
                <a:latin typeface="Arial"/>
                <a:cs typeface="Arial"/>
              </a:rPr>
              <a:t>am</a:t>
            </a:r>
            <a:r>
              <a:rPr sz="2200" dirty="0">
                <a:solidFill>
                  <a:prstClr val="black"/>
                </a:solidFill>
                <a:latin typeface="Arial"/>
                <a:cs typeface="Arial"/>
              </a:rPr>
              <a:t>e</a:t>
            </a:r>
            <a:r>
              <a:rPr sz="2200" spc="5" dirty="0">
                <a:solidFill>
                  <a:prstClr val="black"/>
                </a:solidFill>
                <a:latin typeface="Arial"/>
                <a:cs typeface="Arial"/>
              </a:rPr>
              <a:t> </a:t>
            </a:r>
            <a:r>
              <a:rPr sz="2200" dirty="0">
                <a:solidFill>
                  <a:prstClr val="black"/>
                </a:solidFill>
                <a:latin typeface="Arial"/>
                <a:cs typeface="Arial"/>
              </a:rPr>
              <a:t>t</a:t>
            </a:r>
            <a:r>
              <a:rPr sz="2200" spc="5" dirty="0">
                <a:solidFill>
                  <a:prstClr val="black"/>
                </a:solidFill>
                <a:latin typeface="Arial"/>
                <a:cs typeface="Arial"/>
              </a:rPr>
              <a:t>i</a:t>
            </a:r>
            <a:r>
              <a:rPr sz="2200" dirty="0">
                <a:solidFill>
                  <a:prstClr val="black"/>
                </a:solidFill>
                <a:latin typeface="Arial"/>
                <a:cs typeface="Arial"/>
              </a:rPr>
              <a:t>me</a:t>
            </a:r>
            <a:r>
              <a:rPr sz="2200" spc="9" dirty="0">
                <a:solidFill>
                  <a:prstClr val="black"/>
                </a:solidFill>
                <a:latin typeface="Arial"/>
                <a:cs typeface="Arial"/>
              </a:rPr>
              <a:t> a</a:t>
            </a:r>
            <a:r>
              <a:rPr sz="2200" dirty="0">
                <a:solidFill>
                  <a:prstClr val="black"/>
                </a:solidFill>
                <a:latin typeface="Arial"/>
                <a:cs typeface="Arial"/>
              </a:rPr>
              <a:t>n</a:t>
            </a:r>
            <a:r>
              <a:rPr sz="2200" spc="9" dirty="0">
                <a:solidFill>
                  <a:prstClr val="black"/>
                </a:solidFill>
                <a:latin typeface="Arial"/>
                <a:cs typeface="Arial"/>
              </a:rPr>
              <a:t> </a:t>
            </a:r>
            <a:r>
              <a:rPr sz="2200" dirty="0">
                <a:solidFill>
                  <a:srgbClr val="FF0000"/>
                </a:solidFill>
                <a:latin typeface="Arial"/>
                <a:cs typeface="Arial"/>
              </a:rPr>
              <a:t>a</a:t>
            </a:r>
            <a:r>
              <a:rPr sz="2200" spc="14" dirty="0">
                <a:solidFill>
                  <a:srgbClr val="FF0000"/>
                </a:solidFill>
                <a:latin typeface="Arial"/>
                <a:cs typeface="Arial"/>
              </a:rPr>
              <a:t>s</a:t>
            </a:r>
            <a:r>
              <a:rPr sz="2200" spc="5" dirty="0">
                <a:solidFill>
                  <a:srgbClr val="FF0000"/>
                </a:solidFill>
                <a:latin typeface="Arial"/>
                <a:cs typeface="Arial"/>
              </a:rPr>
              <a:t>s</a:t>
            </a:r>
            <a:r>
              <a:rPr sz="2200" spc="9" dirty="0">
                <a:solidFill>
                  <a:srgbClr val="FF0000"/>
                </a:solidFill>
                <a:latin typeface="Arial"/>
                <a:cs typeface="Arial"/>
              </a:rPr>
              <a:t>o</a:t>
            </a:r>
            <a:r>
              <a:rPr sz="2200" spc="5" dirty="0">
                <a:solidFill>
                  <a:srgbClr val="FF0000"/>
                </a:solidFill>
                <a:latin typeface="Arial"/>
                <a:cs typeface="Arial"/>
              </a:rPr>
              <a:t>c</a:t>
            </a:r>
            <a:r>
              <a:rPr sz="2200" dirty="0">
                <a:solidFill>
                  <a:srgbClr val="FF0000"/>
                </a:solidFill>
                <a:latin typeface="Arial"/>
                <a:cs typeface="Arial"/>
              </a:rPr>
              <a:t>i</a:t>
            </a:r>
            <a:r>
              <a:rPr sz="2200" spc="9" dirty="0">
                <a:solidFill>
                  <a:srgbClr val="FF0000"/>
                </a:solidFill>
                <a:latin typeface="Arial"/>
                <a:cs typeface="Arial"/>
              </a:rPr>
              <a:t>a</a:t>
            </a:r>
            <a:r>
              <a:rPr sz="2200" dirty="0">
                <a:solidFill>
                  <a:srgbClr val="FF0000"/>
                </a:solidFill>
                <a:latin typeface="Arial"/>
                <a:cs typeface="Arial"/>
              </a:rPr>
              <a:t>ted</a:t>
            </a:r>
            <a:r>
              <a:rPr sz="2200" spc="9" dirty="0">
                <a:solidFill>
                  <a:srgbClr val="FF0000"/>
                </a:solidFill>
                <a:latin typeface="Arial"/>
                <a:cs typeface="Arial"/>
              </a:rPr>
              <a:t> d</a:t>
            </a:r>
            <a:r>
              <a:rPr sz="2200" dirty="0">
                <a:solidFill>
                  <a:srgbClr val="FF0000"/>
                </a:solidFill>
                <a:latin typeface="Arial"/>
                <a:cs typeface="Arial"/>
              </a:rPr>
              <a:t>e</a:t>
            </a:r>
            <a:r>
              <a:rPr sz="2200" spc="14" dirty="0">
                <a:solidFill>
                  <a:srgbClr val="FF0000"/>
                </a:solidFill>
                <a:latin typeface="Arial"/>
                <a:cs typeface="Arial"/>
              </a:rPr>
              <a:t>c</a:t>
            </a:r>
            <a:r>
              <a:rPr sz="2200" dirty="0">
                <a:solidFill>
                  <a:srgbClr val="FF0000"/>
                </a:solidFill>
                <a:latin typeface="Arial"/>
                <a:cs typeface="Arial"/>
              </a:rPr>
              <a:t>i</a:t>
            </a:r>
            <a:r>
              <a:rPr sz="2200" spc="5" dirty="0">
                <a:solidFill>
                  <a:srgbClr val="FF0000"/>
                </a:solidFill>
                <a:latin typeface="Arial"/>
                <a:cs typeface="Arial"/>
              </a:rPr>
              <a:t>s</a:t>
            </a:r>
            <a:r>
              <a:rPr sz="2200" dirty="0">
                <a:solidFill>
                  <a:srgbClr val="FF0000"/>
                </a:solidFill>
                <a:latin typeface="Arial"/>
                <a:cs typeface="Arial"/>
              </a:rPr>
              <a:t>i</a:t>
            </a:r>
            <a:r>
              <a:rPr sz="2200" spc="9" dirty="0">
                <a:solidFill>
                  <a:srgbClr val="FF0000"/>
                </a:solidFill>
                <a:latin typeface="Arial"/>
                <a:cs typeface="Arial"/>
              </a:rPr>
              <a:t>o</a:t>
            </a:r>
            <a:r>
              <a:rPr sz="2200" dirty="0">
                <a:solidFill>
                  <a:srgbClr val="FF0000"/>
                </a:solidFill>
                <a:latin typeface="Arial"/>
                <a:cs typeface="Arial"/>
              </a:rPr>
              <a:t>n</a:t>
            </a:r>
            <a:r>
              <a:rPr sz="2200" spc="9" dirty="0">
                <a:solidFill>
                  <a:srgbClr val="FF0000"/>
                </a:solidFill>
                <a:latin typeface="Arial"/>
                <a:cs typeface="Arial"/>
              </a:rPr>
              <a:t> </a:t>
            </a:r>
            <a:r>
              <a:rPr sz="2200" dirty="0">
                <a:solidFill>
                  <a:srgbClr val="FF0000"/>
                </a:solidFill>
                <a:latin typeface="Arial"/>
                <a:cs typeface="Arial"/>
              </a:rPr>
              <a:t>t</a:t>
            </a:r>
            <a:r>
              <a:rPr sz="2200" spc="9" dirty="0">
                <a:solidFill>
                  <a:srgbClr val="FF0000"/>
                </a:solidFill>
                <a:latin typeface="Arial"/>
                <a:cs typeface="Arial"/>
              </a:rPr>
              <a:t>r</a:t>
            </a:r>
            <a:r>
              <a:rPr sz="2200" dirty="0">
                <a:solidFill>
                  <a:srgbClr val="FF0000"/>
                </a:solidFill>
                <a:latin typeface="Arial"/>
                <a:cs typeface="Arial"/>
              </a:rPr>
              <a:t>ee</a:t>
            </a:r>
            <a:r>
              <a:rPr sz="2200" spc="9" dirty="0">
                <a:solidFill>
                  <a:srgbClr val="FF0000"/>
                </a:solidFill>
                <a:latin typeface="Arial"/>
                <a:cs typeface="Arial"/>
              </a:rPr>
              <a:t> </a:t>
            </a:r>
            <a:r>
              <a:rPr sz="2200" dirty="0">
                <a:solidFill>
                  <a:prstClr val="black"/>
                </a:solidFill>
                <a:latin typeface="Arial"/>
                <a:cs typeface="Arial"/>
              </a:rPr>
              <a:t>is</a:t>
            </a:r>
            <a:r>
              <a:rPr sz="2200" spc="9" dirty="0">
                <a:solidFill>
                  <a:prstClr val="black"/>
                </a:solidFill>
                <a:latin typeface="Arial"/>
                <a:cs typeface="Arial"/>
              </a:rPr>
              <a:t> </a:t>
            </a:r>
            <a:r>
              <a:rPr sz="2200" dirty="0">
                <a:solidFill>
                  <a:prstClr val="black"/>
                </a:solidFill>
                <a:latin typeface="Arial"/>
                <a:cs typeface="Arial"/>
              </a:rPr>
              <a:t>i</a:t>
            </a:r>
            <a:r>
              <a:rPr sz="2200" spc="9" dirty="0">
                <a:solidFill>
                  <a:prstClr val="black"/>
                </a:solidFill>
                <a:latin typeface="Arial"/>
                <a:cs typeface="Arial"/>
              </a:rPr>
              <a:t>n</a:t>
            </a:r>
            <a:r>
              <a:rPr sz="2200" spc="5" dirty="0">
                <a:solidFill>
                  <a:prstClr val="black"/>
                </a:solidFill>
                <a:latin typeface="Arial"/>
                <a:cs typeface="Arial"/>
              </a:rPr>
              <a:t>c</a:t>
            </a:r>
            <a:r>
              <a:rPr sz="2200" spc="9" dirty="0">
                <a:solidFill>
                  <a:prstClr val="black"/>
                </a:solidFill>
                <a:latin typeface="Arial"/>
                <a:cs typeface="Arial"/>
              </a:rPr>
              <a:t>re</a:t>
            </a:r>
            <a:r>
              <a:rPr sz="2200" dirty="0">
                <a:solidFill>
                  <a:prstClr val="black"/>
                </a:solidFill>
                <a:latin typeface="Arial"/>
                <a:cs typeface="Arial"/>
              </a:rPr>
              <a:t>m</a:t>
            </a:r>
            <a:r>
              <a:rPr sz="2200" spc="9" dirty="0">
                <a:solidFill>
                  <a:prstClr val="black"/>
                </a:solidFill>
                <a:latin typeface="Arial"/>
                <a:cs typeface="Arial"/>
              </a:rPr>
              <a:t>en</a:t>
            </a:r>
            <a:r>
              <a:rPr sz="2200" dirty="0">
                <a:solidFill>
                  <a:prstClr val="black"/>
                </a:solidFill>
                <a:latin typeface="Arial"/>
                <a:cs typeface="Arial"/>
              </a:rPr>
              <a:t>tally </a:t>
            </a:r>
            <a:r>
              <a:rPr sz="2200" spc="9" dirty="0">
                <a:solidFill>
                  <a:prstClr val="black"/>
                </a:solidFill>
                <a:latin typeface="Arial"/>
                <a:cs typeface="Arial"/>
              </a:rPr>
              <a:t>d</a:t>
            </a:r>
            <a:r>
              <a:rPr sz="2200" dirty="0">
                <a:solidFill>
                  <a:prstClr val="black"/>
                </a:solidFill>
                <a:latin typeface="Arial"/>
                <a:cs typeface="Arial"/>
              </a:rPr>
              <a:t>e</a:t>
            </a:r>
            <a:r>
              <a:rPr sz="2200" spc="14" dirty="0">
                <a:solidFill>
                  <a:prstClr val="black"/>
                </a:solidFill>
                <a:latin typeface="Arial"/>
                <a:cs typeface="Arial"/>
              </a:rPr>
              <a:t>v</a:t>
            </a:r>
            <a:r>
              <a:rPr sz="2200" dirty="0">
                <a:solidFill>
                  <a:prstClr val="black"/>
                </a:solidFill>
                <a:latin typeface="Arial"/>
                <a:cs typeface="Arial"/>
              </a:rPr>
              <a:t>el</a:t>
            </a:r>
            <a:r>
              <a:rPr sz="2200" spc="9" dirty="0">
                <a:solidFill>
                  <a:prstClr val="black"/>
                </a:solidFill>
                <a:latin typeface="Arial"/>
                <a:cs typeface="Arial"/>
              </a:rPr>
              <a:t>op</a:t>
            </a:r>
            <a:r>
              <a:rPr sz="2200" dirty="0">
                <a:solidFill>
                  <a:prstClr val="black"/>
                </a:solidFill>
                <a:latin typeface="Arial"/>
                <a:cs typeface="Arial"/>
              </a:rPr>
              <a:t>ed</a:t>
            </a:r>
          </a:p>
          <a:p>
            <a:pPr defTabSz="829280">
              <a:lnSpc>
                <a:spcPts val="998"/>
              </a:lnSpc>
              <a:spcBef>
                <a:spcPts val="63"/>
              </a:spcBef>
            </a:pPr>
            <a:endParaRPr sz="1000" dirty="0">
              <a:solidFill>
                <a:prstClr val="black"/>
              </a:solidFill>
            </a:endParaRPr>
          </a:p>
          <a:p>
            <a:pPr marL="11517" defTabSz="829280"/>
            <a:r>
              <a:rPr sz="2200" spc="9" dirty="0">
                <a:solidFill>
                  <a:prstClr val="black"/>
                </a:solidFill>
                <a:latin typeface="Arial"/>
                <a:cs typeface="Arial"/>
              </a:rPr>
              <a:t>Th</a:t>
            </a:r>
            <a:r>
              <a:rPr sz="2200" dirty="0">
                <a:solidFill>
                  <a:prstClr val="black"/>
                </a:solidFill>
                <a:latin typeface="Arial"/>
                <a:cs typeface="Arial"/>
              </a:rPr>
              <a:t>e</a:t>
            </a:r>
            <a:r>
              <a:rPr sz="2200" spc="5" dirty="0">
                <a:solidFill>
                  <a:prstClr val="black"/>
                </a:solidFill>
                <a:latin typeface="Arial"/>
                <a:cs typeface="Arial"/>
              </a:rPr>
              <a:t> f</a:t>
            </a:r>
            <a:r>
              <a:rPr sz="2200" dirty="0">
                <a:solidFill>
                  <a:prstClr val="black"/>
                </a:solidFill>
                <a:latin typeface="Arial"/>
                <a:cs typeface="Arial"/>
              </a:rPr>
              <a:t>in</a:t>
            </a:r>
            <a:r>
              <a:rPr sz="2200" spc="9" dirty="0">
                <a:solidFill>
                  <a:prstClr val="black"/>
                </a:solidFill>
                <a:latin typeface="Arial"/>
                <a:cs typeface="Arial"/>
              </a:rPr>
              <a:t>a</a:t>
            </a:r>
            <a:r>
              <a:rPr sz="2200" dirty="0">
                <a:solidFill>
                  <a:prstClr val="black"/>
                </a:solidFill>
                <a:latin typeface="Arial"/>
                <a:cs typeface="Arial"/>
              </a:rPr>
              <a:t>l r</a:t>
            </a:r>
            <a:r>
              <a:rPr sz="2200" spc="9" dirty="0">
                <a:solidFill>
                  <a:prstClr val="black"/>
                </a:solidFill>
                <a:latin typeface="Arial"/>
                <a:cs typeface="Arial"/>
              </a:rPr>
              <a:t>e</a:t>
            </a:r>
            <a:r>
              <a:rPr sz="2200" spc="14" dirty="0">
                <a:solidFill>
                  <a:prstClr val="black"/>
                </a:solidFill>
                <a:latin typeface="Arial"/>
                <a:cs typeface="Arial"/>
              </a:rPr>
              <a:t>s</a:t>
            </a:r>
            <a:r>
              <a:rPr sz="2200" dirty="0">
                <a:solidFill>
                  <a:prstClr val="black"/>
                </a:solidFill>
                <a:latin typeface="Arial"/>
                <a:cs typeface="Arial"/>
              </a:rPr>
              <a:t>ult</a:t>
            </a:r>
            <a:r>
              <a:rPr sz="2200" spc="5" dirty="0">
                <a:solidFill>
                  <a:prstClr val="black"/>
                </a:solidFill>
                <a:latin typeface="Arial"/>
                <a:cs typeface="Arial"/>
              </a:rPr>
              <a:t> </a:t>
            </a:r>
            <a:r>
              <a:rPr sz="2200" dirty="0">
                <a:solidFill>
                  <a:prstClr val="black"/>
                </a:solidFill>
                <a:latin typeface="Arial"/>
                <a:cs typeface="Arial"/>
              </a:rPr>
              <a:t>is</a:t>
            </a:r>
            <a:r>
              <a:rPr sz="2200" spc="9" dirty="0">
                <a:solidFill>
                  <a:prstClr val="black"/>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 </a:t>
            </a:r>
            <a:r>
              <a:rPr sz="2200" dirty="0">
                <a:solidFill>
                  <a:prstClr val="black"/>
                </a:solidFill>
                <a:latin typeface="Arial"/>
                <a:cs typeface="Arial"/>
              </a:rPr>
              <a:t>t</a:t>
            </a:r>
            <a:r>
              <a:rPr sz="2200" spc="9" dirty="0">
                <a:solidFill>
                  <a:prstClr val="black"/>
                </a:solidFill>
                <a:latin typeface="Arial"/>
                <a:cs typeface="Arial"/>
              </a:rPr>
              <a:t>r</a:t>
            </a:r>
            <a:r>
              <a:rPr sz="2200" dirty="0">
                <a:solidFill>
                  <a:prstClr val="black"/>
                </a:solidFill>
                <a:latin typeface="Arial"/>
                <a:cs typeface="Arial"/>
              </a:rPr>
              <a:t>ee</a:t>
            </a:r>
            <a:r>
              <a:rPr sz="2200" spc="9" dirty="0">
                <a:solidFill>
                  <a:prstClr val="black"/>
                </a:solidFill>
                <a:latin typeface="Arial"/>
                <a:cs typeface="Arial"/>
              </a:rPr>
              <a:t> </a:t>
            </a:r>
            <a:r>
              <a:rPr sz="2200" spc="5" dirty="0">
                <a:solidFill>
                  <a:prstClr val="black"/>
                </a:solidFill>
                <a:latin typeface="Arial"/>
                <a:cs typeface="Arial"/>
              </a:rPr>
              <a:t>wi</a:t>
            </a:r>
            <a:r>
              <a:rPr sz="2200" dirty="0">
                <a:solidFill>
                  <a:prstClr val="black"/>
                </a:solidFill>
                <a:latin typeface="Arial"/>
                <a:cs typeface="Arial"/>
              </a:rPr>
              <a:t>th</a:t>
            </a:r>
            <a:r>
              <a:rPr sz="2200" spc="50" dirty="0">
                <a:solidFill>
                  <a:prstClr val="black"/>
                </a:solidFill>
                <a:latin typeface="Arial"/>
                <a:cs typeface="Arial"/>
              </a:rPr>
              <a:t> </a:t>
            </a:r>
            <a:r>
              <a:rPr sz="2200" spc="9" dirty="0">
                <a:solidFill>
                  <a:srgbClr val="0000FF"/>
                </a:solidFill>
                <a:latin typeface="Arial"/>
                <a:cs typeface="Arial"/>
              </a:rPr>
              <a:t>de</a:t>
            </a:r>
            <a:r>
              <a:rPr sz="2200" spc="5" dirty="0">
                <a:solidFill>
                  <a:srgbClr val="0000FF"/>
                </a:solidFill>
                <a:latin typeface="Arial"/>
                <a:cs typeface="Arial"/>
              </a:rPr>
              <a:t>c</a:t>
            </a:r>
            <a:r>
              <a:rPr sz="2200" dirty="0">
                <a:solidFill>
                  <a:srgbClr val="0000FF"/>
                </a:solidFill>
                <a:latin typeface="Arial"/>
                <a:cs typeface="Arial"/>
              </a:rPr>
              <a:t>i</a:t>
            </a:r>
            <a:r>
              <a:rPr sz="2200" spc="14" dirty="0">
                <a:solidFill>
                  <a:srgbClr val="0000FF"/>
                </a:solidFill>
                <a:latin typeface="Arial"/>
                <a:cs typeface="Arial"/>
              </a:rPr>
              <a:t>s</a:t>
            </a:r>
            <a:r>
              <a:rPr sz="2200" spc="-9" dirty="0">
                <a:solidFill>
                  <a:srgbClr val="0000FF"/>
                </a:solidFill>
                <a:latin typeface="Arial"/>
                <a:cs typeface="Arial"/>
              </a:rPr>
              <a:t>i</a:t>
            </a:r>
            <a:r>
              <a:rPr sz="2200" spc="9" dirty="0">
                <a:solidFill>
                  <a:srgbClr val="0000FF"/>
                </a:solidFill>
                <a:latin typeface="Arial"/>
                <a:cs typeface="Arial"/>
              </a:rPr>
              <a:t>o</a:t>
            </a:r>
            <a:r>
              <a:rPr sz="2200" dirty="0">
                <a:solidFill>
                  <a:srgbClr val="0000FF"/>
                </a:solidFill>
                <a:latin typeface="Arial"/>
                <a:cs typeface="Arial"/>
              </a:rPr>
              <a:t>n</a:t>
            </a:r>
            <a:r>
              <a:rPr sz="2200" spc="9" dirty="0">
                <a:solidFill>
                  <a:srgbClr val="0000FF"/>
                </a:solidFill>
                <a:latin typeface="Arial"/>
                <a:cs typeface="Arial"/>
              </a:rPr>
              <a:t> n</a:t>
            </a:r>
            <a:r>
              <a:rPr sz="2200" dirty="0">
                <a:solidFill>
                  <a:srgbClr val="0000FF"/>
                </a:solidFill>
                <a:latin typeface="Arial"/>
                <a:cs typeface="Arial"/>
              </a:rPr>
              <a:t>o</a:t>
            </a:r>
            <a:r>
              <a:rPr sz="2200" spc="9" dirty="0">
                <a:solidFill>
                  <a:srgbClr val="0000FF"/>
                </a:solidFill>
                <a:latin typeface="Arial"/>
                <a:cs typeface="Arial"/>
              </a:rPr>
              <a:t>d</a:t>
            </a:r>
            <a:r>
              <a:rPr sz="2200" dirty="0">
                <a:solidFill>
                  <a:srgbClr val="0000FF"/>
                </a:solidFill>
                <a:latin typeface="Arial"/>
                <a:cs typeface="Arial"/>
              </a:rPr>
              <a:t>es</a:t>
            </a:r>
            <a:r>
              <a:rPr sz="2200" spc="41" dirty="0">
                <a:solidFill>
                  <a:srgbClr val="0000FF"/>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n</a:t>
            </a:r>
            <a:r>
              <a:rPr sz="2200" dirty="0">
                <a:solidFill>
                  <a:prstClr val="black"/>
                </a:solidFill>
                <a:latin typeface="Arial"/>
                <a:cs typeface="Arial"/>
              </a:rPr>
              <a:t>d</a:t>
            </a:r>
            <a:r>
              <a:rPr sz="2200" spc="18" dirty="0">
                <a:solidFill>
                  <a:prstClr val="black"/>
                </a:solidFill>
                <a:latin typeface="Arial"/>
                <a:cs typeface="Arial"/>
              </a:rPr>
              <a:t> </a:t>
            </a:r>
            <a:r>
              <a:rPr sz="2200" dirty="0">
                <a:solidFill>
                  <a:srgbClr val="0000FF"/>
                </a:solidFill>
                <a:latin typeface="Arial"/>
                <a:cs typeface="Arial"/>
              </a:rPr>
              <a:t>le</a:t>
            </a:r>
            <a:r>
              <a:rPr sz="2200" spc="9" dirty="0">
                <a:solidFill>
                  <a:srgbClr val="0000FF"/>
                </a:solidFill>
                <a:latin typeface="Arial"/>
                <a:cs typeface="Arial"/>
              </a:rPr>
              <a:t>a</a:t>
            </a:r>
            <a:r>
              <a:rPr sz="2200" dirty="0">
                <a:solidFill>
                  <a:srgbClr val="0000FF"/>
                </a:solidFill>
                <a:latin typeface="Arial"/>
                <a:cs typeface="Arial"/>
              </a:rPr>
              <a:t>f </a:t>
            </a:r>
            <a:r>
              <a:rPr sz="2200" spc="9" dirty="0">
                <a:solidFill>
                  <a:srgbClr val="0000FF"/>
                </a:solidFill>
                <a:latin typeface="Arial"/>
                <a:cs typeface="Arial"/>
              </a:rPr>
              <a:t>n</a:t>
            </a:r>
            <a:r>
              <a:rPr sz="2200" dirty="0">
                <a:solidFill>
                  <a:srgbClr val="0000FF"/>
                </a:solidFill>
                <a:latin typeface="Arial"/>
                <a:cs typeface="Arial"/>
              </a:rPr>
              <a:t>o</a:t>
            </a:r>
            <a:r>
              <a:rPr sz="2200" spc="9" dirty="0">
                <a:solidFill>
                  <a:srgbClr val="0000FF"/>
                </a:solidFill>
                <a:latin typeface="Arial"/>
                <a:cs typeface="Arial"/>
              </a:rPr>
              <a:t>de</a:t>
            </a:r>
            <a:r>
              <a:rPr sz="2200" spc="23" dirty="0">
                <a:solidFill>
                  <a:srgbClr val="0000FF"/>
                </a:solidFill>
                <a:latin typeface="Arial"/>
                <a:cs typeface="Arial"/>
              </a:rPr>
              <a:t>s</a:t>
            </a:r>
            <a:r>
              <a:rPr sz="2200" dirty="0">
                <a:solidFill>
                  <a:prstClr val="black"/>
                </a:solidFill>
                <a:latin typeface="Arial"/>
                <a:cs typeface="Arial"/>
              </a:rPr>
              <a:t>.</a:t>
            </a:r>
          </a:p>
        </p:txBody>
      </p:sp>
      <p:sp>
        <p:nvSpPr>
          <p:cNvPr id="5" name="object 5"/>
          <p:cNvSpPr txBox="1"/>
          <p:nvPr/>
        </p:nvSpPr>
        <p:spPr>
          <a:xfrm>
            <a:off x="536663" y="2489627"/>
            <a:ext cx="120346" cy="163670"/>
          </a:xfrm>
          <a:prstGeom prst="rect">
            <a:avLst/>
          </a:prstGeom>
        </p:spPr>
        <p:txBody>
          <a:bodyPr vert="horz" wrap="square" lIns="0" tIns="0" rIns="0" bIns="0" rtlCol="0">
            <a:noAutofit/>
          </a:bodyPr>
          <a:lstStyle/>
          <a:p>
            <a:pPr marL="11517" defTabSz="829280"/>
            <a:r>
              <a:rPr sz="1000" spc="181"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536663" y="3588059"/>
            <a:ext cx="120346" cy="163670"/>
          </a:xfrm>
          <a:prstGeom prst="rect">
            <a:avLst/>
          </a:prstGeom>
        </p:spPr>
        <p:txBody>
          <a:bodyPr vert="horz" wrap="square" lIns="0" tIns="0" rIns="0" bIns="0" rtlCol="0">
            <a:noAutofit/>
          </a:bodyPr>
          <a:lstStyle/>
          <a:p>
            <a:pPr marL="11517" defTabSz="829280"/>
            <a:r>
              <a:rPr sz="1000" spc="181" dirty="0">
                <a:solidFill>
                  <a:prstClr val="black"/>
                </a:solidFill>
                <a:latin typeface="Arial"/>
                <a:cs typeface="Arial"/>
              </a:rPr>
              <a:t>●</a:t>
            </a:r>
            <a:endParaRPr sz="1000" dirty="0">
              <a:solidFill>
                <a:prstClr val="black"/>
              </a:solidFill>
              <a:latin typeface="Arial"/>
              <a:cs typeface="Arial"/>
            </a:endParaRPr>
          </a:p>
        </p:txBody>
      </p:sp>
      <p:sp>
        <p:nvSpPr>
          <p:cNvPr id="7" name="object 7"/>
          <p:cNvSpPr txBox="1"/>
          <p:nvPr/>
        </p:nvSpPr>
        <p:spPr>
          <a:xfrm>
            <a:off x="900582" y="3993776"/>
            <a:ext cx="137621" cy="272015"/>
          </a:xfrm>
          <a:prstGeom prst="rect">
            <a:avLst/>
          </a:prstGeom>
        </p:spPr>
        <p:txBody>
          <a:bodyPr vert="horz" wrap="square" lIns="0" tIns="0" rIns="0" bIns="0" rtlCol="0">
            <a:noAutofit/>
          </a:bodyPr>
          <a:lstStyle/>
          <a:p>
            <a:pPr marL="11517" defTabSz="829280"/>
            <a:r>
              <a:rPr spc="-9" dirty="0">
                <a:solidFill>
                  <a:prstClr val="black"/>
                </a:solidFill>
                <a:latin typeface="Arial"/>
                <a:cs typeface="Arial"/>
              </a:rPr>
              <a:t>–</a:t>
            </a:r>
            <a:endParaRPr dirty="0">
              <a:solidFill>
                <a:prstClr val="black"/>
              </a:solidFill>
              <a:latin typeface="Arial"/>
              <a:cs typeface="Arial"/>
            </a:endParaRPr>
          </a:p>
        </p:txBody>
      </p:sp>
      <p:sp>
        <p:nvSpPr>
          <p:cNvPr id="8" name="object 8"/>
          <p:cNvSpPr txBox="1"/>
          <p:nvPr/>
        </p:nvSpPr>
        <p:spPr>
          <a:xfrm>
            <a:off x="1174672" y="3984097"/>
            <a:ext cx="7664528" cy="1067889"/>
          </a:xfrm>
          <a:prstGeom prst="rect">
            <a:avLst/>
          </a:prstGeom>
        </p:spPr>
        <p:txBody>
          <a:bodyPr vert="horz" wrap="square" lIns="0" tIns="0" rIns="0" bIns="0" rtlCol="0">
            <a:noAutofit/>
          </a:bodyPr>
          <a:lstStyle/>
          <a:p>
            <a:pPr marL="11517" marR="275850" defTabSz="829280">
              <a:lnSpc>
                <a:spcPts val="2475"/>
              </a:lnSpc>
            </a:pPr>
            <a:r>
              <a:rPr sz="2200" dirty="0">
                <a:solidFill>
                  <a:prstClr val="black"/>
                </a:solidFill>
                <a:latin typeface="Arial"/>
                <a:cs typeface="Arial"/>
              </a:rPr>
              <a:t>A</a:t>
            </a:r>
            <a:r>
              <a:rPr sz="2200" spc="-132" dirty="0">
                <a:solidFill>
                  <a:prstClr val="black"/>
                </a:solidFill>
                <a:latin typeface="Arial"/>
                <a:cs typeface="Arial"/>
              </a:rPr>
              <a:t> </a:t>
            </a:r>
            <a:r>
              <a:rPr sz="2200" spc="9" dirty="0">
                <a:solidFill>
                  <a:prstClr val="black"/>
                </a:solidFill>
                <a:latin typeface="Arial"/>
                <a:cs typeface="Arial"/>
              </a:rPr>
              <a:t>de</a:t>
            </a:r>
            <a:r>
              <a:rPr sz="2200" spc="5" dirty="0">
                <a:solidFill>
                  <a:prstClr val="black"/>
                </a:solidFill>
                <a:latin typeface="Arial"/>
                <a:cs typeface="Arial"/>
              </a:rPr>
              <a:t>c</a:t>
            </a:r>
            <a:r>
              <a:rPr sz="2200" dirty="0">
                <a:solidFill>
                  <a:prstClr val="black"/>
                </a:solidFill>
                <a:latin typeface="Arial"/>
                <a:cs typeface="Arial"/>
              </a:rPr>
              <a:t>i</a:t>
            </a:r>
            <a:r>
              <a:rPr sz="2200" spc="5" dirty="0">
                <a:solidFill>
                  <a:prstClr val="black"/>
                </a:solidFill>
                <a:latin typeface="Arial"/>
                <a:cs typeface="Arial"/>
              </a:rPr>
              <a:t>s</a:t>
            </a:r>
            <a:r>
              <a:rPr sz="2200" dirty="0">
                <a:solidFill>
                  <a:prstClr val="black"/>
                </a:solidFill>
                <a:latin typeface="Arial"/>
                <a:cs typeface="Arial"/>
              </a:rPr>
              <a:t>i</a:t>
            </a:r>
            <a:r>
              <a:rPr sz="2200" spc="9" dirty="0">
                <a:solidFill>
                  <a:prstClr val="black"/>
                </a:solidFill>
                <a:latin typeface="Arial"/>
                <a:cs typeface="Arial"/>
              </a:rPr>
              <a:t>o</a:t>
            </a:r>
            <a:r>
              <a:rPr sz="2200" dirty="0">
                <a:solidFill>
                  <a:prstClr val="black"/>
                </a:solidFill>
                <a:latin typeface="Arial"/>
                <a:cs typeface="Arial"/>
              </a:rPr>
              <a:t>n</a:t>
            </a:r>
            <a:r>
              <a:rPr sz="2200" spc="9" dirty="0">
                <a:solidFill>
                  <a:prstClr val="black"/>
                </a:solidFill>
                <a:latin typeface="Arial"/>
                <a:cs typeface="Arial"/>
              </a:rPr>
              <a:t> </a:t>
            </a:r>
            <a:r>
              <a:rPr sz="2200" dirty="0">
                <a:solidFill>
                  <a:prstClr val="black"/>
                </a:solidFill>
                <a:latin typeface="Arial"/>
                <a:cs typeface="Arial"/>
              </a:rPr>
              <a:t>n</a:t>
            </a:r>
            <a:r>
              <a:rPr sz="2200" spc="9" dirty="0">
                <a:solidFill>
                  <a:prstClr val="black"/>
                </a:solidFill>
                <a:latin typeface="Arial"/>
                <a:cs typeface="Arial"/>
              </a:rPr>
              <a:t>od</a:t>
            </a:r>
            <a:r>
              <a:rPr sz="2200" dirty="0">
                <a:solidFill>
                  <a:prstClr val="black"/>
                </a:solidFill>
                <a:latin typeface="Arial"/>
                <a:cs typeface="Arial"/>
              </a:rPr>
              <a:t>e</a:t>
            </a:r>
            <a:r>
              <a:rPr sz="2200" spc="5" dirty="0">
                <a:solidFill>
                  <a:prstClr val="black"/>
                </a:solidFill>
                <a:latin typeface="Arial"/>
                <a:cs typeface="Arial"/>
              </a:rPr>
              <a:t> </a:t>
            </a:r>
            <a:r>
              <a:rPr sz="2200" spc="9" dirty="0">
                <a:solidFill>
                  <a:prstClr val="black"/>
                </a:solidFill>
                <a:latin typeface="Arial"/>
                <a:cs typeface="Arial"/>
              </a:rPr>
              <a:t>(e</a:t>
            </a:r>
            <a:r>
              <a:rPr sz="2200" dirty="0">
                <a:solidFill>
                  <a:prstClr val="black"/>
                </a:solidFill>
                <a:latin typeface="Arial"/>
                <a:cs typeface="Arial"/>
              </a:rPr>
              <a:t>.g.,</a:t>
            </a:r>
            <a:r>
              <a:rPr sz="2200" spc="5" dirty="0">
                <a:solidFill>
                  <a:prstClr val="black"/>
                </a:solidFill>
                <a:latin typeface="Arial"/>
                <a:cs typeface="Arial"/>
              </a:rPr>
              <a:t> O</a:t>
            </a:r>
            <a:r>
              <a:rPr sz="2200" spc="9" dirty="0">
                <a:solidFill>
                  <a:prstClr val="black"/>
                </a:solidFill>
                <a:latin typeface="Arial"/>
                <a:cs typeface="Arial"/>
              </a:rPr>
              <a:t>u</a:t>
            </a:r>
            <a:r>
              <a:rPr sz="2200" dirty="0">
                <a:solidFill>
                  <a:prstClr val="black"/>
                </a:solidFill>
                <a:latin typeface="Arial"/>
                <a:cs typeface="Arial"/>
              </a:rPr>
              <a:t>tl</a:t>
            </a:r>
            <a:r>
              <a:rPr sz="2200" spc="5" dirty="0">
                <a:solidFill>
                  <a:prstClr val="black"/>
                </a:solidFill>
                <a:latin typeface="Arial"/>
                <a:cs typeface="Arial"/>
              </a:rPr>
              <a:t>o</a:t>
            </a:r>
            <a:r>
              <a:rPr sz="2200" spc="9" dirty="0">
                <a:solidFill>
                  <a:prstClr val="black"/>
                </a:solidFill>
                <a:latin typeface="Arial"/>
                <a:cs typeface="Arial"/>
              </a:rPr>
              <a:t>o</a:t>
            </a:r>
            <a:r>
              <a:rPr sz="2200" spc="5" dirty="0">
                <a:solidFill>
                  <a:prstClr val="black"/>
                </a:solidFill>
                <a:latin typeface="Arial"/>
                <a:cs typeface="Arial"/>
              </a:rPr>
              <a:t>k</a:t>
            </a:r>
            <a:r>
              <a:rPr sz="2200" dirty="0">
                <a:solidFill>
                  <a:prstClr val="black"/>
                </a:solidFill>
                <a:latin typeface="Arial"/>
                <a:cs typeface="Arial"/>
              </a:rPr>
              <a:t>)</a:t>
            </a:r>
            <a:r>
              <a:rPr sz="2200" spc="14" dirty="0">
                <a:solidFill>
                  <a:prstClr val="black"/>
                </a:solidFill>
                <a:latin typeface="Arial"/>
                <a:cs typeface="Arial"/>
              </a:rPr>
              <a:t> </a:t>
            </a:r>
            <a:r>
              <a:rPr sz="2200" dirty="0">
                <a:solidFill>
                  <a:prstClr val="black"/>
                </a:solidFill>
                <a:latin typeface="Arial"/>
                <a:cs typeface="Arial"/>
              </a:rPr>
              <a:t>h</a:t>
            </a:r>
            <a:r>
              <a:rPr sz="2200" spc="9" dirty="0">
                <a:solidFill>
                  <a:prstClr val="black"/>
                </a:solidFill>
                <a:latin typeface="Arial"/>
                <a:cs typeface="Arial"/>
              </a:rPr>
              <a:t>a</a:t>
            </a:r>
            <a:r>
              <a:rPr sz="2200" dirty="0">
                <a:solidFill>
                  <a:prstClr val="black"/>
                </a:solidFill>
                <a:latin typeface="Arial"/>
                <a:cs typeface="Arial"/>
              </a:rPr>
              <a:t>s</a:t>
            </a:r>
            <a:r>
              <a:rPr sz="2200" spc="9" dirty="0">
                <a:solidFill>
                  <a:prstClr val="black"/>
                </a:solidFill>
                <a:latin typeface="Arial"/>
                <a:cs typeface="Arial"/>
              </a:rPr>
              <a:t> </a:t>
            </a:r>
            <a:r>
              <a:rPr sz="2200" spc="5" dirty="0">
                <a:solidFill>
                  <a:prstClr val="black"/>
                </a:solidFill>
                <a:latin typeface="Arial"/>
                <a:cs typeface="Arial"/>
              </a:rPr>
              <a:t>tw</a:t>
            </a:r>
            <a:r>
              <a:rPr sz="2200" dirty="0">
                <a:solidFill>
                  <a:prstClr val="black"/>
                </a:solidFill>
                <a:latin typeface="Arial"/>
                <a:cs typeface="Arial"/>
              </a:rPr>
              <a:t>o</a:t>
            </a:r>
            <a:r>
              <a:rPr sz="2200" spc="9" dirty="0">
                <a:solidFill>
                  <a:prstClr val="black"/>
                </a:solidFill>
                <a:latin typeface="Arial"/>
                <a:cs typeface="Arial"/>
              </a:rPr>
              <a:t> </a:t>
            </a:r>
            <a:r>
              <a:rPr sz="2200" dirty="0">
                <a:solidFill>
                  <a:prstClr val="black"/>
                </a:solidFill>
                <a:latin typeface="Arial"/>
                <a:cs typeface="Arial"/>
              </a:rPr>
              <a:t>or</a:t>
            </a:r>
            <a:r>
              <a:rPr sz="2200" spc="14" dirty="0">
                <a:solidFill>
                  <a:prstClr val="black"/>
                </a:solidFill>
                <a:latin typeface="Arial"/>
                <a:cs typeface="Arial"/>
              </a:rPr>
              <a:t> </a:t>
            </a:r>
            <a:r>
              <a:rPr sz="2200" spc="9" dirty="0">
                <a:solidFill>
                  <a:prstClr val="black"/>
                </a:solidFill>
                <a:latin typeface="Arial"/>
                <a:cs typeface="Arial"/>
              </a:rPr>
              <a:t>mo</a:t>
            </a:r>
            <a:r>
              <a:rPr sz="2200" dirty="0">
                <a:solidFill>
                  <a:prstClr val="black"/>
                </a:solidFill>
                <a:latin typeface="Arial"/>
                <a:cs typeface="Arial"/>
              </a:rPr>
              <a:t>re</a:t>
            </a:r>
            <a:r>
              <a:rPr sz="2200" spc="9" dirty="0">
                <a:solidFill>
                  <a:prstClr val="black"/>
                </a:solidFill>
                <a:latin typeface="Arial"/>
                <a:cs typeface="Arial"/>
              </a:rPr>
              <a:t> b</a:t>
            </a:r>
            <a:r>
              <a:rPr sz="2200" dirty="0">
                <a:solidFill>
                  <a:prstClr val="black"/>
                </a:solidFill>
                <a:latin typeface="Arial"/>
                <a:cs typeface="Arial"/>
              </a:rPr>
              <a:t>r</a:t>
            </a:r>
            <a:r>
              <a:rPr sz="2200" spc="9" dirty="0">
                <a:solidFill>
                  <a:prstClr val="black"/>
                </a:solidFill>
                <a:latin typeface="Arial"/>
                <a:cs typeface="Arial"/>
              </a:rPr>
              <a:t>a</a:t>
            </a:r>
            <a:r>
              <a:rPr sz="2200" dirty="0">
                <a:solidFill>
                  <a:prstClr val="black"/>
                </a:solidFill>
                <a:latin typeface="Arial"/>
                <a:cs typeface="Arial"/>
              </a:rPr>
              <a:t>n</a:t>
            </a:r>
            <a:r>
              <a:rPr sz="2200" spc="14" dirty="0">
                <a:solidFill>
                  <a:prstClr val="black"/>
                </a:solidFill>
                <a:latin typeface="Arial"/>
                <a:cs typeface="Arial"/>
              </a:rPr>
              <a:t>c</a:t>
            </a:r>
            <a:r>
              <a:rPr sz="2200" spc="9" dirty="0">
                <a:solidFill>
                  <a:prstClr val="black"/>
                </a:solidFill>
                <a:latin typeface="Arial"/>
                <a:cs typeface="Arial"/>
              </a:rPr>
              <a:t>h</a:t>
            </a:r>
            <a:r>
              <a:rPr sz="2200" dirty="0">
                <a:solidFill>
                  <a:prstClr val="black"/>
                </a:solidFill>
                <a:latin typeface="Arial"/>
                <a:cs typeface="Arial"/>
              </a:rPr>
              <a:t>es (</a:t>
            </a:r>
            <a:r>
              <a:rPr sz="2200" spc="9" dirty="0">
                <a:solidFill>
                  <a:prstClr val="black"/>
                </a:solidFill>
                <a:latin typeface="Arial"/>
                <a:cs typeface="Arial"/>
              </a:rPr>
              <a:t>e</a:t>
            </a:r>
            <a:r>
              <a:rPr sz="2200" dirty="0">
                <a:solidFill>
                  <a:prstClr val="black"/>
                </a:solidFill>
                <a:latin typeface="Arial"/>
                <a:cs typeface="Arial"/>
              </a:rPr>
              <a:t>.</a:t>
            </a:r>
            <a:r>
              <a:rPr sz="2200" spc="5" dirty="0">
                <a:solidFill>
                  <a:prstClr val="black"/>
                </a:solidFill>
                <a:latin typeface="Arial"/>
                <a:cs typeface="Arial"/>
              </a:rPr>
              <a:t>g</a:t>
            </a:r>
            <a:r>
              <a:rPr sz="2200" dirty="0">
                <a:solidFill>
                  <a:prstClr val="black"/>
                </a:solidFill>
                <a:latin typeface="Arial"/>
                <a:cs typeface="Arial"/>
              </a:rPr>
              <a:t>.,</a:t>
            </a:r>
            <a:r>
              <a:rPr sz="2200" spc="-5" dirty="0">
                <a:solidFill>
                  <a:prstClr val="black"/>
                </a:solidFill>
                <a:latin typeface="Arial"/>
                <a:cs typeface="Arial"/>
              </a:rPr>
              <a:t> </a:t>
            </a:r>
            <a:r>
              <a:rPr sz="2200" dirty="0">
                <a:solidFill>
                  <a:prstClr val="black"/>
                </a:solidFill>
                <a:latin typeface="Arial"/>
                <a:cs typeface="Arial"/>
              </a:rPr>
              <a:t>S</a:t>
            </a:r>
            <a:r>
              <a:rPr sz="2200" spc="9" dirty="0">
                <a:solidFill>
                  <a:prstClr val="black"/>
                </a:solidFill>
                <a:latin typeface="Arial"/>
                <a:cs typeface="Arial"/>
              </a:rPr>
              <a:t>u</a:t>
            </a:r>
            <a:r>
              <a:rPr sz="2200" dirty="0">
                <a:solidFill>
                  <a:prstClr val="black"/>
                </a:solidFill>
                <a:latin typeface="Arial"/>
                <a:cs typeface="Arial"/>
              </a:rPr>
              <a:t>n</a:t>
            </a:r>
            <a:r>
              <a:rPr sz="2200" spc="9" dirty="0">
                <a:solidFill>
                  <a:prstClr val="black"/>
                </a:solidFill>
                <a:latin typeface="Arial"/>
                <a:cs typeface="Arial"/>
              </a:rPr>
              <a:t>n</a:t>
            </a:r>
            <a:r>
              <a:rPr sz="2200" spc="-163" dirty="0">
                <a:solidFill>
                  <a:prstClr val="black"/>
                </a:solidFill>
                <a:latin typeface="Arial"/>
                <a:cs typeface="Arial"/>
              </a:rPr>
              <a:t>y</a:t>
            </a:r>
            <a:r>
              <a:rPr sz="2200" dirty="0">
                <a:solidFill>
                  <a:prstClr val="black"/>
                </a:solidFill>
                <a:latin typeface="Arial"/>
                <a:cs typeface="Arial"/>
              </a:rPr>
              <a:t>,</a:t>
            </a:r>
            <a:r>
              <a:rPr sz="2200" spc="5" dirty="0">
                <a:solidFill>
                  <a:prstClr val="black"/>
                </a:solidFill>
                <a:latin typeface="Arial"/>
                <a:cs typeface="Arial"/>
              </a:rPr>
              <a:t> Ov</a:t>
            </a:r>
            <a:r>
              <a:rPr sz="2200" spc="9" dirty="0">
                <a:solidFill>
                  <a:prstClr val="black"/>
                </a:solidFill>
                <a:latin typeface="Arial"/>
                <a:cs typeface="Arial"/>
              </a:rPr>
              <a:t>er</a:t>
            </a:r>
            <a:r>
              <a:rPr sz="2200" spc="5" dirty="0">
                <a:solidFill>
                  <a:prstClr val="black"/>
                </a:solidFill>
                <a:latin typeface="Arial"/>
                <a:cs typeface="Arial"/>
              </a:rPr>
              <a:t>c</a:t>
            </a:r>
            <a:r>
              <a:rPr sz="2200" spc="9" dirty="0">
                <a:solidFill>
                  <a:prstClr val="black"/>
                </a:solidFill>
                <a:latin typeface="Arial"/>
                <a:cs typeface="Arial"/>
              </a:rPr>
              <a:t>a</a:t>
            </a:r>
            <a:r>
              <a:rPr sz="2200" spc="5" dirty="0">
                <a:solidFill>
                  <a:prstClr val="black"/>
                </a:solidFill>
                <a:latin typeface="Arial"/>
                <a:cs typeface="Arial"/>
              </a:rPr>
              <a:t>s</a:t>
            </a:r>
            <a:r>
              <a:rPr sz="2200" dirty="0">
                <a:solidFill>
                  <a:prstClr val="black"/>
                </a:solidFill>
                <a:latin typeface="Arial"/>
                <a:cs typeface="Arial"/>
              </a:rPr>
              <a:t>t</a:t>
            </a:r>
            <a:r>
              <a:rPr sz="2200" spc="5" dirty="0">
                <a:solidFill>
                  <a:prstClr val="black"/>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n</a:t>
            </a:r>
            <a:r>
              <a:rPr sz="2200" dirty="0">
                <a:solidFill>
                  <a:prstClr val="black"/>
                </a:solidFill>
                <a:latin typeface="Arial"/>
                <a:cs typeface="Arial"/>
              </a:rPr>
              <a:t>d</a:t>
            </a:r>
            <a:r>
              <a:rPr sz="2200" spc="9" dirty="0">
                <a:solidFill>
                  <a:prstClr val="black"/>
                </a:solidFill>
                <a:latin typeface="Arial"/>
                <a:cs typeface="Arial"/>
              </a:rPr>
              <a:t> </a:t>
            </a:r>
            <a:r>
              <a:rPr sz="2200" spc="5" dirty="0">
                <a:solidFill>
                  <a:prstClr val="black"/>
                </a:solidFill>
                <a:latin typeface="Arial"/>
                <a:cs typeface="Arial"/>
              </a:rPr>
              <a:t>R</a:t>
            </a:r>
            <a:r>
              <a:rPr sz="2200" spc="9" dirty="0">
                <a:solidFill>
                  <a:prstClr val="black"/>
                </a:solidFill>
                <a:latin typeface="Arial"/>
                <a:cs typeface="Arial"/>
              </a:rPr>
              <a:t>a</a:t>
            </a:r>
            <a:r>
              <a:rPr sz="2200" dirty="0">
                <a:solidFill>
                  <a:prstClr val="black"/>
                </a:solidFill>
                <a:latin typeface="Arial"/>
                <a:cs typeface="Arial"/>
              </a:rPr>
              <a:t>in</a:t>
            </a:r>
            <a:r>
              <a:rPr sz="2200" spc="5" dirty="0">
                <a:solidFill>
                  <a:prstClr val="black"/>
                </a:solidFill>
                <a:latin typeface="Arial"/>
                <a:cs typeface="Arial"/>
              </a:rPr>
              <a:t>y</a:t>
            </a:r>
            <a:r>
              <a:rPr sz="2200" dirty="0">
                <a:solidFill>
                  <a:prstClr val="black"/>
                </a:solidFill>
                <a:latin typeface="Arial"/>
                <a:cs typeface="Arial"/>
              </a:rPr>
              <a:t>)</a:t>
            </a:r>
          </a:p>
          <a:p>
            <a:pPr defTabSz="829280">
              <a:lnSpc>
                <a:spcPts val="726"/>
              </a:lnSpc>
              <a:spcBef>
                <a:spcPts val="39"/>
              </a:spcBef>
            </a:pPr>
            <a:endParaRPr sz="700" dirty="0">
              <a:solidFill>
                <a:prstClr val="black"/>
              </a:solidFill>
            </a:endParaRPr>
          </a:p>
          <a:p>
            <a:pPr marL="11517" defTabSz="829280"/>
            <a:r>
              <a:rPr sz="2200" dirty="0">
                <a:solidFill>
                  <a:prstClr val="black"/>
                </a:solidFill>
                <a:latin typeface="Arial"/>
                <a:cs typeface="Arial"/>
              </a:rPr>
              <a:t>L</a:t>
            </a:r>
            <a:r>
              <a:rPr sz="2200" spc="9" dirty="0">
                <a:solidFill>
                  <a:prstClr val="black"/>
                </a:solidFill>
                <a:latin typeface="Arial"/>
                <a:cs typeface="Arial"/>
              </a:rPr>
              <a:t>e</a:t>
            </a:r>
            <a:r>
              <a:rPr sz="2200" dirty="0">
                <a:solidFill>
                  <a:prstClr val="black"/>
                </a:solidFill>
                <a:latin typeface="Arial"/>
                <a:cs typeface="Arial"/>
              </a:rPr>
              <a:t>af</a:t>
            </a:r>
            <a:r>
              <a:rPr sz="2200" spc="5" dirty="0">
                <a:solidFill>
                  <a:prstClr val="black"/>
                </a:solidFill>
                <a:latin typeface="Arial"/>
                <a:cs typeface="Arial"/>
              </a:rPr>
              <a:t> </a:t>
            </a:r>
            <a:r>
              <a:rPr sz="2200" dirty="0">
                <a:solidFill>
                  <a:prstClr val="black"/>
                </a:solidFill>
                <a:latin typeface="Arial"/>
                <a:cs typeface="Arial"/>
              </a:rPr>
              <a:t>n</a:t>
            </a:r>
            <a:r>
              <a:rPr sz="2200" spc="9" dirty="0">
                <a:solidFill>
                  <a:prstClr val="black"/>
                </a:solidFill>
                <a:latin typeface="Arial"/>
                <a:cs typeface="Arial"/>
              </a:rPr>
              <a:t>o</a:t>
            </a:r>
            <a:r>
              <a:rPr sz="2200" dirty="0">
                <a:solidFill>
                  <a:prstClr val="black"/>
                </a:solidFill>
                <a:latin typeface="Arial"/>
                <a:cs typeface="Arial"/>
              </a:rPr>
              <a:t>de</a:t>
            </a:r>
            <a:r>
              <a:rPr sz="2200" spc="9" dirty="0">
                <a:solidFill>
                  <a:prstClr val="black"/>
                </a:solidFill>
                <a:latin typeface="Arial"/>
                <a:cs typeface="Arial"/>
              </a:rPr>
              <a:t> (e</a:t>
            </a:r>
            <a:r>
              <a:rPr sz="2200" dirty="0">
                <a:solidFill>
                  <a:prstClr val="black"/>
                </a:solidFill>
                <a:latin typeface="Arial"/>
                <a:cs typeface="Arial"/>
              </a:rPr>
              <a:t>.g</a:t>
            </a:r>
            <a:r>
              <a:rPr sz="2200" spc="5" dirty="0">
                <a:solidFill>
                  <a:prstClr val="black"/>
                </a:solidFill>
                <a:latin typeface="Arial"/>
                <a:cs typeface="Arial"/>
              </a:rPr>
              <a:t>.</a:t>
            </a:r>
            <a:r>
              <a:rPr sz="2200" dirty="0">
                <a:solidFill>
                  <a:prstClr val="black"/>
                </a:solidFill>
                <a:latin typeface="Arial"/>
                <a:cs typeface="Arial"/>
              </a:rPr>
              <a:t>, Pl</a:t>
            </a:r>
            <a:r>
              <a:rPr sz="2200" spc="9" dirty="0">
                <a:solidFill>
                  <a:prstClr val="black"/>
                </a:solidFill>
                <a:latin typeface="Arial"/>
                <a:cs typeface="Arial"/>
              </a:rPr>
              <a:t>a</a:t>
            </a:r>
            <a:r>
              <a:rPr sz="2200" spc="5" dirty="0">
                <a:solidFill>
                  <a:prstClr val="black"/>
                </a:solidFill>
                <a:latin typeface="Arial"/>
                <a:cs typeface="Arial"/>
              </a:rPr>
              <a:t>y</a:t>
            </a:r>
            <a:r>
              <a:rPr sz="2200" dirty="0">
                <a:solidFill>
                  <a:prstClr val="black"/>
                </a:solidFill>
                <a:latin typeface="Arial"/>
                <a:cs typeface="Arial"/>
              </a:rPr>
              <a:t>)</a:t>
            </a:r>
            <a:r>
              <a:rPr sz="2200" spc="14" dirty="0">
                <a:solidFill>
                  <a:prstClr val="black"/>
                </a:solidFill>
                <a:latin typeface="Arial"/>
                <a:cs typeface="Arial"/>
              </a:rPr>
              <a:t> </a:t>
            </a:r>
            <a:r>
              <a:rPr sz="2200" dirty="0">
                <a:solidFill>
                  <a:prstClr val="black"/>
                </a:solidFill>
                <a:latin typeface="Arial"/>
                <a:cs typeface="Arial"/>
              </a:rPr>
              <a:t>r</a:t>
            </a:r>
            <a:r>
              <a:rPr sz="2200" spc="9" dirty="0">
                <a:solidFill>
                  <a:prstClr val="black"/>
                </a:solidFill>
                <a:latin typeface="Arial"/>
                <a:cs typeface="Arial"/>
              </a:rPr>
              <a:t>e</a:t>
            </a:r>
            <a:r>
              <a:rPr sz="2200" dirty="0">
                <a:solidFill>
                  <a:prstClr val="black"/>
                </a:solidFill>
                <a:latin typeface="Arial"/>
                <a:cs typeface="Arial"/>
              </a:rPr>
              <a:t>p</a:t>
            </a:r>
            <a:r>
              <a:rPr sz="2200" spc="9" dirty="0">
                <a:solidFill>
                  <a:prstClr val="black"/>
                </a:solidFill>
                <a:latin typeface="Arial"/>
                <a:cs typeface="Arial"/>
              </a:rPr>
              <a:t>re</a:t>
            </a:r>
            <a:r>
              <a:rPr sz="2200" spc="5" dirty="0">
                <a:solidFill>
                  <a:prstClr val="black"/>
                </a:solidFill>
                <a:latin typeface="Arial"/>
                <a:cs typeface="Arial"/>
              </a:rPr>
              <a:t>s</a:t>
            </a:r>
            <a:r>
              <a:rPr sz="2200" spc="9" dirty="0">
                <a:solidFill>
                  <a:prstClr val="black"/>
                </a:solidFill>
                <a:latin typeface="Arial"/>
                <a:cs typeface="Arial"/>
              </a:rPr>
              <a:t>e</a:t>
            </a:r>
            <a:r>
              <a:rPr sz="2200" dirty="0">
                <a:solidFill>
                  <a:prstClr val="black"/>
                </a:solidFill>
                <a:latin typeface="Arial"/>
                <a:cs typeface="Arial"/>
              </a:rPr>
              <a:t>nts</a:t>
            </a:r>
            <a:r>
              <a:rPr sz="2200" spc="14" dirty="0">
                <a:solidFill>
                  <a:prstClr val="black"/>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 </a:t>
            </a:r>
            <a:r>
              <a:rPr sz="2200" spc="5" dirty="0">
                <a:solidFill>
                  <a:prstClr val="black"/>
                </a:solidFill>
                <a:latin typeface="Arial"/>
                <a:cs typeface="Arial"/>
              </a:rPr>
              <a:t>c</a:t>
            </a:r>
            <a:r>
              <a:rPr sz="2200" dirty="0">
                <a:solidFill>
                  <a:prstClr val="black"/>
                </a:solidFill>
                <a:latin typeface="Arial"/>
                <a:cs typeface="Arial"/>
              </a:rPr>
              <a:t>l</a:t>
            </a:r>
            <a:r>
              <a:rPr sz="2200" spc="9" dirty="0">
                <a:solidFill>
                  <a:prstClr val="black"/>
                </a:solidFill>
                <a:latin typeface="Arial"/>
                <a:cs typeface="Arial"/>
              </a:rPr>
              <a:t>a</a:t>
            </a:r>
            <a:r>
              <a:rPr sz="2200" spc="5" dirty="0">
                <a:solidFill>
                  <a:prstClr val="black"/>
                </a:solidFill>
                <a:latin typeface="Arial"/>
                <a:cs typeface="Arial"/>
              </a:rPr>
              <a:t>s</a:t>
            </a:r>
            <a:r>
              <a:rPr sz="2200" spc="14" dirty="0">
                <a:solidFill>
                  <a:prstClr val="black"/>
                </a:solidFill>
                <a:latin typeface="Arial"/>
                <a:cs typeface="Arial"/>
              </a:rPr>
              <a:t>s</a:t>
            </a:r>
            <a:r>
              <a:rPr sz="2200" dirty="0">
                <a:solidFill>
                  <a:prstClr val="black"/>
                </a:solidFill>
                <a:latin typeface="Arial"/>
                <a:cs typeface="Arial"/>
              </a:rPr>
              <a:t>ific</a:t>
            </a:r>
            <a:r>
              <a:rPr sz="2200" spc="9" dirty="0">
                <a:solidFill>
                  <a:prstClr val="black"/>
                </a:solidFill>
                <a:latin typeface="Arial"/>
                <a:cs typeface="Arial"/>
              </a:rPr>
              <a:t>a</a:t>
            </a:r>
            <a:r>
              <a:rPr sz="2200" dirty="0">
                <a:solidFill>
                  <a:prstClr val="black"/>
                </a:solidFill>
                <a:latin typeface="Arial"/>
                <a:cs typeface="Arial"/>
              </a:rPr>
              <a:t>ti</a:t>
            </a:r>
            <a:r>
              <a:rPr sz="2200" spc="5" dirty="0">
                <a:solidFill>
                  <a:prstClr val="black"/>
                </a:solidFill>
                <a:latin typeface="Arial"/>
                <a:cs typeface="Arial"/>
              </a:rPr>
              <a:t>o</a:t>
            </a:r>
            <a:r>
              <a:rPr sz="2200" dirty="0">
                <a:solidFill>
                  <a:prstClr val="black"/>
                </a:solidFill>
                <a:latin typeface="Arial"/>
                <a:cs typeface="Arial"/>
              </a:rPr>
              <a:t>n</a:t>
            </a:r>
            <a:r>
              <a:rPr sz="2200" spc="5" dirty="0">
                <a:solidFill>
                  <a:prstClr val="black"/>
                </a:solidFill>
                <a:latin typeface="Arial"/>
                <a:cs typeface="Arial"/>
              </a:rPr>
              <a:t> </a:t>
            </a:r>
            <a:r>
              <a:rPr sz="2200" spc="9" dirty="0">
                <a:solidFill>
                  <a:prstClr val="black"/>
                </a:solidFill>
                <a:latin typeface="Arial"/>
                <a:cs typeface="Arial"/>
              </a:rPr>
              <a:t>o</a:t>
            </a:r>
            <a:r>
              <a:rPr sz="2200" dirty="0">
                <a:solidFill>
                  <a:prstClr val="black"/>
                </a:solidFill>
                <a:latin typeface="Arial"/>
                <a:cs typeface="Arial"/>
              </a:rPr>
              <a:t>r</a:t>
            </a:r>
            <a:r>
              <a:rPr sz="2200" spc="14" dirty="0">
                <a:solidFill>
                  <a:prstClr val="black"/>
                </a:solidFill>
                <a:latin typeface="Arial"/>
                <a:cs typeface="Arial"/>
              </a:rPr>
              <a:t> </a:t>
            </a:r>
            <a:r>
              <a:rPr sz="2200" spc="9" dirty="0">
                <a:solidFill>
                  <a:prstClr val="black"/>
                </a:solidFill>
                <a:latin typeface="Arial"/>
                <a:cs typeface="Arial"/>
              </a:rPr>
              <a:t>d</a:t>
            </a:r>
            <a:r>
              <a:rPr sz="2200" dirty="0">
                <a:solidFill>
                  <a:prstClr val="black"/>
                </a:solidFill>
                <a:latin typeface="Arial"/>
                <a:cs typeface="Arial"/>
              </a:rPr>
              <a:t>e</a:t>
            </a:r>
            <a:r>
              <a:rPr sz="2200" spc="5" dirty="0">
                <a:solidFill>
                  <a:prstClr val="black"/>
                </a:solidFill>
                <a:latin typeface="Arial"/>
                <a:cs typeface="Arial"/>
              </a:rPr>
              <a:t>cis</a:t>
            </a:r>
            <a:r>
              <a:rPr sz="2200" dirty="0">
                <a:solidFill>
                  <a:prstClr val="black"/>
                </a:solidFill>
                <a:latin typeface="Arial"/>
                <a:cs typeface="Arial"/>
              </a:rPr>
              <a:t>ion</a:t>
            </a:r>
          </a:p>
        </p:txBody>
      </p:sp>
      <p:sp>
        <p:nvSpPr>
          <p:cNvPr id="9" name="object 9"/>
          <p:cNvSpPr txBox="1"/>
          <p:nvPr/>
        </p:nvSpPr>
        <p:spPr>
          <a:xfrm>
            <a:off x="900582" y="4751038"/>
            <a:ext cx="137621" cy="266252"/>
          </a:xfrm>
          <a:prstGeom prst="rect">
            <a:avLst/>
          </a:prstGeom>
        </p:spPr>
        <p:txBody>
          <a:bodyPr vert="horz" wrap="square" lIns="0" tIns="0" rIns="0" bIns="0" rtlCol="0">
            <a:noAutofit/>
          </a:bodyPr>
          <a:lstStyle/>
          <a:p>
            <a:pPr marL="11517" defTabSz="829280"/>
            <a:r>
              <a:rPr spc="14" dirty="0">
                <a:solidFill>
                  <a:prstClr val="black"/>
                </a:solidFill>
                <a:latin typeface="Arial"/>
                <a:cs typeface="Arial"/>
              </a:rPr>
              <a:t>–</a:t>
            </a:r>
            <a:endParaRPr dirty="0">
              <a:solidFill>
                <a:prstClr val="black"/>
              </a:solidFill>
              <a:latin typeface="Arial"/>
              <a:cs typeface="Arial"/>
            </a:endParaRPr>
          </a:p>
        </p:txBody>
      </p:sp>
      <p:sp>
        <p:nvSpPr>
          <p:cNvPr id="10" name="object 10"/>
          <p:cNvSpPr txBox="1"/>
          <p:nvPr/>
        </p:nvSpPr>
        <p:spPr>
          <a:xfrm>
            <a:off x="536663" y="5243199"/>
            <a:ext cx="120346" cy="163670"/>
          </a:xfrm>
          <a:prstGeom prst="rect">
            <a:avLst/>
          </a:prstGeom>
        </p:spPr>
        <p:txBody>
          <a:bodyPr vert="horz" wrap="square" lIns="0" tIns="0" rIns="0" bIns="0" rtlCol="0">
            <a:noAutofit/>
          </a:bodyPr>
          <a:lstStyle/>
          <a:p>
            <a:pPr marL="11517" defTabSz="829280"/>
            <a:r>
              <a:rPr sz="1000" spc="181" dirty="0">
                <a:solidFill>
                  <a:prstClr val="black"/>
                </a:solidFill>
                <a:latin typeface="Arial"/>
                <a:cs typeface="Arial"/>
              </a:rPr>
              <a:t>●</a:t>
            </a:r>
            <a:endParaRPr sz="1000" dirty="0">
              <a:solidFill>
                <a:prstClr val="black"/>
              </a:solidFill>
              <a:latin typeface="Arial"/>
              <a:cs typeface="Arial"/>
            </a:endParaRPr>
          </a:p>
        </p:txBody>
      </p:sp>
      <p:sp>
        <p:nvSpPr>
          <p:cNvPr id="11" name="object 11"/>
          <p:cNvSpPr txBox="1"/>
          <p:nvPr/>
        </p:nvSpPr>
        <p:spPr>
          <a:xfrm>
            <a:off x="809603" y="5171508"/>
            <a:ext cx="7763763" cy="1100162"/>
          </a:xfrm>
          <a:prstGeom prst="rect">
            <a:avLst/>
          </a:prstGeom>
        </p:spPr>
        <p:txBody>
          <a:bodyPr vert="horz" wrap="square" lIns="0" tIns="0" rIns="0" bIns="0" rtlCol="0">
            <a:noAutofit/>
          </a:bodyPr>
          <a:lstStyle/>
          <a:p>
            <a:pPr marL="11517" marR="105963" defTabSz="829280">
              <a:lnSpc>
                <a:spcPts val="2485"/>
              </a:lnSpc>
            </a:pPr>
            <a:r>
              <a:rPr sz="2200" spc="9" dirty="0">
                <a:solidFill>
                  <a:prstClr val="black"/>
                </a:solidFill>
                <a:latin typeface="Arial"/>
                <a:cs typeface="Arial"/>
              </a:rPr>
              <a:t>Th</a:t>
            </a:r>
            <a:r>
              <a:rPr sz="2200" dirty="0">
                <a:solidFill>
                  <a:prstClr val="black"/>
                </a:solidFill>
                <a:latin typeface="Arial"/>
                <a:cs typeface="Arial"/>
              </a:rPr>
              <a:t>e</a:t>
            </a:r>
            <a:r>
              <a:rPr sz="2200" spc="5" dirty="0">
                <a:solidFill>
                  <a:prstClr val="black"/>
                </a:solidFill>
                <a:latin typeface="Arial"/>
                <a:cs typeface="Arial"/>
              </a:rPr>
              <a:t> t</a:t>
            </a:r>
            <a:r>
              <a:rPr sz="2200" dirty="0">
                <a:solidFill>
                  <a:prstClr val="black"/>
                </a:solidFill>
                <a:latin typeface="Arial"/>
                <a:cs typeface="Arial"/>
              </a:rPr>
              <a:t>o</a:t>
            </a:r>
            <a:r>
              <a:rPr sz="2200" spc="9" dirty="0">
                <a:solidFill>
                  <a:prstClr val="black"/>
                </a:solidFill>
                <a:latin typeface="Arial"/>
                <a:cs typeface="Arial"/>
              </a:rPr>
              <a:t>pm</a:t>
            </a:r>
            <a:r>
              <a:rPr sz="2200" dirty="0">
                <a:solidFill>
                  <a:prstClr val="black"/>
                </a:solidFill>
                <a:latin typeface="Arial"/>
                <a:cs typeface="Arial"/>
              </a:rPr>
              <a:t>o</a:t>
            </a:r>
            <a:r>
              <a:rPr sz="2200" spc="14" dirty="0">
                <a:solidFill>
                  <a:prstClr val="black"/>
                </a:solidFill>
                <a:latin typeface="Arial"/>
                <a:cs typeface="Arial"/>
              </a:rPr>
              <a:t>s</a:t>
            </a:r>
            <a:r>
              <a:rPr sz="2200" dirty="0">
                <a:solidFill>
                  <a:prstClr val="black"/>
                </a:solidFill>
                <a:latin typeface="Arial"/>
                <a:cs typeface="Arial"/>
              </a:rPr>
              <a:t>t </a:t>
            </a:r>
            <a:r>
              <a:rPr sz="2200" spc="9" dirty="0">
                <a:solidFill>
                  <a:prstClr val="black"/>
                </a:solidFill>
                <a:latin typeface="Arial"/>
                <a:cs typeface="Arial"/>
              </a:rPr>
              <a:t>d</a:t>
            </a:r>
            <a:r>
              <a:rPr sz="2200" dirty="0">
                <a:solidFill>
                  <a:prstClr val="black"/>
                </a:solidFill>
                <a:latin typeface="Arial"/>
                <a:cs typeface="Arial"/>
              </a:rPr>
              <a:t>e</a:t>
            </a:r>
            <a:r>
              <a:rPr sz="2200" spc="14" dirty="0">
                <a:solidFill>
                  <a:prstClr val="black"/>
                </a:solidFill>
                <a:latin typeface="Arial"/>
                <a:cs typeface="Arial"/>
              </a:rPr>
              <a:t>c</a:t>
            </a:r>
            <a:r>
              <a:rPr sz="2200" dirty="0">
                <a:solidFill>
                  <a:prstClr val="black"/>
                </a:solidFill>
                <a:latin typeface="Arial"/>
                <a:cs typeface="Arial"/>
              </a:rPr>
              <a:t>i</a:t>
            </a:r>
            <a:r>
              <a:rPr sz="2200" spc="5" dirty="0">
                <a:solidFill>
                  <a:prstClr val="black"/>
                </a:solidFill>
                <a:latin typeface="Arial"/>
                <a:cs typeface="Arial"/>
              </a:rPr>
              <a:t>s</a:t>
            </a:r>
            <a:r>
              <a:rPr sz="2200" dirty="0">
                <a:solidFill>
                  <a:prstClr val="black"/>
                </a:solidFill>
                <a:latin typeface="Arial"/>
                <a:cs typeface="Arial"/>
              </a:rPr>
              <a:t>i</a:t>
            </a:r>
            <a:r>
              <a:rPr sz="2200" spc="9" dirty="0">
                <a:solidFill>
                  <a:prstClr val="black"/>
                </a:solidFill>
                <a:latin typeface="Arial"/>
                <a:cs typeface="Arial"/>
              </a:rPr>
              <a:t>o</a:t>
            </a:r>
            <a:r>
              <a:rPr sz="2200" dirty="0">
                <a:solidFill>
                  <a:prstClr val="black"/>
                </a:solidFill>
                <a:latin typeface="Arial"/>
                <a:cs typeface="Arial"/>
              </a:rPr>
              <a:t>n</a:t>
            </a:r>
            <a:r>
              <a:rPr sz="2200" spc="5" dirty="0">
                <a:solidFill>
                  <a:prstClr val="black"/>
                </a:solidFill>
                <a:latin typeface="Arial"/>
                <a:cs typeface="Arial"/>
              </a:rPr>
              <a:t> </a:t>
            </a:r>
            <a:r>
              <a:rPr sz="2200" spc="9" dirty="0">
                <a:solidFill>
                  <a:prstClr val="black"/>
                </a:solidFill>
                <a:latin typeface="Arial"/>
                <a:cs typeface="Arial"/>
              </a:rPr>
              <a:t>no</a:t>
            </a:r>
            <a:r>
              <a:rPr sz="2200" dirty="0">
                <a:solidFill>
                  <a:prstClr val="black"/>
                </a:solidFill>
                <a:latin typeface="Arial"/>
                <a:cs typeface="Arial"/>
              </a:rPr>
              <a:t>de</a:t>
            </a:r>
            <a:r>
              <a:rPr sz="2200" spc="9" dirty="0">
                <a:solidFill>
                  <a:prstClr val="black"/>
                </a:solidFill>
                <a:latin typeface="Arial"/>
                <a:cs typeface="Arial"/>
              </a:rPr>
              <a:t> </a:t>
            </a:r>
            <a:r>
              <a:rPr sz="2200" dirty="0">
                <a:solidFill>
                  <a:prstClr val="black"/>
                </a:solidFill>
                <a:latin typeface="Arial"/>
                <a:cs typeface="Arial"/>
              </a:rPr>
              <a:t>in</a:t>
            </a:r>
            <a:r>
              <a:rPr sz="2200" spc="9" dirty="0">
                <a:solidFill>
                  <a:prstClr val="black"/>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 </a:t>
            </a:r>
            <a:r>
              <a:rPr sz="2200" dirty="0">
                <a:solidFill>
                  <a:prstClr val="black"/>
                </a:solidFill>
                <a:latin typeface="Arial"/>
                <a:cs typeface="Arial"/>
              </a:rPr>
              <a:t>tr</a:t>
            </a:r>
            <a:r>
              <a:rPr sz="2200" spc="9" dirty="0">
                <a:solidFill>
                  <a:prstClr val="black"/>
                </a:solidFill>
                <a:latin typeface="Arial"/>
                <a:cs typeface="Arial"/>
              </a:rPr>
              <a:t>e</a:t>
            </a:r>
            <a:r>
              <a:rPr sz="2200" dirty="0">
                <a:solidFill>
                  <a:prstClr val="black"/>
                </a:solidFill>
                <a:latin typeface="Arial"/>
                <a:cs typeface="Arial"/>
              </a:rPr>
              <a:t>e</a:t>
            </a:r>
            <a:r>
              <a:rPr sz="2200" spc="9" dirty="0">
                <a:solidFill>
                  <a:prstClr val="black"/>
                </a:solidFill>
                <a:latin typeface="Arial"/>
                <a:cs typeface="Arial"/>
              </a:rPr>
              <a:t> </a:t>
            </a:r>
            <a:r>
              <a:rPr sz="2200" spc="5" dirty="0">
                <a:solidFill>
                  <a:prstClr val="black"/>
                </a:solidFill>
                <a:latin typeface="Arial"/>
                <a:cs typeface="Arial"/>
              </a:rPr>
              <a:t>w</a:t>
            </a:r>
            <a:r>
              <a:rPr sz="2200" spc="9" dirty="0">
                <a:solidFill>
                  <a:prstClr val="black"/>
                </a:solidFill>
                <a:latin typeface="Arial"/>
                <a:cs typeface="Arial"/>
              </a:rPr>
              <a:t>h</a:t>
            </a:r>
            <a:r>
              <a:rPr sz="2200" dirty="0">
                <a:solidFill>
                  <a:prstClr val="black"/>
                </a:solidFill>
                <a:latin typeface="Arial"/>
                <a:cs typeface="Arial"/>
              </a:rPr>
              <a:t>i</a:t>
            </a:r>
            <a:r>
              <a:rPr sz="2200" spc="5" dirty="0">
                <a:solidFill>
                  <a:prstClr val="black"/>
                </a:solidFill>
                <a:latin typeface="Arial"/>
                <a:cs typeface="Arial"/>
              </a:rPr>
              <a:t>c</a:t>
            </a:r>
            <a:r>
              <a:rPr sz="2200" dirty="0">
                <a:solidFill>
                  <a:prstClr val="black"/>
                </a:solidFill>
                <a:latin typeface="Arial"/>
                <a:cs typeface="Arial"/>
              </a:rPr>
              <a:t>h</a:t>
            </a:r>
            <a:r>
              <a:rPr sz="2200" spc="9" dirty="0">
                <a:solidFill>
                  <a:prstClr val="black"/>
                </a:solidFill>
                <a:latin typeface="Arial"/>
                <a:cs typeface="Arial"/>
              </a:rPr>
              <a:t> </a:t>
            </a:r>
            <a:r>
              <a:rPr sz="2200" spc="5" dirty="0">
                <a:solidFill>
                  <a:prstClr val="black"/>
                </a:solidFill>
                <a:latin typeface="Arial"/>
                <a:cs typeface="Arial"/>
              </a:rPr>
              <a:t>c</a:t>
            </a:r>
            <a:r>
              <a:rPr sz="2200" spc="9" dirty="0">
                <a:solidFill>
                  <a:prstClr val="black"/>
                </a:solidFill>
                <a:latin typeface="Arial"/>
                <a:cs typeface="Arial"/>
              </a:rPr>
              <a:t>o</a:t>
            </a:r>
            <a:r>
              <a:rPr sz="2200" dirty="0">
                <a:solidFill>
                  <a:prstClr val="black"/>
                </a:solidFill>
                <a:latin typeface="Arial"/>
                <a:cs typeface="Arial"/>
              </a:rPr>
              <a:t>r</a:t>
            </a:r>
            <a:r>
              <a:rPr sz="2200" spc="9" dirty="0">
                <a:solidFill>
                  <a:prstClr val="black"/>
                </a:solidFill>
                <a:latin typeface="Arial"/>
                <a:cs typeface="Arial"/>
              </a:rPr>
              <a:t>re</a:t>
            </a:r>
            <a:r>
              <a:rPr sz="2200" spc="5" dirty="0">
                <a:solidFill>
                  <a:prstClr val="black"/>
                </a:solidFill>
                <a:latin typeface="Arial"/>
                <a:cs typeface="Arial"/>
              </a:rPr>
              <a:t>s</a:t>
            </a:r>
            <a:r>
              <a:rPr sz="2200" spc="9" dirty="0">
                <a:solidFill>
                  <a:prstClr val="black"/>
                </a:solidFill>
                <a:latin typeface="Arial"/>
                <a:cs typeface="Arial"/>
              </a:rPr>
              <a:t>p</a:t>
            </a:r>
            <a:r>
              <a:rPr sz="2200" dirty="0">
                <a:solidFill>
                  <a:prstClr val="black"/>
                </a:solidFill>
                <a:latin typeface="Arial"/>
                <a:cs typeface="Arial"/>
              </a:rPr>
              <a:t>o</a:t>
            </a:r>
            <a:r>
              <a:rPr sz="2200" spc="9" dirty="0">
                <a:solidFill>
                  <a:prstClr val="black"/>
                </a:solidFill>
                <a:latin typeface="Arial"/>
                <a:cs typeface="Arial"/>
              </a:rPr>
              <a:t>nd</a:t>
            </a:r>
            <a:r>
              <a:rPr sz="2200" dirty="0">
                <a:solidFill>
                  <a:prstClr val="black"/>
                </a:solidFill>
                <a:latin typeface="Arial"/>
                <a:cs typeface="Arial"/>
              </a:rPr>
              <a:t>s</a:t>
            </a:r>
            <a:r>
              <a:rPr sz="2200" spc="9" dirty="0">
                <a:solidFill>
                  <a:prstClr val="black"/>
                </a:solidFill>
                <a:latin typeface="Arial"/>
                <a:cs typeface="Arial"/>
              </a:rPr>
              <a:t> </a:t>
            </a:r>
            <a:r>
              <a:rPr sz="2200" dirty="0">
                <a:solidFill>
                  <a:prstClr val="black"/>
                </a:solidFill>
                <a:latin typeface="Arial"/>
                <a:cs typeface="Arial"/>
              </a:rPr>
              <a:t>to</a:t>
            </a:r>
            <a:r>
              <a:rPr sz="2200" spc="9" dirty="0">
                <a:solidFill>
                  <a:prstClr val="black"/>
                </a:solidFill>
                <a:latin typeface="Arial"/>
                <a:cs typeface="Arial"/>
              </a:rPr>
              <a:t> </a:t>
            </a:r>
            <a:r>
              <a:rPr sz="2200" dirty="0">
                <a:solidFill>
                  <a:prstClr val="black"/>
                </a:solidFill>
                <a:latin typeface="Arial"/>
                <a:cs typeface="Arial"/>
              </a:rPr>
              <a:t>t</a:t>
            </a:r>
            <a:r>
              <a:rPr sz="2200" spc="5" dirty="0">
                <a:solidFill>
                  <a:prstClr val="black"/>
                </a:solidFill>
                <a:latin typeface="Arial"/>
                <a:cs typeface="Arial"/>
              </a:rPr>
              <a:t>h</a:t>
            </a:r>
            <a:r>
              <a:rPr sz="2200" dirty="0">
                <a:solidFill>
                  <a:prstClr val="black"/>
                </a:solidFill>
                <a:latin typeface="Arial"/>
                <a:cs typeface="Arial"/>
              </a:rPr>
              <a:t>e </a:t>
            </a:r>
            <a:r>
              <a:rPr sz="2200" spc="9" dirty="0">
                <a:solidFill>
                  <a:prstClr val="black"/>
                </a:solidFill>
                <a:latin typeface="Arial"/>
                <a:cs typeface="Arial"/>
              </a:rPr>
              <a:t>b</a:t>
            </a:r>
            <a:r>
              <a:rPr sz="2200" dirty="0">
                <a:solidFill>
                  <a:prstClr val="black"/>
                </a:solidFill>
                <a:latin typeface="Arial"/>
                <a:cs typeface="Arial"/>
              </a:rPr>
              <a:t>e</a:t>
            </a:r>
            <a:r>
              <a:rPr sz="2200" spc="14" dirty="0">
                <a:solidFill>
                  <a:prstClr val="black"/>
                </a:solidFill>
                <a:latin typeface="Arial"/>
                <a:cs typeface="Arial"/>
              </a:rPr>
              <a:t>s</a:t>
            </a:r>
            <a:r>
              <a:rPr sz="2200" dirty="0">
                <a:solidFill>
                  <a:prstClr val="black"/>
                </a:solidFill>
                <a:latin typeface="Arial"/>
                <a:cs typeface="Arial"/>
              </a:rPr>
              <a:t>t </a:t>
            </a:r>
            <a:r>
              <a:rPr sz="2200" spc="9" dirty="0">
                <a:solidFill>
                  <a:prstClr val="black"/>
                </a:solidFill>
                <a:latin typeface="Arial"/>
                <a:cs typeface="Arial"/>
              </a:rPr>
              <a:t>p</a:t>
            </a:r>
            <a:r>
              <a:rPr sz="2200" dirty="0">
                <a:solidFill>
                  <a:prstClr val="black"/>
                </a:solidFill>
                <a:latin typeface="Arial"/>
                <a:cs typeface="Arial"/>
              </a:rPr>
              <a:t>r</a:t>
            </a:r>
            <a:r>
              <a:rPr sz="2200" spc="9" dirty="0">
                <a:solidFill>
                  <a:prstClr val="black"/>
                </a:solidFill>
                <a:latin typeface="Arial"/>
                <a:cs typeface="Arial"/>
              </a:rPr>
              <a:t>ed</a:t>
            </a:r>
            <a:r>
              <a:rPr sz="2200" dirty="0">
                <a:solidFill>
                  <a:prstClr val="black"/>
                </a:solidFill>
                <a:latin typeface="Arial"/>
                <a:cs typeface="Arial"/>
              </a:rPr>
              <a:t>i</a:t>
            </a:r>
            <a:r>
              <a:rPr sz="2200" spc="5" dirty="0">
                <a:solidFill>
                  <a:prstClr val="black"/>
                </a:solidFill>
                <a:latin typeface="Arial"/>
                <a:cs typeface="Arial"/>
              </a:rPr>
              <a:t>c</a:t>
            </a:r>
            <a:r>
              <a:rPr sz="2200" dirty="0">
                <a:solidFill>
                  <a:prstClr val="black"/>
                </a:solidFill>
                <a:latin typeface="Arial"/>
                <a:cs typeface="Arial"/>
              </a:rPr>
              <a:t>t</a:t>
            </a:r>
            <a:r>
              <a:rPr sz="2200" spc="5" dirty="0">
                <a:solidFill>
                  <a:prstClr val="black"/>
                </a:solidFill>
                <a:latin typeface="Arial"/>
                <a:cs typeface="Arial"/>
              </a:rPr>
              <a:t>o</a:t>
            </a:r>
            <a:r>
              <a:rPr sz="2200" dirty="0">
                <a:solidFill>
                  <a:prstClr val="black"/>
                </a:solidFill>
                <a:latin typeface="Arial"/>
                <a:cs typeface="Arial"/>
              </a:rPr>
              <a:t>r</a:t>
            </a:r>
            <a:r>
              <a:rPr sz="2200" spc="9" dirty="0">
                <a:solidFill>
                  <a:prstClr val="black"/>
                </a:solidFill>
                <a:latin typeface="Arial"/>
                <a:cs typeface="Arial"/>
              </a:rPr>
              <a:t> </a:t>
            </a:r>
            <a:r>
              <a:rPr sz="2200" spc="5" dirty="0">
                <a:solidFill>
                  <a:prstClr val="black"/>
                </a:solidFill>
                <a:latin typeface="Arial"/>
                <a:cs typeface="Arial"/>
              </a:rPr>
              <a:t>c</a:t>
            </a:r>
            <a:r>
              <a:rPr sz="2200" dirty="0">
                <a:solidFill>
                  <a:prstClr val="black"/>
                </a:solidFill>
                <a:latin typeface="Arial"/>
                <a:cs typeface="Arial"/>
              </a:rPr>
              <a:t>a</a:t>
            </a:r>
            <a:r>
              <a:rPr sz="2200" spc="5" dirty="0">
                <a:solidFill>
                  <a:prstClr val="black"/>
                </a:solidFill>
                <a:latin typeface="Arial"/>
                <a:cs typeface="Arial"/>
              </a:rPr>
              <a:t>l</a:t>
            </a:r>
            <a:r>
              <a:rPr sz="2200" spc="-9" dirty="0">
                <a:solidFill>
                  <a:prstClr val="black"/>
                </a:solidFill>
                <a:latin typeface="Arial"/>
                <a:cs typeface="Arial"/>
              </a:rPr>
              <a:t>l</a:t>
            </a:r>
            <a:r>
              <a:rPr sz="2200" spc="9" dirty="0">
                <a:solidFill>
                  <a:prstClr val="black"/>
                </a:solidFill>
                <a:latin typeface="Arial"/>
                <a:cs typeface="Arial"/>
              </a:rPr>
              <a:t>e</a:t>
            </a:r>
            <a:r>
              <a:rPr sz="2200" dirty="0">
                <a:solidFill>
                  <a:prstClr val="black"/>
                </a:solidFill>
                <a:latin typeface="Arial"/>
                <a:cs typeface="Arial"/>
              </a:rPr>
              <a:t>d</a:t>
            </a:r>
            <a:r>
              <a:rPr sz="2200" spc="45" dirty="0">
                <a:solidFill>
                  <a:prstClr val="black"/>
                </a:solidFill>
                <a:latin typeface="Arial"/>
                <a:cs typeface="Arial"/>
              </a:rPr>
              <a:t> </a:t>
            </a:r>
            <a:r>
              <a:rPr sz="2200" spc="9" dirty="0">
                <a:solidFill>
                  <a:srgbClr val="0000FF"/>
                </a:solidFill>
                <a:latin typeface="Arial"/>
                <a:cs typeface="Arial"/>
              </a:rPr>
              <a:t>r</a:t>
            </a:r>
            <a:r>
              <a:rPr sz="2200" dirty="0">
                <a:solidFill>
                  <a:srgbClr val="0000FF"/>
                </a:solidFill>
                <a:latin typeface="Arial"/>
                <a:cs typeface="Arial"/>
              </a:rPr>
              <a:t>o</a:t>
            </a:r>
            <a:r>
              <a:rPr sz="2200" spc="9" dirty="0">
                <a:solidFill>
                  <a:srgbClr val="0000FF"/>
                </a:solidFill>
                <a:latin typeface="Arial"/>
                <a:cs typeface="Arial"/>
              </a:rPr>
              <a:t>o</a:t>
            </a:r>
            <a:r>
              <a:rPr sz="2200" dirty="0">
                <a:solidFill>
                  <a:srgbClr val="0000FF"/>
                </a:solidFill>
                <a:latin typeface="Arial"/>
                <a:cs typeface="Arial"/>
              </a:rPr>
              <a:t>t </a:t>
            </a:r>
            <a:r>
              <a:rPr sz="2200" spc="9" dirty="0">
                <a:solidFill>
                  <a:srgbClr val="0000FF"/>
                </a:solidFill>
                <a:latin typeface="Arial"/>
                <a:cs typeface="Arial"/>
              </a:rPr>
              <a:t>n</a:t>
            </a:r>
            <a:r>
              <a:rPr sz="2200" dirty="0">
                <a:solidFill>
                  <a:srgbClr val="0000FF"/>
                </a:solidFill>
                <a:latin typeface="Arial"/>
                <a:cs typeface="Arial"/>
              </a:rPr>
              <a:t>o</a:t>
            </a:r>
            <a:r>
              <a:rPr sz="2200" spc="9" dirty="0">
                <a:solidFill>
                  <a:srgbClr val="0000FF"/>
                </a:solidFill>
                <a:latin typeface="Arial"/>
                <a:cs typeface="Arial"/>
              </a:rPr>
              <a:t>d</a:t>
            </a:r>
            <a:r>
              <a:rPr sz="2200" dirty="0">
                <a:solidFill>
                  <a:srgbClr val="0000FF"/>
                </a:solidFill>
                <a:latin typeface="Arial"/>
                <a:cs typeface="Arial"/>
              </a:rPr>
              <a:t>e</a:t>
            </a:r>
            <a:endParaRPr sz="2200" dirty="0">
              <a:solidFill>
                <a:prstClr val="black"/>
              </a:solidFill>
              <a:latin typeface="Arial"/>
              <a:cs typeface="Arial"/>
            </a:endParaRPr>
          </a:p>
          <a:p>
            <a:pPr defTabSz="829280">
              <a:lnSpc>
                <a:spcPts val="998"/>
              </a:lnSpc>
              <a:spcBef>
                <a:spcPts val="1"/>
              </a:spcBef>
            </a:pPr>
            <a:endParaRPr sz="1000" dirty="0">
              <a:solidFill>
                <a:prstClr val="black"/>
              </a:solidFill>
            </a:endParaRPr>
          </a:p>
          <a:p>
            <a:pPr marL="11517" defTabSz="829280"/>
            <a:r>
              <a:rPr sz="2200" spc="14" dirty="0">
                <a:solidFill>
                  <a:prstClr val="black"/>
                </a:solidFill>
                <a:latin typeface="Arial"/>
                <a:cs typeface="Arial"/>
              </a:rPr>
              <a:t>D</a:t>
            </a:r>
            <a:r>
              <a:rPr sz="2200" dirty="0">
                <a:solidFill>
                  <a:prstClr val="black"/>
                </a:solidFill>
                <a:latin typeface="Arial"/>
                <a:cs typeface="Arial"/>
              </a:rPr>
              <a:t>e</a:t>
            </a:r>
            <a:r>
              <a:rPr sz="2200" spc="5" dirty="0">
                <a:solidFill>
                  <a:prstClr val="black"/>
                </a:solidFill>
                <a:latin typeface="Arial"/>
                <a:cs typeface="Arial"/>
              </a:rPr>
              <a:t>cis</a:t>
            </a:r>
            <a:r>
              <a:rPr sz="2200" dirty="0">
                <a:solidFill>
                  <a:prstClr val="black"/>
                </a:solidFill>
                <a:latin typeface="Arial"/>
                <a:cs typeface="Arial"/>
              </a:rPr>
              <a:t>i</a:t>
            </a:r>
            <a:r>
              <a:rPr sz="2200" spc="9" dirty="0">
                <a:solidFill>
                  <a:prstClr val="black"/>
                </a:solidFill>
                <a:latin typeface="Arial"/>
                <a:cs typeface="Arial"/>
              </a:rPr>
              <a:t>o</a:t>
            </a:r>
            <a:r>
              <a:rPr sz="2200" dirty="0">
                <a:solidFill>
                  <a:prstClr val="black"/>
                </a:solidFill>
                <a:latin typeface="Arial"/>
                <a:cs typeface="Arial"/>
              </a:rPr>
              <a:t>n</a:t>
            </a:r>
            <a:r>
              <a:rPr sz="2200" spc="5" dirty="0">
                <a:solidFill>
                  <a:prstClr val="black"/>
                </a:solidFill>
                <a:latin typeface="Arial"/>
                <a:cs typeface="Arial"/>
              </a:rPr>
              <a:t> t</a:t>
            </a:r>
            <a:r>
              <a:rPr sz="2200" dirty="0">
                <a:solidFill>
                  <a:prstClr val="black"/>
                </a:solidFill>
                <a:latin typeface="Arial"/>
                <a:cs typeface="Arial"/>
              </a:rPr>
              <a:t>r</a:t>
            </a:r>
            <a:r>
              <a:rPr sz="2200" spc="9" dirty="0">
                <a:solidFill>
                  <a:prstClr val="black"/>
                </a:solidFill>
                <a:latin typeface="Arial"/>
                <a:cs typeface="Arial"/>
              </a:rPr>
              <a:t>e</a:t>
            </a:r>
            <a:r>
              <a:rPr sz="2200" dirty="0">
                <a:solidFill>
                  <a:prstClr val="black"/>
                </a:solidFill>
                <a:latin typeface="Arial"/>
                <a:cs typeface="Arial"/>
              </a:rPr>
              <a:t>es</a:t>
            </a:r>
            <a:r>
              <a:rPr sz="2200" spc="18" dirty="0">
                <a:solidFill>
                  <a:prstClr val="black"/>
                </a:solidFill>
                <a:latin typeface="Arial"/>
                <a:cs typeface="Arial"/>
              </a:rPr>
              <a:t> </a:t>
            </a:r>
            <a:r>
              <a:rPr sz="2200" spc="5" dirty="0">
                <a:solidFill>
                  <a:prstClr val="black"/>
                </a:solidFill>
                <a:latin typeface="Arial"/>
                <a:cs typeface="Arial"/>
              </a:rPr>
              <a:t>c</a:t>
            </a:r>
            <a:r>
              <a:rPr sz="2200" spc="9" dirty="0">
                <a:solidFill>
                  <a:prstClr val="black"/>
                </a:solidFill>
                <a:latin typeface="Arial"/>
                <a:cs typeface="Arial"/>
              </a:rPr>
              <a:t>a</a:t>
            </a:r>
            <a:r>
              <a:rPr sz="2200" dirty="0">
                <a:solidFill>
                  <a:prstClr val="black"/>
                </a:solidFill>
                <a:latin typeface="Arial"/>
                <a:cs typeface="Arial"/>
              </a:rPr>
              <a:t>n</a:t>
            </a:r>
            <a:r>
              <a:rPr sz="2200" spc="9" dirty="0">
                <a:solidFill>
                  <a:prstClr val="black"/>
                </a:solidFill>
                <a:latin typeface="Arial"/>
                <a:cs typeface="Arial"/>
              </a:rPr>
              <a:t> h</a:t>
            </a:r>
            <a:r>
              <a:rPr sz="2200" dirty="0">
                <a:solidFill>
                  <a:prstClr val="black"/>
                </a:solidFill>
                <a:latin typeface="Arial"/>
                <a:cs typeface="Arial"/>
              </a:rPr>
              <a:t>a</a:t>
            </a:r>
            <a:r>
              <a:rPr sz="2200" spc="9" dirty="0">
                <a:solidFill>
                  <a:prstClr val="black"/>
                </a:solidFill>
                <a:latin typeface="Arial"/>
                <a:cs typeface="Arial"/>
              </a:rPr>
              <a:t>n</a:t>
            </a:r>
            <a:r>
              <a:rPr sz="2200" dirty="0">
                <a:solidFill>
                  <a:prstClr val="black"/>
                </a:solidFill>
                <a:latin typeface="Arial"/>
                <a:cs typeface="Arial"/>
              </a:rPr>
              <a:t>dle</a:t>
            </a:r>
            <a:r>
              <a:rPr sz="2200" spc="9" dirty="0">
                <a:solidFill>
                  <a:prstClr val="black"/>
                </a:solidFill>
                <a:latin typeface="Arial"/>
                <a:cs typeface="Arial"/>
              </a:rPr>
              <a:t> b</a:t>
            </a:r>
            <a:r>
              <a:rPr sz="2200" dirty="0">
                <a:solidFill>
                  <a:prstClr val="black"/>
                </a:solidFill>
                <a:latin typeface="Arial"/>
                <a:cs typeface="Arial"/>
              </a:rPr>
              <a:t>oth</a:t>
            </a:r>
            <a:r>
              <a:rPr sz="2200" spc="9" dirty="0">
                <a:solidFill>
                  <a:prstClr val="black"/>
                </a:solidFill>
                <a:latin typeface="Arial"/>
                <a:cs typeface="Arial"/>
              </a:rPr>
              <a:t> </a:t>
            </a:r>
            <a:r>
              <a:rPr sz="2200" spc="14" dirty="0">
                <a:solidFill>
                  <a:prstClr val="black"/>
                </a:solidFill>
                <a:latin typeface="Arial"/>
                <a:cs typeface="Arial"/>
              </a:rPr>
              <a:t>c</a:t>
            </a:r>
            <a:r>
              <a:rPr sz="2200" dirty="0">
                <a:solidFill>
                  <a:prstClr val="black"/>
                </a:solidFill>
                <a:latin typeface="Arial"/>
                <a:cs typeface="Arial"/>
              </a:rPr>
              <a:t>at</a:t>
            </a:r>
            <a:r>
              <a:rPr sz="2200" spc="5" dirty="0">
                <a:solidFill>
                  <a:prstClr val="black"/>
                </a:solidFill>
                <a:latin typeface="Arial"/>
                <a:cs typeface="Arial"/>
              </a:rPr>
              <a:t>e</a:t>
            </a:r>
            <a:r>
              <a:rPr sz="2200" spc="9" dirty="0">
                <a:solidFill>
                  <a:prstClr val="black"/>
                </a:solidFill>
                <a:latin typeface="Arial"/>
                <a:cs typeface="Arial"/>
              </a:rPr>
              <a:t>g</a:t>
            </a:r>
            <a:r>
              <a:rPr sz="2200" dirty="0">
                <a:solidFill>
                  <a:prstClr val="black"/>
                </a:solidFill>
                <a:latin typeface="Arial"/>
                <a:cs typeface="Arial"/>
              </a:rPr>
              <a:t>o</a:t>
            </a:r>
            <a:r>
              <a:rPr sz="2200" spc="9" dirty="0">
                <a:solidFill>
                  <a:prstClr val="black"/>
                </a:solidFill>
                <a:latin typeface="Arial"/>
                <a:cs typeface="Arial"/>
              </a:rPr>
              <a:t>r</a:t>
            </a:r>
            <a:r>
              <a:rPr sz="2200" dirty="0">
                <a:solidFill>
                  <a:prstClr val="black"/>
                </a:solidFill>
                <a:latin typeface="Arial"/>
                <a:cs typeface="Arial"/>
              </a:rPr>
              <a:t>i</a:t>
            </a:r>
            <a:r>
              <a:rPr sz="2200" spc="5" dirty="0">
                <a:solidFill>
                  <a:prstClr val="black"/>
                </a:solidFill>
                <a:latin typeface="Arial"/>
                <a:cs typeface="Arial"/>
              </a:rPr>
              <a:t>c</a:t>
            </a:r>
            <a:r>
              <a:rPr sz="2200" spc="9" dirty="0">
                <a:solidFill>
                  <a:prstClr val="black"/>
                </a:solidFill>
                <a:latin typeface="Arial"/>
                <a:cs typeface="Arial"/>
              </a:rPr>
              <a:t>a</a:t>
            </a:r>
            <a:r>
              <a:rPr sz="2200" dirty="0">
                <a:solidFill>
                  <a:prstClr val="black"/>
                </a:solidFill>
                <a:latin typeface="Arial"/>
                <a:cs typeface="Arial"/>
              </a:rPr>
              <a:t>l </a:t>
            </a:r>
            <a:r>
              <a:rPr sz="2200" spc="9" dirty="0">
                <a:solidFill>
                  <a:prstClr val="black"/>
                </a:solidFill>
                <a:latin typeface="Arial"/>
                <a:cs typeface="Arial"/>
              </a:rPr>
              <a:t>a</a:t>
            </a:r>
            <a:r>
              <a:rPr sz="2200" dirty="0">
                <a:solidFill>
                  <a:prstClr val="black"/>
                </a:solidFill>
                <a:latin typeface="Arial"/>
                <a:cs typeface="Arial"/>
              </a:rPr>
              <a:t>nd</a:t>
            </a:r>
            <a:r>
              <a:rPr sz="2200" spc="9" dirty="0">
                <a:solidFill>
                  <a:prstClr val="black"/>
                </a:solidFill>
                <a:latin typeface="Arial"/>
                <a:cs typeface="Arial"/>
              </a:rPr>
              <a:t> n</a:t>
            </a:r>
            <a:r>
              <a:rPr sz="2200" dirty="0">
                <a:solidFill>
                  <a:prstClr val="black"/>
                </a:solidFill>
                <a:latin typeface="Arial"/>
                <a:cs typeface="Arial"/>
              </a:rPr>
              <a:t>u</a:t>
            </a:r>
            <a:r>
              <a:rPr sz="2200" spc="9" dirty="0">
                <a:solidFill>
                  <a:prstClr val="black"/>
                </a:solidFill>
                <a:latin typeface="Arial"/>
                <a:cs typeface="Arial"/>
              </a:rPr>
              <a:t>me</a:t>
            </a:r>
            <a:r>
              <a:rPr sz="2200" dirty="0">
                <a:solidFill>
                  <a:prstClr val="black"/>
                </a:solidFill>
                <a:latin typeface="Arial"/>
                <a:cs typeface="Arial"/>
              </a:rPr>
              <a:t>ri</a:t>
            </a:r>
            <a:r>
              <a:rPr sz="2200" spc="14" dirty="0">
                <a:solidFill>
                  <a:prstClr val="black"/>
                </a:solidFill>
                <a:latin typeface="Arial"/>
                <a:cs typeface="Arial"/>
              </a:rPr>
              <a:t>c</a:t>
            </a:r>
            <a:r>
              <a:rPr sz="2200" dirty="0">
                <a:solidFill>
                  <a:prstClr val="black"/>
                </a:solidFill>
                <a:latin typeface="Arial"/>
                <a:cs typeface="Arial"/>
              </a:rPr>
              <a:t>al </a:t>
            </a:r>
            <a:r>
              <a:rPr sz="2200" spc="9" dirty="0">
                <a:solidFill>
                  <a:prstClr val="black"/>
                </a:solidFill>
                <a:latin typeface="Arial"/>
                <a:cs typeface="Arial"/>
              </a:rPr>
              <a:t>da</a:t>
            </a:r>
            <a:r>
              <a:rPr sz="2200" dirty="0">
                <a:solidFill>
                  <a:prstClr val="black"/>
                </a:solidFill>
                <a:latin typeface="Arial"/>
                <a:cs typeface="Arial"/>
              </a:rPr>
              <a:t>ta</a:t>
            </a:r>
          </a:p>
        </p:txBody>
      </p:sp>
      <p:sp>
        <p:nvSpPr>
          <p:cNvPr id="12" name="object 12"/>
          <p:cNvSpPr txBox="1"/>
          <p:nvPr/>
        </p:nvSpPr>
        <p:spPr>
          <a:xfrm>
            <a:off x="536663" y="6025818"/>
            <a:ext cx="120346" cy="163670"/>
          </a:xfrm>
          <a:prstGeom prst="rect">
            <a:avLst/>
          </a:prstGeom>
        </p:spPr>
        <p:txBody>
          <a:bodyPr vert="horz" wrap="square" lIns="0" tIns="0" rIns="0" bIns="0" rtlCol="0">
            <a:noAutofit/>
          </a:bodyPr>
          <a:lstStyle/>
          <a:p>
            <a:pPr marL="11517" defTabSz="829280"/>
            <a:r>
              <a:rPr sz="1000" spc="181" dirty="0">
                <a:solidFill>
                  <a:prstClr val="black"/>
                </a:solidFill>
                <a:latin typeface="Arial"/>
                <a:cs typeface="Arial"/>
              </a:rPr>
              <a:t>●</a:t>
            </a:r>
            <a:endParaRPr sz="10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945"/>
            <a:r>
              <a:rPr sz="3300" dirty="0">
                <a:latin typeface="Arial"/>
                <a:cs typeface="Arial"/>
              </a:rPr>
              <a:t>Decis</a:t>
            </a:r>
            <a:r>
              <a:rPr sz="3300" spc="5" dirty="0">
                <a:latin typeface="Arial"/>
                <a:cs typeface="Arial"/>
              </a:rPr>
              <a:t>i</a:t>
            </a:r>
            <a:r>
              <a:rPr sz="3300" dirty="0">
                <a:latin typeface="Arial"/>
                <a:cs typeface="Arial"/>
              </a:rPr>
              <a:t>on</a:t>
            </a:r>
            <a:r>
              <a:rPr sz="3300" spc="-41" dirty="0">
                <a:latin typeface="Arial"/>
                <a:cs typeface="Arial"/>
              </a:rPr>
              <a:t> </a:t>
            </a:r>
            <a:r>
              <a:rPr sz="3300" spc="-118" dirty="0">
                <a:latin typeface="Arial"/>
                <a:cs typeface="Arial"/>
              </a:rPr>
              <a:t>T</a:t>
            </a:r>
            <a:r>
              <a:rPr sz="3300" spc="-63" dirty="0">
                <a:latin typeface="Arial"/>
                <a:cs typeface="Arial"/>
              </a:rPr>
              <a:t>r</a:t>
            </a:r>
            <a:r>
              <a:rPr sz="3300" dirty="0">
                <a:latin typeface="Arial"/>
                <a:cs typeface="Arial"/>
              </a:rPr>
              <a:t>ee</a:t>
            </a:r>
            <a:r>
              <a:rPr sz="3300" spc="-5" dirty="0">
                <a:latin typeface="Arial"/>
                <a:cs typeface="Arial"/>
              </a:rPr>
              <a:t> </a:t>
            </a:r>
            <a:r>
              <a:rPr sz="3300" spc="-23" dirty="0">
                <a:latin typeface="Arial"/>
                <a:cs typeface="Arial"/>
              </a:rPr>
              <a:t>f</a:t>
            </a:r>
            <a:r>
              <a:rPr sz="3300" dirty="0">
                <a:latin typeface="Arial"/>
                <a:cs typeface="Arial"/>
              </a:rPr>
              <a:t>or</a:t>
            </a:r>
            <a:r>
              <a:rPr sz="3300" spc="-14" dirty="0">
                <a:latin typeface="Arial"/>
                <a:cs typeface="Arial"/>
              </a:rPr>
              <a:t> </a:t>
            </a:r>
            <a:r>
              <a:rPr sz="3300" spc="-68" dirty="0">
                <a:latin typeface="Arial"/>
                <a:cs typeface="Arial"/>
              </a:rPr>
              <a:t>W</a:t>
            </a:r>
            <a:r>
              <a:rPr sz="3300" spc="-32" dirty="0">
                <a:latin typeface="Arial"/>
                <a:cs typeface="Arial"/>
              </a:rPr>
              <a:t>e</a:t>
            </a:r>
            <a:r>
              <a:rPr sz="3300" dirty="0">
                <a:latin typeface="Arial"/>
                <a:cs typeface="Arial"/>
              </a:rPr>
              <a:t>ath</a:t>
            </a:r>
            <a:r>
              <a:rPr sz="3300" spc="-5" dirty="0">
                <a:latin typeface="Arial"/>
                <a:cs typeface="Arial"/>
              </a:rPr>
              <a:t>e</a:t>
            </a:r>
            <a:r>
              <a:rPr sz="3300" dirty="0">
                <a:latin typeface="Arial"/>
                <a:cs typeface="Arial"/>
              </a:rPr>
              <a:t>r</a:t>
            </a:r>
            <a:r>
              <a:rPr sz="3300" spc="-14" dirty="0">
                <a:latin typeface="Arial"/>
                <a:cs typeface="Arial"/>
              </a:rPr>
              <a:t> </a:t>
            </a:r>
            <a:r>
              <a:rPr sz="3300" spc="5" dirty="0">
                <a:latin typeface="Arial"/>
                <a:cs typeface="Arial"/>
              </a:rPr>
              <a:t>D</a:t>
            </a:r>
            <a:r>
              <a:rPr sz="3300" dirty="0">
                <a:latin typeface="Arial"/>
                <a:cs typeface="Arial"/>
              </a:rPr>
              <a:t>ata</a:t>
            </a:r>
          </a:p>
        </p:txBody>
      </p:sp>
      <p:sp>
        <p:nvSpPr>
          <p:cNvPr id="3" name="object 3"/>
          <p:cNvSpPr/>
          <p:nvPr/>
        </p:nvSpPr>
        <p:spPr>
          <a:xfrm>
            <a:off x="406527" y="1686261"/>
            <a:ext cx="8357432" cy="3789765"/>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How</a:t>
            </a:r>
            <a:r>
              <a:rPr sz="3300" spc="-5" dirty="0">
                <a:latin typeface="Arial"/>
                <a:cs typeface="Arial"/>
              </a:rPr>
              <a:t> </a:t>
            </a:r>
            <a:r>
              <a:rPr sz="3300" dirty="0">
                <a:latin typeface="Arial"/>
                <a:cs typeface="Arial"/>
              </a:rPr>
              <a:t>it</a:t>
            </a:r>
            <a:r>
              <a:rPr sz="3300" spc="-14" dirty="0">
                <a:latin typeface="Arial"/>
                <a:cs typeface="Arial"/>
              </a:rPr>
              <a:t> </a:t>
            </a:r>
            <a:r>
              <a:rPr sz="3300" spc="5" dirty="0">
                <a:latin typeface="Arial"/>
                <a:cs typeface="Arial"/>
              </a:rPr>
              <a:t>w</a:t>
            </a:r>
            <a:r>
              <a:rPr sz="3300" dirty="0">
                <a:latin typeface="Arial"/>
                <a:cs typeface="Arial"/>
              </a:rPr>
              <a:t>orks</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2" y="1607885"/>
            <a:ext cx="7821345" cy="2225104"/>
          </a:xfrm>
          <a:prstGeom prst="rect">
            <a:avLst/>
          </a:prstGeom>
        </p:spPr>
        <p:txBody>
          <a:bodyPr vert="horz" wrap="square" lIns="0" tIns="0" rIns="0" bIns="0" rtlCol="0">
            <a:noAutofit/>
          </a:bodyPr>
          <a:lstStyle/>
          <a:p>
            <a:pPr marL="11517" defTabSz="829280"/>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o</a:t>
            </a:r>
            <a:r>
              <a:rPr sz="2400" spc="-9" dirty="0">
                <a:solidFill>
                  <a:prstClr val="black"/>
                </a:solidFill>
                <a:latin typeface="Arial"/>
                <a:cs typeface="Arial"/>
              </a:rPr>
              <a:t>r</a:t>
            </a:r>
            <a:r>
              <a:rPr sz="2400" dirty="0">
                <a:solidFill>
                  <a:prstClr val="black"/>
                </a:solidFill>
                <a:latin typeface="Arial"/>
                <a:cs typeface="Arial"/>
              </a:rPr>
              <a:t>e</a:t>
            </a:r>
            <a:r>
              <a:rPr sz="2400" spc="9" dirty="0">
                <a:solidFill>
                  <a:prstClr val="black"/>
                </a:solidFill>
                <a:latin typeface="Arial"/>
                <a:cs typeface="Arial"/>
              </a:rPr>
              <a:t> </a:t>
            </a:r>
            <a:r>
              <a:rPr sz="2400" dirty="0">
                <a:solidFill>
                  <a:prstClr val="black"/>
                </a:solidFill>
                <a:latin typeface="Arial"/>
                <a:cs typeface="Arial"/>
              </a:rPr>
              <a:t>algo</a:t>
            </a:r>
            <a:r>
              <a:rPr sz="2400" spc="-9" dirty="0">
                <a:solidFill>
                  <a:prstClr val="black"/>
                </a:solidFill>
                <a:latin typeface="Arial"/>
                <a:cs typeface="Arial"/>
              </a:rPr>
              <a:t>r</a:t>
            </a:r>
            <a:r>
              <a:rPr sz="2400" dirty="0">
                <a:solidFill>
                  <a:prstClr val="black"/>
                </a:solidFill>
                <a:latin typeface="Arial"/>
                <a:cs typeface="Arial"/>
              </a:rPr>
              <a:t>it</a:t>
            </a:r>
            <a:r>
              <a:rPr sz="2400" spc="-5" dirty="0">
                <a:solidFill>
                  <a:prstClr val="black"/>
                </a:solidFill>
                <a:latin typeface="Arial"/>
                <a:cs typeface="Arial"/>
              </a:rPr>
              <a:t>h</a:t>
            </a:r>
            <a:r>
              <a:rPr sz="2400" dirty="0">
                <a:solidFill>
                  <a:prstClr val="black"/>
                </a:solidFill>
                <a:latin typeface="Arial"/>
                <a:cs typeface="Arial"/>
              </a:rPr>
              <a:t>m </a:t>
            </a:r>
            <a:r>
              <a:rPr sz="2400" spc="-14" dirty="0">
                <a:solidFill>
                  <a:prstClr val="black"/>
                </a:solidFill>
                <a:latin typeface="Arial"/>
                <a:cs typeface="Arial"/>
              </a:rPr>
              <a:t>for bui</a:t>
            </a:r>
            <a:r>
              <a:rPr sz="2400" spc="-9" dirty="0">
                <a:solidFill>
                  <a:prstClr val="black"/>
                </a:solidFill>
                <a:latin typeface="Arial"/>
                <a:cs typeface="Arial"/>
              </a:rPr>
              <a:t>l</a:t>
            </a:r>
            <a:r>
              <a:rPr sz="2400" spc="9" dirty="0">
                <a:solidFill>
                  <a:prstClr val="black"/>
                </a:solidFill>
                <a:latin typeface="Arial"/>
                <a:cs typeface="Arial"/>
              </a:rPr>
              <a:t>d</a:t>
            </a:r>
            <a:r>
              <a:rPr sz="2400" spc="-9" dirty="0">
                <a:solidFill>
                  <a:prstClr val="black"/>
                </a:solidFill>
                <a:latin typeface="Arial"/>
                <a:cs typeface="Arial"/>
              </a:rPr>
              <a:t>i</a:t>
            </a:r>
            <a:r>
              <a:rPr sz="2400" dirty="0">
                <a:solidFill>
                  <a:prstClr val="black"/>
                </a:solidFill>
                <a:latin typeface="Arial"/>
                <a:cs typeface="Arial"/>
              </a:rPr>
              <a:t>ng</a:t>
            </a:r>
            <a:r>
              <a:rPr sz="2400" spc="9" dirty="0">
                <a:solidFill>
                  <a:prstClr val="black"/>
                </a:solidFill>
                <a:latin typeface="Arial"/>
                <a:cs typeface="Arial"/>
              </a:rPr>
              <a:t> </a:t>
            </a:r>
            <a:r>
              <a:rPr sz="2400" dirty="0">
                <a:solidFill>
                  <a:prstClr val="black"/>
                </a:solidFill>
                <a:latin typeface="Arial"/>
                <a:cs typeface="Arial"/>
              </a:rPr>
              <a:t>de</a:t>
            </a:r>
            <a:r>
              <a:rPr sz="2400" spc="5" dirty="0">
                <a:solidFill>
                  <a:prstClr val="black"/>
                </a:solidFill>
                <a:latin typeface="Arial"/>
                <a:cs typeface="Arial"/>
              </a:rPr>
              <a:t>c</a:t>
            </a:r>
            <a:r>
              <a:rPr sz="2400" spc="-9" dirty="0">
                <a:solidFill>
                  <a:prstClr val="black"/>
                </a:solidFill>
                <a:latin typeface="Arial"/>
                <a:cs typeface="Arial"/>
              </a:rPr>
              <a:t>i</a:t>
            </a:r>
            <a:r>
              <a:rPr sz="2400" spc="5" dirty="0">
                <a:solidFill>
                  <a:prstClr val="black"/>
                </a:solidFill>
                <a:latin typeface="Arial"/>
                <a:cs typeface="Arial"/>
              </a:rPr>
              <a:t>s</a:t>
            </a:r>
            <a:r>
              <a:rPr sz="2400" dirty="0">
                <a:solidFill>
                  <a:prstClr val="black"/>
                </a:solidFill>
                <a:latin typeface="Arial"/>
                <a:cs typeface="Arial"/>
              </a:rPr>
              <a:t>ion</a:t>
            </a:r>
            <a:r>
              <a:rPr sz="2400" spc="-5" dirty="0">
                <a:solidFill>
                  <a:prstClr val="black"/>
                </a:solidFill>
                <a:latin typeface="Arial"/>
                <a:cs typeface="Arial"/>
              </a:rPr>
              <a:t> </a:t>
            </a:r>
            <a:r>
              <a:rPr sz="2400" spc="-9" dirty="0">
                <a:solidFill>
                  <a:prstClr val="black"/>
                </a:solidFill>
                <a:latin typeface="Arial"/>
                <a:cs typeface="Arial"/>
              </a:rPr>
              <a:t>trees</a:t>
            </a:r>
            <a:r>
              <a:rPr sz="2400" spc="5" dirty="0">
                <a:solidFill>
                  <a:prstClr val="black"/>
                </a:solidFill>
                <a:latin typeface="Arial"/>
                <a:cs typeface="Arial"/>
              </a:rPr>
              <a:t> c</a:t>
            </a:r>
            <a:r>
              <a:rPr sz="2400" dirty="0">
                <a:solidFill>
                  <a:prstClr val="black"/>
                </a:solidFill>
                <a:latin typeface="Arial"/>
                <a:cs typeface="Arial"/>
              </a:rPr>
              <a:t>a</a:t>
            </a:r>
            <a:r>
              <a:rPr sz="2400" spc="-9" dirty="0">
                <a:solidFill>
                  <a:prstClr val="black"/>
                </a:solidFill>
                <a:latin typeface="Arial"/>
                <a:cs typeface="Arial"/>
              </a:rPr>
              <a:t>l</a:t>
            </a:r>
            <a:r>
              <a:rPr sz="2400" dirty="0">
                <a:solidFill>
                  <a:prstClr val="black"/>
                </a:solidFill>
                <a:latin typeface="Arial"/>
                <a:cs typeface="Arial"/>
              </a:rPr>
              <a:t>led</a:t>
            </a:r>
            <a:r>
              <a:rPr sz="2400" spc="-5" dirty="0">
                <a:solidFill>
                  <a:prstClr val="black"/>
                </a:solidFill>
                <a:latin typeface="Arial"/>
                <a:cs typeface="Arial"/>
              </a:rPr>
              <a:t> </a:t>
            </a:r>
            <a:r>
              <a:rPr sz="2400" dirty="0">
                <a:solidFill>
                  <a:srgbClr val="002060"/>
                </a:solidFill>
                <a:latin typeface="Arial"/>
                <a:cs typeface="Arial"/>
              </a:rPr>
              <a:t>I</a:t>
            </a:r>
            <a:r>
              <a:rPr sz="2400" spc="5" dirty="0">
                <a:solidFill>
                  <a:srgbClr val="002060"/>
                </a:solidFill>
                <a:latin typeface="Arial"/>
                <a:cs typeface="Arial"/>
              </a:rPr>
              <a:t>D</a:t>
            </a:r>
            <a:r>
              <a:rPr sz="2400" dirty="0">
                <a:solidFill>
                  <a:srgbClr val="002060"/>
                </a:solidFill>
                <a:latin typeface="Arial"/>
                <a:cs typeface="Arial"/>
              </a:rPr>
              <a:t>3</a:t>
            </a:r>
            <a:r>
              <a:rPr sz="2400" spc="-5" dirty="0">
                <a:solidFill>
                  <a:prstClr val="black"/>
                </a:solidFill>
                <a:latin typeface="Arial"/>
                <a:cs typeface="Arial"/>
              </a:rPr>
              <a:t> </a:t>
            </a:r>
            <a:r>
              <a:rPr sz="2400" dirty="0" smtClean="0">
                <a:solidFill>
                  <a:prstClr val="black"/>
                </a:solidFill>
                <a:latin typeface="Arial"/>
                <a:cs typeface="Arial"/>
              </a:rPr>
              <a:t>by</a:t>
            </a:r>
            <a:r>
              <a:rPr lang="en-US" sz="2400" dirty="0" smtClean="0">
                <a:solidFill>
                  <a:prstClr val="black"/>
                </a:solidFill>
                <a:latin typeface="Arial"/>
                <a:cs typeface="Arial"/>
              </a:rPr>
              <a:t> </a:t>
            </a:r>
            <a:r>
              <a:rPr sz="2400" spc="5" dirty="0" smtClean="0">
                <a:solidFill>
                  <a:prstClr val="black"/>
                </a:solidFill>
                <a:latin typeface="Arial"/>
                <a:cs typeface="Arial"/>
              </a:rPr>
              <a:t>J</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R.</a:t>
            </a:r>
            <a:r>
              <a:rPr sz="2400" spc="-9" dirty="0">
                <a:solidFill>
                  <a:prstClr val="black"/>
                </a:solidFill>
                <a:latin typeface="Arial"/>
                <a:cs typeface="Arial"/>
              </a:rPr>
              <a:t> </a:t>
            </a:r>
            <a:r>
              <a:rPr sz="2400" spc="-18" dirty="0">
                <a:solidFill>
                  <a:prstClr val="black"/>
                </a:solidFill>
                <a:latin typeface="Arial"/>
                <a:cs typeface="Arial"/>
              </a:rPr>
              <a:t>Q</a:t>
            </a:r>
            <a:r>
              <a:rPr sz="2400" dirty="0">
                <a:solidFill>
                  <a:prstClr val="black"/>
                </a:solidFill>
                <a:latin typeface="Arial"/>
                <a:cs typeface="Arial"/>
              </a:rPr>
              <a:t>uinlan</a:t>
            </a:r>
            <a:r>
              <a:rPr sz="2400" spc="-5" dirty="0">
                <a:solidFill>
                  <a:prstClr val="black"/>
                </a:solidFill>
                <a:latin typeface="Arial"/>
                <a:cs typeface="Arial"/>
              </a:rPr>
              <a:t> </a:t>
            </a:r>
            <a:r>
              <a:rPr sz="2400" dirty="0">
                <a:solidFill>
                  <a:prstClr val="black"/>
                </a:solidFill>
                <a:latin typeface="Arial"/>
                <a:cs typeface="Arial"/>
              </a:rPr>
              <a:t>w</a:t>
            </a:r>
            <a:r>
              <a:rPr sz="2400" spc="9" dirty="0">
                <a:solidFill>
                  <a:prstClr val="black"/>
                </a:solidFill>
                <a:latin typeface="Arial"/>
                <a:cs typeface="Arial"/>
              </a:rPr>
              <a:t>h</a:t>
            </a:r>
            <a:r>
              <a:rPr sz="2400" spc="-9" dirty="0">
                <a:solidFill>
                  <a:prstClr val="black"/>
                </a:solidFill>
                <a:latin typeface="Arial"/>
                <a:cs typeface="Arial"/>
              </a:rPr>
              <a:t>i</a:t>
            </a:r>
            <a:r>
              <a:rPr sz="2400" spc="5" dirty="0">
                <a:solidFill>
                  <a:prstClr val="black"/>
                </a:solidFill>
                <a:latin typeface="Arial"/>
                <a:cs typeface="Arial"/>
              </a:rPr>
              <a:t>c</a:t>
            </a:r>
            <a:r>
              <a:rPr sz="2400" dirty="0">
                <a:solidFill>
                  <a:prstClr val="black"/>
                </a:solidFill>
                <a:latin typeface="Arial"/>
                <a:cs typeface="Arial"/>
              </a:rPr>
              <a:t>h</a:t>
            </a:r>
            <a:r>
              <a:rPr sz="2400" spc="-5"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m</a:t>
            </a:r>
            <a:r>
              <a:rPr sz="2400" dirty="0">
                <a:solidFill>
                  <a:prstClr val="black"/>
                </a:solidFill>
                <a:latin typeface="Arial"/>
                <a:cs typeface="Arial"/>
              </a:rPr>
              <a:t>p</a:t>
            </a:r>
            <a:r>
              <a:rPr sz="2400" spc="-9" dirty="0">
                <a:solidFill>
                  <a:prstClr val="black"/>
                </a:solidFill>
                <a:latin typeface="Arial"/>
                <a:cs typeface="Arial"/>
              </a:rPr>
              <a:t>l</a:t>
            </a:r>
            <a:r>
              <a:rPr sz="2400" spc="9" dirty="0">
                <a:solidFill>
                  <a:prstClr val="black"/>
                </a:solidFill>
                <a:latin typeface="Arial"/>
                <a:cs typeface="Arial"/>
              </a:rPr>
              <a:t>o</a:t>
            </a:r>
            <a:r>
              <a:rPr sz="2400" dirty="0">
                <a:solidFill>
                  <a:prstClr val="black"/>
                </a:solidFill>
                <a:latin typeface="Arial"/>
                <a:cs typeface="Arial"/>
              </a:rPr>
              <a:t>ys</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spc="-9" dirty="0">
                <a:solidFill>
                  <a:srgbClr val="C00000"/>
                </a:solidFill>
                <a:latin typeface="Arial"/>
                <a:cs typeface="Arial"/>
              </a:rPr>
              <a:t>t</a:t>
            </a:r>
            <a:r>
              <a:rPr sz="2400" spc="-5" dirty="0">
                <a:solidFill>
                  <a:srgbClr val="C00000"/>
                </a:solidFill>
                <a:latin typeface="Arial"/>
                <a:cs typeface="Arial"/>
              </a:rPr>
              <a:t>o</a:t>
            </a:r>
            <a:r>
              <a:rPr sz="2400" dirty="0">
                <a:solidFill>
                  <a:srgbClr val="C00000"/>
                </a:solidFill>
                <a:latin typeface="Arial"/>
                <a:cs typeface="Arial"/>
              </a:rPr>
              <a:t>p</a:t>
            </a:r>
            <a:r>
              <a:rPr sz="2400" spc="-9" dirty="0">
                <a:solidFill>
                  <a:srgbClr val="C00000"/>
                </a:solidFill>
                <a:latin typeface="Arial"/>
                <a:cs typeface="Arial"/>
              </a:rPr>
              <a:t>-</a:t>
            </a:r>
            <a:r>
              <a:rPr sz="2400" dirty="0">
                <a:solidFill>
                  <a:srgbClr val="C00000"/>
                </a:solidFill>
                <a:latin typeface="Arial"/>
                <a:cs typeface="Arial"/>
              </a:rPr>
              <a:t>d</a:t>
            </a:r>
            <a:r>
              <a:rPr sz="2400" spc="9" dirty="0">
                <a:solidFill>
                  <a:srgbClr val="C00000"/>
                </a:solidFill>
                <a:latin typeface="Arial"/>
                <a:cs typeface="Arial"/>
              </a:rPr>
              <a:t>o</a:t>
            </a:r>
            <a:r>
              <a:rPr sz="2400" dirty="0">
                <a:solidFill>
                  <a:srgbClr val="C00000"/>
                </a:solidFill>
                <a:latin typeface="Arial"/>
                <a:cs typeface="Arial"/>
              </a:rPr>
              <a:t>wn</a:t>
            </a:r>
            <a:r>
              <a:rPr sz="2400" spc="-9" dirty="0">
                <a:solidFill>
                  <a:srgbClr val="C00000"/>
                </a:solidFill>
                <a:latin typeface="Arial"/>
                <a:cs typeface="Arial"/>
              </a:rPr>
              <a:t>,</a:t>
            </a:r>
            <a:r>
              <a:rPr sz="2400" spc="-5" dirty="0">
                <a:solidFill>
                  <a:srgbClr val="C00000"/>
                </a:solidFill>
                <a:latin typeface="Arial"/>
                <a:cs typeface="Arial"/>
              </a:rPr>
              <a:t> </a:t>
            </a:r>
            <a:r>
              <a:rPr sz="2400" spc="9" dirty="0">
                <a:solidFill>
                  <a:srgbClr val="C00000"/>
                </a:solidFill>
                <a:latin typeface="Arial"/>
                <a:cs typeface="Arial"/>
              </a:rPr>
              <a:t>g</a:t>
            </a:r>
            <a:r>
              <a:rPr sz="2400" spc="-9" dirty="0">
                <a:solidFill>
                  <a:srgbClr val="C00000"/>
                </a:solidFill>
                <a:latin typeface="Arial"/>
                <a:cs typeface="Arial"/>
              </a:rPr>
              <a:t>r</a:t>
            </a:r>
            <a:r>
              <a:rPr sz="2400" dirty="0">
                <a:solidFill>
                  <a:srgbClr val="C00000"/>
                </a:solidFill>
                <a:latin typeface="Arial"/>
                <a:cs typeface="Arial"/>
              </a:rPr>
              <a:t>eedy</a:t>
            </a:r>
            <a:r>
              <a:rPr sz="2400" spc="5" dirty="0">
                <a:solidFill>
                  <a:srgbClr val="C00000"/>
                </a:solidFill>
                <a:latin typeface="Arial"/>
                <a:cs typeface="Arial"/>
              </a:rPr>
              <a:t> s</a:t>
            </a:r>
            <a:r>
              <a:rPr sz="2400" dirty="0">
                <a:solidFill>
                  <a:srgbClr val="C00000"/>
                </a:solidFill>
                <a:latin typeface="Arial"/>
                <a:cs typeface="Arial"/>
              </a:rPr>
              <a:t>ear</a:t>
            </a:r>
            <a:r>
              <a:rPr sz="2400" spc="5" dirty="0">
                <a:solidFill>
                  <a:srgbClr val="C00000"/>
                </a:solidFill>
                <a:latin typeface="Arial"/>
                <a:cs typeface="Arial"/>
              </a:rPr>
              <a:t>c</a:t>
            </a:r>
            <a:r>
              <a:rPr sz="2400" dirty="0">
                <a:solidFill>
                  <a:srgbClr val="C00000"/>
                </a:solidFill>
                <a:latin typeface="Arial"/>
                <a:cs typeface="Arial"/>
              </a:rPr>
              <a:t>h</a:t>
            </a:r>
            <a:r>
              <a:rPr sz="2400" dirty="0">
                <a:solidFill>
                  <a:prstClr val="black"/>
                </a:solidFill>
                <a:latin typeface="Arial"/>
                <a:cs typeface="Arial"/>
              </a:rPr>
              <a:t> </a:t>
            </a:r>
            <a:r>
              <a:rPr sz="2400" spc="-14" dirty="0">
                <a:solidFill>
                  <a:prstClr val="black"/>
                </a:solidFill>
                <a:latin typeface="Arial"/>
                <a:cs typeface="Arial"/>
              </a:rPr>
              <a:t>through</a:t>
            </a:r>
            <a:r>
              <a:rPr sz="2400" spc="-5"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pa</a:t>
            </a:r>
            <a:r>
              <a:rPr sz="2400" spc="5" dirty="0">
                <a:solidFill>
                  <a:prstClr val="black"/>
                </a:solidFill>
                <a:latin typeface="Arial"/>
                <a:cs typeface="Arial"/>
              </a:rPr>
              <a:t>c</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dirty="0">
                <a:solidFill>
                  <a:prstClr val="black"/>
                </a:solidFill>
                <a:latin typeface="Arial"/>
                <a:cs typeface="Arial"/>
              </a:rPr>
              <a:t>p</a:t>
            </a:r>
            <a:r>
              <a:rPr sz="2400" spc="9" dirty="0">
                <a:solidFill>
                  <a:prstClr val="black"/>
                </a:solidFill>
                <a:latin typeface="Arial"/>
                <a:cs typeface="Arial"/>
              </a:rPr>
              <a:t>o</a:t>
            </a:r>
            <a:r>
              <a:rPr sz="2400" dirty="0">
                <a:solidFill>
                  <a:prstClr val="black"/>
                </a:solidFill>
                <a:latin typeface="Arial"/>
                <a:cs typeface="Arial"/>
              </a:rPr>
              <a:t>s</a:t>
            </a:r>
            <a:r>
              <a:rPr sz="2400" spc="5" dirty="0">
                <a:solidFill>
                  <a:prstClr val="black"/>
                </a:solidFill>
                <a:latin typeface="Arial"/>
                <a:cs typeface="Arial"/>
              </a:rPr>
              <a:t>s</a:t>
            </a:r>
            <a:r>
              <a:rPr sz="2400" dirty="0">
                <a:solidFill>
                  <a:prstClr val="black"/>
                </a:solidFill>
                <a:latin typeface="Arial"/>
                <a:cs typeface="Arial"/>
              </a:rPr>
              <a:t>ible</a:t>
            </a:r>
            <a:r>
              <a:rPr sz="2400" spc="-5" dirty="0">
                <a:solidFill>
                  <a:prstClr val="black"/>
                </a:solidFill>
                <a:latin typeface="Arial"/>
                <a:cs typeface="Arial"/>
              </a:rPr>
              <a:t> </a:t>
            </a:r>
            <a:r>
              <a:rPr sz="2400" dirty="0">
                <a:solidFill>
                  <a:prstClr val="black"/>
                </a:solidFill>
                <a:latin typeface="Arial"/>
                <a:cs typeface="Arial"/>
              </a:rPr>
              <a:t>b</a:t>
            </a:r>
            <a:r>
              <a:rPr sz="2400" spc="-9" dirty="0">
                <a:solidFill>
                  <a:prstClr val="black"/>
                </a:solidFill>
                <a:latin typeface="Arial"/>
                <a:cs typeface="Arial"/>
              </a:rPr>
              <a:t>r</a:t>
            </a:r>
            <a:r>
              <a:rPr sz="2400" spc="9" dirty="0">
                <a:solidFill>
                  <a:prstClr val="black"/>
                </a:solidFill>
                <a:latin typeface="Arial"/>
                <a:cs typeface="Arial"/>
              </a:rPr>
              <a:t>a</a:t>
            </a:r>
            <a:r>
              <a:rPr sz="2400" dirty="0">
                <a:solidFill>
                  <a:prstClr val="black"/>
                </a:solidFill>
                <a:latin typeface="Arial"/>
                <a:cs typeface="Arial"/>
              </a:rPr>
              <a:t>n</a:t>
            </a:r>
            <a:r>
              <a:rPr sz="2400" spc="5" dirty="0">
                <a:solidFill>
                  <a:prstClr val="black"/>
                </a:solidFill>
                <a:latin typeface="Arial"/>
                <a:cs typeface="Arial"/>
              </a:rPr>
              <a:t>c</a:t>
            </a:r>
            <a:r>
              <a:rPr sz="2400" dirty="0">
                <a:solidFill>
                  <a:prstClr val="black"/>
                </a:solidFill>
                <a:latin typeface="Arial"/>
                <a:cs typeface="Arial"/>
              </a:rPr>
              <a:t>hes</a:t>
            </a:r>
            <a:r>
              <a:rPr sz="2400" spc="5" dirty="0">
                <a:solidFill>
                  <a:prstClr val="black"/>
                </a:solidFill>
                <a:latin typeface="Arial"/>
                <a:cs typeface="Arial"/>
              </a:rPr>
              <a:t> </a:t>
            </a:r>
            <a:r>
              <a:rPr sz="2400" dirty="0">
                <a:solidFill>
                  <a:prstClr val="black"/>
                </a:solidFill>
                <a:latin typeface="Arial"/>
                <a:cs typeface="Arial"/>
              </a:rPr>
              <a:t>with</a:t>
            </a:r>
            <a:r>
              <a:rPr sz="2400" spc="-5" dirty="0">
                <a:solidFill>
                  <a:prstClr val="black"/>
                </a:solidFill>
                <a:latin typeface="Arial"/>
                <a:cs typeface="Arial"/>
              </a:rPr>
              <a:t> </a:t>
            </a:r>
            <a:r>
              <a:rPr sz="2400" dirty="0">
                <a:solidFill>
                  <a:prstClr val="black"/>
                </a:solidFill>
                <a:latin typeface="Arial"/>
                <a:cs typeface="Arial"/>
              </a:rPr>
              <a:t>no </a:t>
            </a:r>
            <a:r>
              <a:rPr sz="2400" dirty="0" smtClean="0">
                <a:solidFill>
                  <a:prstClr val="black"/>
                </a:solidFill>
                <a:latin typeface="Arial"/>
                <a:cs typeface="Arial"/>
              </a:rPr>
              <a:t>ba</a:t>
            </a:r>
            <a:r>
              <a:rPr sz="2400" spc="5" dirty="0" smtClean="0">
                <a:solidFill>
                  <a:prstClr val="black"/>
                </a:solidFill>
                <a:latin typeface="Arial"/>
                <a:cs typeface="Arial"/>
              </a:rPr>
              <a:t>ck</a:t>
            </a:r>
            <a:r>
              <a:rPr sz="2400" spc="-9" dirty="0" smtClean="0">
                <a:solidFill>
                  <a:prstClr val="black"/>
                </a:solidFill>
                <a:latin typeface="Arial"/>
                <a:cs typeface="Arial"/>
              </a:rPr>
              <a:t>t</a:t>
            </a:r>
            <a:r>
              <a:rPr sz="2400" spc="-18" dirty="0" smtClean="0">
                <a:solidFill>
                  <a:prstClr val="black"/>
                </a:solidFill>
                <a:latin typeface="Arial"/>
                <a:cs typeface="Arial"/>
              </a:rPr>
              <a:t>r</a:t>
            </a:r>
            <a:r>
              <a:rPr sz="2400" spc="9" dirty="0" smtClean="0">
                <a:solidFill>
                  <a:prstClr val="black"/>
                </a:solidFill>
                <a:latin typeface="Arial"/>
                <a:cs typeface="Arial"/>
              </a:rPr>
              <a:t>a</a:t>
            </a:r>
            <a:r>
              <a:rPr sz="2400" dirty="0" smtClean="0">
                <a:solidFill>
                  <a:prstClr val="black"/>
                </a:solidFill>
                <a:latin typeface="Arial"/>
                <a:cs typeface="Arial"/>
              </a:rPr>
              <a:t>c</a:t>
            </a:r>
            <a:r>
              <a:rPr sz="2400" spc="5" dirty="0" smtClean="0">
                <a:solidFill>
                  <a:prstClr val="black"/>
                </a:solidFill>
                <a:latin typeface="Arial"/>
                <a:cs typeface="Arial"/>
              </a:rPr>
              <a:t>k</a:t>
            </a:r>
            <a:r>
              <a:rPr sz="2400" dirty="0" smtClean="0">
                <a:solidFill>
                  <a:prstClr val="black"/>
                </a:solidFill>
                <a:latin typeface="Arial"/>
                <a:cs typeface="Arial"/>
              </a:rPr>
              <a:t>ing</a:t>
            </a:r>
            <a:endParaRPr lang="en-US" sz="2400" dirty="0" smtClean="0">
              <a:solidFill>
                <a:prstClr val="black"/>
              </a:solidFill>
              <a:latin typeface="Arial"/>
              <a:cs typeface="Arial"/>
            </a:endParaRPr>
          </a:p>
          <a:p>
            <a:pPr marL="11517" defTabSz="829280"/>
            <a:endParaRPr sz="2400" dirty="0">
              <a:solidFill>
                <a:prstClr val="black"/>
              </a:solidFill>
              <a:latin typeface="Arial"/>
              <a:cs typeface="Arial"/>
            </a:endParaRPr>
          </a:p>
          <a:p>
            <a:pPr defTabSz="829280">
              <a:lnSpc>
                <a:spcPts val="1270"/>
              </a:lnSpc>
              <a:spcBef>
                <a:spcPts val="9"/>
              </a:spcBef>
            </a:pPr>
            <a:endParaRPr sz="1300" dirty="0">
              <a:solidFill>
                <a:prstClr val="black"/>
              </a:solidFill>
            </a:endParaRPr>
          </a:p>
          <a:p>
            <a:pPr marL="11517" marR="742321" defTabSz="829280">
              <a:lnSpc>
                <a:spcPts val="2667"/>
              </a:lnSpc>
            </a:pPr>
            <a:r>
              <a:rPr sz="2400" dirty="0">
                <a:solidFill>
                  <a:prstClr val="black"/>
                </a:solidFill>
                <a:latin typeface="Arial"/>
                <a:cs typeface="Arial"/>
              </a:rPr>
              <a:t>I</a:t>
            </a:r>
            <a:r>
              <a:rPr sz="2400" spc="5" dirty="0">
                <a:solidFill>
                  <a:prstClr val="black"/>
                </a:solidFill>
                <a:latin typeface="Arial"/>
                <a:cs typeface="Arial"/>
              </a:rPr>
              <a:t>D</a:t>
            </a:r>
            <a:r>
              <a:rPr sz="2400" dirty="0">
                <a:solidFill>
                  <a:prstClr val="black"/>
                </a:solidFill>
                <a:latin typeface="Arial"/>
                <a:cs typeface="Arial"/>
              </a:rPr>
              <a:t>3</a:t>
            </a:r>
            <a:r>
              <a:rPr sz="2400" spc="-5" dirty="0">
                <a:solidFill>
                  <a:prstClr val="black"/>
                </a:solidFill>
                <a:latin typeface="Arial"/>
                <a:cs typeface="Arial"/>
              </a:rPr>
              <a:t> </a:t>
            </a:r>
            <a:r>
              <a:rPr sz="2400" dirty="0">
                <a:solidFill>
                  <a:prstClr val="black"/>
                </a:solidFill>
                <a:latin typeface="Arial"/>
                <a:cs typeface="Arial"/>
              </a:rPr>
              <a:t>u</a:t>
            </a:r>
            <a:r>
              <a:rPr sz="2400" spc="5" dirty="0">
                <a:solidFill>
                  <a:prstClr val="black"/>
                </a:solidFill>
                <a:latin typeface="Arial"/>
                <a:cs typeface="Arial"/>
              </a:rPr>
              <a:t>s</a:t>
            </a:r>
            <a:r>
              <a:rPr sz="2400" dirty="0">
                <a:solidFill>
                  <a:prstClr val="black"/>
                </a:solidFill>
                <a:latin typeface="Arial"/>
                <a:cs typeface="Arial"/>
              </a:rPr>
              <a:t>es</a:t>
            </a:r>
            <a:r>
              <a:rPr sz="2400" spc="5" dirty="0">
                <a:solidFill>
                  <a:prstClr val="black"/>
                </a:solidFill>
                <a:latin typeface="Arial"/>
                <a:cs typeface="Arial"/>
              </a:rPr>
              <a:t> </a:t>
            </a:r>
            <a:r>
              <a:rPr sz="2400" spc="-18" dirty="0">
                <a:solidFill>
                  <a:srgbClr val="002060"/>
                </a:solidFill>
                <a:latin typeface="Arial"/>
                <a:cs typeface="Arial"/>
              </a:rPr>
              <a:t>En</a:t>
            </a:r>
            <a:r>
              <a:rPr sz="2400" spc="-9" dirty="0">
                <a:solidFill>
                  <a:srgbClr val="002060"/>
                </a:solidFill>
                <a:latin typeface="Arial"/>
                <a:cs typeface="Arial"/>
              </a:rPr>
              <a:t>t</a:t>
            </a:r>
            <a:r>
              <a:rPr sz="2400" spc="-18" dirty="0">
                <a:solidFill>
                  <a:srgbClr val="002060"/>
                </a:solidFill>
                <a:latin typeface="Arial"/>
                <a:cs typeface="Arial"/>
              </a:rPr>
              <a:t>r</a:t>
            </a:r>
            <a:r>
              <a:rPr sz="2400" dirty="0">
                <a:solidFill>
                  <a:srgbClr val="002060"/>
                </a:solidFill>
                <a:latin typeface="Arial"/>
                <a:cs typeface="Arial"/>
              </a:rPr>
              <a:t>o</a:t>
            </a:r>
            <a:r>
              <a:rPr sz="2400" spc="9" dirty="0">
                <a:solidFill>
                  <a:srgbClr val="002060"/>
                </a:solidFill>
                <a:latin typeface="Arial"/>
                <a:cs typeface="Arial"/>
              </a:rPr>
              <a:t>p</a:t>
            </a:r>
            <a:r>
              <a:rPr sz="2400" dirty="0">
                <a:solidFill>
                  <a:srgbClr val="002060"/>
                </a:solidFill>
                <a:latin typeface="Arial"/>
                <a:cs typeface="Arial"/>
              </a:rPr>
              <a:t>y</a:t>
            </a:r>
            <a:r>
              <a:rPr sz="2400" spc="-5" dirty="0">
                <a:solidFill>
                  <a:srgbClr val="002060"/>
                </a:solidFill>
                <a:latin typeface="Arial"/>
                <a:cs typeface="Arial"/>
              </a:rPr>
              <a:t> </a:t>
            </a:r>
            <a:r>
              <a:rPr sz="2400" spc="9" dirty="0">
                <a:solidFill>
                  <a:srgbClr val="002060"/>
                </a:solidFill>
                <a:latin typeface="Arial"/>
                <a:cs typeface="Arial"/>
              </a:rPr>
              <a:t>a</a:t>
            </a:r>
            <a:r>
              <a:rPr sz="2400" dirty="0">
                <a:solidFill>
                  <a:srgbClr val="002060"/>
                </a:solidFill>
                <a:latin typeface="Arial"/>
                <a:cs typeface="Arial"/>
              </a:rPr>
              <a:t>nd</a:t>
            </a:r>
            <a:r>
              <a:rPr sz="2400" spc="-5" dirty="0">
                <a:solidFill>
                  <a:srgbClr val="002060"/>
                </a:solidFill>
                <a:latin typeface="Arial"/>
                <a:cs typeface="Arial"/>
              </a:rPr>
              <a:t> </a:t>
            </a:r>
            <a:r>
              <a:rPr sz="2400" spc="-14" dirty="0">
                <a:solidFill>
                  <a:srgbClr val="002060"/>
                </a:solidFill>
                <a:latin typeface="Arial"/>
                <a:cs typeface="Arial"/>
              </a:rPr>
              <a:t>Informati</a:t>
            </a:r>
            <a:r>
              <a:rPr sz="2400" spc="-5" dirty="0">
                <a:solidFill>
                  <a:srgbClr val="002060"/>
                </a:solidFill>
                <a:latin typeface="Arial"/>
                <a:cs typeface="Arial"/>
              </a:rPr>
              <a:t>o</a:t>
            </a:r>
            <a:r>
              <a:rPr sz="2400" dirty="0">
                <a:solidFill>
                  <a:srgbClr val="002060"/>
                </a:solidFill>
                <a:latin typeface="Arial"/>
                <a:cs typeface="Arial"/>
              </a:rPr>
              <a:t>n</a:t>
            </a:r>
            <a:r>
              <a:rPr sz="2400" spc="-5" dirty="0">
                <a:solidFill>
                  <a:srgbClr val="002060"/>
                </a:solidFill>
                <a:latin typeface="Arial"/>
                <a:cs typeface="Arial"/>
              </a:rPr>
              <a:t> </a:t>
            </a:r>
            <a:r>
              <a:rPr sz="2400" spc="-18" dirty="0">
                <a:solidFill>
                  <a:srgbClr val="002060"/>
                </a:solidFill>
                <a:latin typeface="Arial"/>
                <a:cs typeface="Arial"/>
              </a:rPr>
              <a:t>G</a:t>
            </a:r>
            <a:r>
              <a:rPr sz="2400" dirty="0">
                <a:solidFill>
                  <a:srgbClr val="002060"/>
                </a:solidFill>
                <a:latin typeface="Arial"/>
                <a:cs typeface="Arial"/>
              </a:rPr>
              <a:t>ain</a:t>
            </a:r>
            <a:r>
              <a:rPr sz="2400" spc="-5" dirty="0">
                <a:solidFill>
                  <a:srgbClr val="002060"/>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on</a:t>
            </a:r>
            <a:r>
              <a:rPr sz="2400" spc="5" dirty="0">
                <a:solidFill>
                  <a:prstClr val="black"/>
                </a:solidFill>
                <a:latin typeface="Arial"/>
                <a:cs typeface="Arial"/>
              </a:rPr>
              <a:t>s</a:t>
            </a:r>
            <a:r>
              <a:rPr sz="2400" spc="-9" dirty="0">
                <a:solidFill>
                  <a:prstClr val="black"/>
                </a:solidFill>
                <a:latin typeface="Arial"/>
                <a:cs typeface="Arial"/>
              </a:rPr>
              <a:t>tru</a:t>
            </a:r>
            <a:r>
              <a:rPr sz="2400" spc="5" dirty="0">
                <a:solidFill>
                  <a:prstClr val="black"/>
                </a:solidFill>
                <a:latin typeface="Arial"/>
                <a:cs typeface="Arial"/>
              </a:rPr>
              <a:t>c</a:t>
            </a:r>
            <a:r>
              <a:rPr sz="2400" spc="-9" dirty="0">
                <a:solidFill>
                  <a:prstClr val="black"/>
                </a:solidFill>
                <a:latin typeface="Arial"/>
                <a:cs typeface="Arial"/>
              </a:rPr>
              <a:t>t</a:t>
            </a:r>
            <a:r>
              <a:rPr sz="2400" spc="-5" dirty="0">
                <a:solidFill>
                  <a:prstClr val="black"/>
                </a:solidFill>
                <a:latin typeface="Arial"/>
                <a:cs typeface="Arial"/>
              </a:rPr>
              <a:t> </a:t>
            </a:r>
            <a:r>
              <a:rPr sz="2400" dirty="0">
                <a:solidFill>
                  <a:prstClr val="black"/>
                </a:solidFill>
                <a:latin typeface="Arial"/>
                <a:cs typeface="Arial"/>
              </a:rPr>
              <a:t>a de</a:t>
            </a:r>
            <a:r>
              <a:rPr sz="2400" spc="5" dirty="0">
                <a:solidFill>
                  <a:prstClr val="black"/>
                </a:solidFill>
                <a:latin typeface="Arial"/>
                <a:cs typeface="Arial"/>
              </a:rPr>
              <a:t>c</a:t>
            </a:r>
            <a:r>
              <a:rPr sz="2400" dirty="0">
                <a:solidFill>
                  <a:prstClr val="black"/>
                </a:solidFill>
                <a:latin typeface="Arial"/>
                <a:cs typeface="Arial"/>
              </a:rPr>
              <a:t>i</a:t>
            </a:r>
            <a:r>
              <a:rPr sz="2400" spc="5" dirty="0">
                <a:solidFill>
                  <a:prstClr val="black"/>
                </a:solidFill>
                <a:latin typeface="Arial"/>
                <a:cs typeface="Arial"/>
              </a:rPr>
              <a:t>s</a:t>
            </a:r>
            <a:r>
              <a:rPr sz="2400" spc="-9" dirty="0">
                <a:solidFill>
                  <a:prstClr val="black"/>
                </a:solidFill>
                <a:latin typeface="Arial"/>
                <a:cs typeface="Arial"/>
              </a:rPr>
              <a:t>i</a:t>
            </a:r>
            <a:r>
              <a:rPr sz="2400" dirty="0">
                <a:solidFill>
                  <a:prstClr val="black"/>
                </a:solidFill>
                <a:latin typeface="Arial"/>
                <a:cs typeface="Arial"/>
              </a:rPr>
              <a:t>on</a:t>
            </a:r>
            <a:r>
              <a:rPr sz="2400" spc="9" dirty="0">
                <a:solidFill>
                  <a:prstClr val="black"/>
                </a:solidFill>
                <a:latin typeface="Arial"/>
                <a:cs typeface="Arial"/>
              </a:rPr>
              <a:t> </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ee</a:t>
            </a:r>
          </a:p>
        </p:txBody>
      </p:sp>
      <p:sp>
        <p:nvSpPr>
          <p:cNvPr id="5" name="object 5"/>
          <p:cNvSpPr txBox="1"/>
          <p:nvPr/>
        </p:nvSpPr>
        <p:spPr>
          <a:xfrm>
            <a:off x="543575" y="3229599"/>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Entro</a:t>
            </a:r>
            <a:r>
              <a:rPr sz="3300" spc="-5" dirty="0">
                <a:latin typeface="Arial"/>
                <a:cs typeface="Arial"/>
              </a:rPr>
              <a:t>p</a:t>
            </a:r>
            <a:r>
              <a:rPr sz="3300" dirty="0">
                <a:latin typeface="Arial"/>
                <a:cs typeface="Arial"/>
              </a:rPr>
              <a:t>y</a:t>
            </a:r>
          </a:p>
        </p:txBody>
      </p:sp>
      <p:sp>
        <p:nvSpPr>
          <p:cNvPr id="3" name="object 3"/>
          <p:cNvSpPr txBox="1"/>
          <p:nvPr/>
        </p:nvSpPr>
        <p:spPr>
          <a:xfrm>
            <a:off x="538965" y="1705855"/>
            <a:ext cx="123225" cy="170586"/>
          </a:xfrm>
          <a:prstGeom prst="rect">
            <a:avLst/>
          </a:prstGeom>
        </p:spPr>
        <p:txBody>
          <a:bodyPr vert="horz" wrap="square" lIns="0" tIns="0" rIns="0" bIns="0" rtlCol="0">
            <a:noAutofit/>
          </a:bodyPr>
          <a:lstStyle/>
          <a:p>
            <a:pPr marL="11517" defTabSz="829280"/>
            <a:r>
              <a:rPr sz="1000" spc="177"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17665" y="1629303"/>
            <a:ext cx="7713091" cy="2565123"/>
          </a:xfrm>
          <a:prstGeom prst="rect">
            <a:avLst/>
          </a:prstGeom>
        </p:spPr>
        <p:txBody>
          <a:bodyPr vert="horz" wrap="square" lIns="0" tIns="0" rIns="0" bIns="0" rtlCol="0">
            <a:noAutofit/>
          </a:bodyPr>
          <a:lstStyle/>
          <a:p>
            <a:pPr marL="11517" marR="913935" algn="just" defTabSz="829280">
              <a:lnSpc>
                <a:spcPct val="94700"/>
              </a:lnSpc>
            </a:pPr>
            <a:r>
              <a:rPr sz="2200" dirty="0">
                <a:solidFill>
                  <a:prstClr val="black"/>
                </a:solidFill>
                <a:latin typeface="Arial"/>
                <a:cs typeface="Arial"/>
              </a:rPr>
              <a:t>A</a:t>
            </a:r>
            <a:r>
              <a:rPr sz="2200" spc="-113" dirty="0">
                <a:solidFill>
                  <a:prstClr val="black"/>
                </a:solidFill>
                <a:latin typeface="Arial"/>
                <a:cs typeface="Arial"/>
              </a:rPr>
              <a:t> </a:t>
            </a:r>
            <a:r>
              <a:rPr sz="2200" dirty="0">
                <a:solidFill>
                  <a:prstClr val="black"/>
                </a:solidFill>
                <a:latin typeface="Arial"/>
                <a:cs typeface="Arial"/>
              </a:rPr>
              <a:t>de</a:t>
            </a:r>
            <a:r>
              <a:rPr sz="2200" spc="9" dirty="0">
                <a:solidFill>
                  <a:prstClr val="black"/>
                </a:solidFill>
                <a:latin typeface="Arial"/>
                <a:cs typeface="Arial"/>
              </a:rPr>
              <a:t>c</a:t>
            </a:r>
            <a:r>
              <a:rPr sz="2200" dirty="0">
                <a:solidFill>
                  <a:prstClr val="black"/>
                </a:solidFill>
                <a:latin typeface="Arial"/>
                <a:cs typeface="Arial"/>
              </a:rPr>
              <a:t>i</a:t>
            </a:r>
            <a:r>
              <a:rPr sz="2200" spc="9" dirty="0">
                <a:solidFill>
                  <a:prstClr val="black"/>
                </a:solidFill>
                <a:latin typeface="Arial"/>
                <a:cs typeface="Arial"/>
              </a:rPr>
              <a:t>s</a:t>
            </a:r>
            <a:r>
              <a:rPr sz="2200" dirty="0">
                <a:solidFill>
                  <a:prstClr val="black"/>
                </a:solidFill>
                <a:latin typeface="Arial"/>
                <a:cs typeface="Arial"/>
              </a:rPr>
              <a:t>ion</a:t>
            </a:r>
            <a:r>
              <a:rPr sz="2200" spc="9" dirty="0">
                <a:solidFill>
                  <a:prstClr val="black"/>
                </a:solidFill>
                <a:latin typeface="Arial"/>
                <a:cs typeface="Arial"/>
              </a:rPr>
              <a:t> t</a:t>
            </a:r>
            <a:r>
              <a:rPr sz="2200" spc="5" dirty="0">
                <a:solidFill>
                  <a:prstClr val="black"/>
                </a:solidFill>
                <a:latin typeface="Arial"/>
                <a:cs typeface="Arial"/>
              </a:rPr>
              <a:t>r</a:t>
            </a:r>
            <a:r>
              <a:rPr sz="2200" dirty="0">
                <a:solidFill>
                  <a:prstClr val="black"/>
                </a:solidFill>
                <a:latin typeface="Arial"/>
                <a:cs typeface="Arial"/>
              </a:rPr>
              <a:t>ee</a:t>
            </a:r>
            <a:r>
              <a:rPr sz="2200" spc="18" dirty="0">
                <a:solidFill>
                  <a:prstClr val="black"/>
                </a:solidFill>
                <a:latin typeface="Arial"/>
                <a:cs typeface="Arial"/>
              </a:rPr>
              <a:t> </a:t>
            </a:r>
            <a:r>
              <a:rPr sz="2200" spc="-9" dirty="0">
                <a:solidFill>
                  <a:prstClr val="black"/>
                </a:solidFill>
                <a:latin typeface="Arial"/>
                <a:cs typeface="Arial"/>
              </a:rPr>
              <a:t>i</a:t>
            </a:r>
            <a:r>
              <a:rPr sz="2200" dirty="0">
                <a:solidFill>
                  <a:prstClr val="black"/>
                </a:solidFill>
                <a:latin typeface="Arial"/>
                <a:cs typeface="Arial"/>
              </a:rPr>
              <a:t>s</a:t>
            </a:r>
            <a:r>
              <a:rPr sz="2200" spc="23" dirty="0">
                <a:solidFill>
                  <a:prstClr val="black"/>
                </a:solidFill>
                <a:latin typeface="Arial"/>
                <a:cs typeface="Arial"/>
              </a:rPr>
              <a:t> </a:t>
            </a:r>
            <a:r>
              <a:rPr sz="2200" dirty="0">
                <a:solidFill>
                  <a:srgbClr val="002060"/>
                </a:solidFill>
                <a:latin typeface="Arial"/>
                <a:cs typeface="Arial"/>
              </a:rPr>
              <a:t>built</a:t>
            </a:r>
            <a:r>
              <a:rPr sz="2200" spc="14" dirty="0">
                <a:solidFill>
                  <a:srgbClr val="002060"/>
                </a:solidFill>
                <a:latin typeface="Arial"/>
                <a:cs typeface="Arial"/>
              </a:rPr>
              <a:t> </a:t>
            </a:r>
            <a:r>
              <a:rPr sz="2200" spc="9" dirty="0">
                <a:solidFill>
                  <a:srgbClr val="002060"/>
                </a:solidFill>
                <a:latin typeface="Arial"/>
                <a:cs typeface="Arial"/>
              </a:rPr>
              <a:t>t</a:t>
            </a:r>
            <a:r>
              <a:rPr sz="2200" dirty="0">
                <a:solidFill>
                  <a:srgbClr val="002060"/>
                </a:solidFill>
                <a:latin typeface="Arial"/>
                <a:cs typeface="Arial"/>
              </a:rPr>
              <a:t>op</a:t>
            </a:r>
            <a:r>
              <a:rPr sz="2200" spc="5" dirty="0">
                <a:solidFill>
                  <a:srgbClr val="002060"/>
                </a:solidFill>
                <a:latin typeface="Arial"/>
                <a:cs typeface="Arial"/>
              </a:rPr>
              <a:t>-</a:t>
            </a:r>
            <a:r>
              <a:rPr sz="2200" dirty="0">
                <a:solidFill>
                  <a:srgbClr val="002060"/>
                </a:solidFill>
                <a:latin typeface="Arial"/>
                <a:cs typeface="Arial"/>
              </a:rPr>
              <a:t>down</a:t>
            </a:r>
            <a:r>
              <a:rPr sz="2200" spc="9" dirty="0">
                <a:solidFill>
                  <a:srgbClr val="002060"/>
                </a:solidFill>
                <a:latin typeface="Arial"/>
                <a:cs typeface="Arial"/>
              </a:rPr>
              <a:t> </a:t>
            </a:r>
            <a:r>
              <a:rPr sz="2200" spc="9" dirty="0">
                <a:solidFill>
                  <a:prstClr val="black"/>
                </a:solidFill>
                <a:latin typeface="Arial"/>
                <a:cs typeface="Arial"/>
              </a:rPr>
              <a:t>f</a:t>
            </a:r>
            <a:r>
              <a:rPr sz="2200" spc="5" dirty="0">
                <a:solidFill>
                  <a:prstClr val="black"/>
                </a:solidFill>
                <a:latin typeface="Arial"/>
                <a:cs typeface="Arial"/>
              </a:rPr>
              <a:t>r</a:t>
            </a:r>
            <a:r>
              <a:rPr sz="2200" dirty="0">
                <a:solidFill>
                  <a:prstClr val="black"/>
                </a:solidFill>
                <a:latin typeface="Arial"/>
                <a:cs typeface="Arial"/>
              </a:rPr>
              <a:t>om</a:t>
            </a:r>
            <a:r>
              <a:rPr sz="2200" spc="14" dirty="0">
                <a:solidFill>
                  <a:prstClr val="black"/>
                </a:solidFill>
                <a:latin typeface="Arial"/>
                <a:cs typeface="Arial"/>
              </a:rPr>
              <a:t> </a:t>
            </a:r>
            <a:r>
              <a:rPr sz="2200" dirty="0">
                <a:solidFill>
                  <a:prstClr val="black"/>
                </a:solidFill>
                <a:latin typeface="Arial"/>
                <a:cs typeface="Arial"/>
              </a:rPr>
              <a:t>a</a:t>
            </a:r>
            <a:r>
              <a:rPr sz="2200" spc="9" dirty="0">
                <a:solidFill>
                  <a:prstClr val="black"/>
                </a:solidFill>
                <a:latin typeface="Arial"/>
                <a:cs typeface="Arial"/>
              </a:rPr>
              <a:t> </a:t>
            </a:r>
            <a:r>
              <a:rPr sz="2200" spc="5" dirty="0">
                <a:solidFill>
                  <a:prstClr val="black"/>
                </a:solidFill>
                <a:latin typeface="Arial"/>
                <a:cs typeface="Arial"/>
              </a:rPr>
              <a:t>r</a:t>
            </a:r>
            <a:r>
              <a:rPr sz="2200" dirty="0">
                <a:solidFill>
                  <a:prstClr val="black"/>
                </a:solidFill>
                <a:latin typeface="Arial"/>
                <a:cs typeface="Arial"/>
              </a:rPr>
              <a:t>oot</a:t>
            </a:r>
            <a:r>
              <a:rPr sz="2200" spc="14" dirty="0">
                <a:solidFill>
                  <a:prstClr val="black"/>
                </a:solidFill>
                <a:latin typeface="Arial"/>
                <a:cs typeface="Arial"/>
              </a:rPr>
              <a:t> </a:t>
            </a:r>
            <a:r>
              <a:rPr sz="2200" spc="9" dirty="0">
                <a:solidFill>
                  <a:prstClr val="black"/>
                </a:solidFill>
                <a:latin typeface="Arial"/>
                <a:cs typeface="Arial"/>
              </a:rPr>
              <a:t>n</a:t>
            </a:r>
            <a:r>
              <a:rPr sz="2200" spc="-5" dirty="0">
                <a:solidFill>
                  <a:prstClr val="black"/>
                </a:solidFill>
                <a:latin typeface="Arial"/>
                <a:cs typeface="Arial"/>
              </a:rPr>
              <a:t>o</a:t>
            </a:r>
            <a:r>
              <a:rPr sz="2200" dirty="0">
                <a:solidFill>
                  <a:prstClr val="black"/>
                </a:solidFill>
                <a:latin typeface="Arial"/>
                <a:cs typeface="Arial"/>
              </a:rPr>
              <a:t>de</a:t>
            </a:r>
            <a:r>
              <a:rPr sz="2200" spc="18" dirty="0">
                <a:solidFill>
                  <a:prstClr val="black"/>
                </a:solidFill>
                <a:latin typeface="Arial"/>
                <a:cs typeface="Arial"/>
              </a:rPr>
              <a:t> </a:t>
            </a:r>
            <a:r>
              <a:rPr sz="2200" dirty="0">
                <a:solidFill>
                  <a:prstClr val="black"/>
                </a:solidFill>
                <a:latin typeface="Arial"/>
                <a:cs typeface="Arial"/>
              </a:rPr>
              <a:t>and in</a:t>
            </a:r>
            <a:r>
              <a:rPr sz="2200" spc="9" dirty="0">
                <a:solidFill>
                  <a:prstClr val="black"/>
                </a:solidFill>
                <a:latin typeface="Arial"/>
                <a:cs typeface="Arial"/>
              </a:rPr>
              <a:t>v</a:t>
            </a:r>
            <a:r>
              <a:rPr sz="2200" dirty="0">
                <a:solidFill>
                  <a:prstClr val="black"/>
                </a:solidFill>
                <a:latin typeface="Arial"/>
                <a:cs typeface="Arial"/>
              </a:rPr>
              <a:t>ol</a:t>
            </a:r>
            <a:r>
              <a:rPr sz="2200" spc="9" dirty="0">
                <a:solidFill>
                  <a:prstClr val="black"/>
                </a:solidFill>
                <a:latin typeface="Arial"/>
                <a:cs typeface="Arial"/>
              </a:rPr>
              <a:t>v</a:t>
            </a:r>
            <a:r>
              <a:rPr sz="2200" dirty="0">
                <a:solidFill>
                  <a:prstClr val="black"/>
                </a:solidFill>
                <a:latin typeface="Arial"/>
                <a:cs typeface="Arial"/>
              </a:rPr>
              <a:t>es</a:t>
            </a:r>
            <a:r>
              <a:rPr sz="2200" spc="14" dirty="0">
                <a:solidFill>
                  <a:prstClr val="black"/>
                </a:solidFill>
                <a:latin typeface="Arial"/>
                <a:cs typeface="Arial"/>
              </a:rPr>
              <a:t> </a:t>
            </a:r>
            <a:r>
              <a:rPr sz="2200" dirty="0">
                <a:solidFill>
                  <a:prstClr val="black"/>
                </a:solidFill>
                <a:latin typeface="Arial"/>
                <a:cs typeface="Arial"/>
              </a:rPr>
              <a:t>pa</a:t>
            </a:r>
            <a:r>
              <a:rPr sz="2200" spc="5" dirty="0">
                <a:solidFill>
                  <a:prstClr val="black"/>
                </a:solidFill>
                <a:latin typeface="Arial"/>
                <a:cs typeface="Arial"/>
              </a:rPr>
              <a:t>r</a:t>
            </a:r>
            <a:r>
              <a:rPr sz="2200" spc="9" dirty="0">
                <a:solidFill>
                  <a:prstClr val="black"/>
                </a:solidFill>
                <a:latin typeface="Arial"/>
                <a:cs typeface="Arial"/>
              </a:rPr>
              <a:t>t</a:t>
            </a:r>
            <a:r>
              <a:rPr sz="2200" dirty="0">
                <a:solidFill>
                  <a:prstClr val="black"/>
                </a:solidFill>
                <a:latin typeface="Arial"/>
                <a:cs typeface="Arial"/>
              </a:rPr>
              <a:t>i</a:t>
            </a:r>
            <a:r>
              <a:rPr sz="2200" spc="5" dirty="0">
                <a:solidFill>
                  <a:prstClr val="black"/>
                </a:solidFill>
                <a:latin typeface="Arial"/>
                <a:cs typeface="Arial"/>
              </a:rPr>
              <a:t>t</a:t>
            </a:r>
            <a:r>
              <a:rPr sz="2200" dirty="0">
                <a:solidFill>
                  <a:prstClr val="black"/>
                </a:solidFill>
                <a:latin typeface="Arial"/>
                <a:cs typeface="Arial"/>
              </a:rPr>
              <a:t>ioning</a:t>
            </a:r>
            <a:r>
              <a:rPr sz="2200" spc="18" dirty="0">
                <a:solidFill>
                  <a:prstClr val="black"/>
                </a:solidFill>
                <a:latin typeface="Arial"/>
                <a:cs typeface="Arial"/>
              </a:rPr>
              <a:t> </a:t>
            </a:r>
            <a:r>
              <a:rPr sz="2200" dirty="0">
                <a:solidFill>
                  <a:prstClr val="black"/>
                </a:solidFill>
                <a:latin typeface="Arial"/>
                <a:cs typeface="Arial"/>
              </a:rPr>
              <a:t>the</a:t>
            </a:r>
            <a:r>
              <a:rPr sz="2200" spc="18" dirty="0">
                <a:solidFill>
                  <a:prstClr val="black"/>
                </a:solidFill>
                <a:latin typeface="Arial"/>
                <a:cs typeface="Arial"/>
              </a:rPr>
              <a:t> </a:t>
            </a:r>
            <a:r>
              <a:rPr sz="2200" dirty="0">
                <a:solidFill>
                  <a:srgbClr val="FF0000"/>
                </a:solidFill>
                <a:latin typeface="Arial"/>
                <a:cs typeface="Arial"/>
              </a:rPr>
              <a:t>data</a:t>
            </a:r>
            <a:r>
              <a:rPr sz="2200" spc="18" dirty="0">
                <a:solidFill>
                  <a:srgbClr val="FF0000"/>
                </a:solidFill>
                <a:latin typeface="Arial"/>
                <a:cs typeface="Arial"/>
              </a:rPr>
              <a:t> </a:t>
            </a:r>
            <a:r>
              <a:rPr sz="2200" dirty="0">
                <a:solidFill>
                  <a:srgbClr val="FF0000"/>
                </a:solidFill>
                <a:latin typeface="Arial"/>
                <a:cs typeface="Arial"/>
              </a:rPr>
              <a:t>in</a:t>
            </a:r>
            <a:r>
              <a:rPr sz="2200" spc="9" dirty="0">
                <a:solidFill>
                  <a:srgbClr val="FF0000"/>
                </a:solidFill>
                <a:latin typeface="Arial"/>
                <a:cs typeface="Arial"/>
              </a:rPr>
              <a:t>t</a:t>
            </a:r>
            <a:r>
              <a:rPr sz="2200" dirty="0">
                <a:solidFill>
                  <a:srgbClr val="FF0000"/>
                </a:solidFill>
                <a:latin typeface="Arial"/>
                <a:cs typeface="Arial"/>
              </a:rPr>
              <a:t>o</a:t>
            </a:r>
            <a:r>
              <a:rPr sz="2200" spc="9" dirty="0">
                <a:solidFill>
                  <a:srgbClr val="FF0000"/>
                </a:solidFill>
                <a:latin typeface="Arial"/>
                <a:cs typeface="Arial"/>
              </a:rPr>
              <a:t> s</a:t>
            </a:r>
            <a:r>
              <a:rPr sz="2200" dirty="0">
                <a:solidFill>
                  <a:srgbClr val="FF0000"/>
                </a:solidFill>
                <a:latin typeface="Arial"/>
                <a:cs typeface="Arial"/>
              </a:rPr>
              <a:t>ub</a:t>
            </a:r>
            <a:r>
              <a:rPr sz="2200" spc="9" dirty="0">
                <a:solidFill>
                  <a:srgbClr val="FF0000"/>
                </a:solidFill>
                <a:latin typeface="Arial"/>
                <a:cs typeface="Arial"/>
              </a:rPr>
              <a:t>s</a:t>
            </a:r>
            <a:r>
              <a:rPr sz="2200" dirty="0">
                <a:solidFill>
                  <a:srgbClr val="FF0000"/>
                </a:solidFill>
                <a:latin typeface="Arial"/>
                <a:cs typeface="Arial"/>
              </a:rPr>
              <a:t>e</a:t>
            </a:r>
            <a:r>
              <a:rPr sz="2200" spc="9" dirty="0">
                <a:solidFill>
                  <a:srgbClr val="FF0000"/>
                </a:solidFill>
                <a:latin typeface="Arial"/>
                <a:cs typeface="Arial"/>
              </a:rPr>
              <a:t>t</a:t>
            </a:r>
            <a:r>
              <a:rPr sz="2200" dirty="0">
                <a:solidFill>
                  <a:srgbClr val="FF0000"/>
                </a:solidFill>
                <a:latin typeface="Arial"/>
                <a:cs typeface="Arial"/>
              </a:rPr>
              <a:t>s</a:t>
            </a:r>
            <a:r>
              <a:rPr sz="2200" spc="14" dirty="0">
                <a:solidFill>
                  <a:srgbClr val="FF0000"/>
                </a:solidFill>
                <a:latin typeface="Arial"/>
                <a:cs typeface="Arial"/>
              </a:rPr>
              <a:t> </a:t>
            </a:r>
            <a:r>
              <a:rPr sz="2200" spc="9" dirty="0">
                <a:solidFill>
                  <a:prstClr val="black"/>
                </a:solidFill>
                <a:latin typeface="Arial"/>
                <a:cs typeface="Arial"/>
              </a:rPr>
              <a:t>t</a:t>
            </a:r>
            <a:r>
              <a:rPr sz="2200" dirty="0">
                <a:solidFill>
                  <a:prstClr val="black"/>
                </a:solidFill>
                <a:latin typeface="Arial"/>
                <a:cs typeface="Arial"/>
              </a:rPr>
              <a:t>hat</a:t>
            </a:r>
            <a:r>
              <a:rPr sz="2200" spc="14" dirty="0">
                <a:solidFill>
                  <a:prstClr val="black"/>
                </a:solidFill>
                <a:latin typeface="Arial"/>
                <a:cs typeface="Arial"/>
              </a:rPr>
              <a:t> </a:t>
            </a:r>
            <a:r>
              <a:rPr sz="2200" spc="9" dirty="0">
                <a:solidFill>
                  <a:prstClr val="black"/>
                </a:solidFill>
                <a:latin typeface="Arial"/>
                <a:cs typeface="Arial"/>
              </a:rPr>
              <a:t>c</a:t>
            </a:r>
            <a:r>
              <a:rPr sz="2200" dirty="0">
                <a:solidFill>
                  <a:prstClr val="black"/>
                </a:solidFill>
                <a:latin typeface="Arial"/>
                <a:cs typeface="Arial"/>
              </a:rPr>
              <a:t>onta</a:t>
            </a:r>
            <a:r>
              <a:rPr sz="2200" spc="5" dirty="0">
                <a:solidFill>
                  <a:prstClr val="black"/>
                </a:solidFill>
                <a:latin typeface="Arial"/>
                <a:cs typeface="Arial"/>
              </a:rPr>
              <a:t>i</a:t>
            </a:r>
            <a:r>
              <a:rPr sz="2200" dirty="0">
                <a:solidFill>
                  <a:prstClr val="black"/>
                </a:solidFill>
                <a:latin typeface="Arial"/>
                <a:cs typeface="Arial"/>
              </a:rPr>
              <a:t>n in</a:t>
            </a:r>
            <a:r>
              <a:rPr sz="2200" spc="9" dirty="0">
                <a:solidFill>
                  <a:prstClr val="black"/>
                </a:solidFill>
                <a:latin typeface="Arial"/>
                <a:cs typeface="Arial"/>
              </a:rPr>
              <a:t>s</a:t>
            </a:r>
            <a:r>
              <a:rPr sz="2200" dirty="0">
                <a:solidFill>
                  <a:prstClr val="black"/>
                </a:solidFill>
                <a:latin typeface="Arial"/>
                <a:cs typeface="Arial"/>
              </a:rPr>
              <a:t>t</a:t>
            </a:r>
            <a:r>
              <a:rPr sz="2200" spc="9" dirty="0">
                <a:solidFill>
                  <a:prstClr val="black"/>
                </a:solidFill>
                <a:latin typeface="Arial"/>
                <a:cs typeface="Arial"/>
              </a:rPr>
              <a:t>a</a:t>
            </a:r>
            <a:r>
              <a:rPr sz="2200" dirty="0">
                <a:solidFill>
                  <a:prstClr val="black"/>
                </a:solidFill>
                <a:latin typeface="Arial"/>
                <a:cs typeface="Arial"/>
              </a:rPr>
              <a:t>nces</a:t>
            </a:r>
            <a:r>
              <a:rPr sz="2200" spc="23" dirty="0">
                <a:solidFill>
                  <a:prstClr val="black"/>
                </a:solidFill>
                <a:latin typeface="Arial"/>
                <a:cs typeface="Arial"/>
              </a:rPr>
              <a:t> </a:t>
            </a:r>
            <a:r>
              <a:rPr sz="2200" dirty="0">
                <a:solidFill>
                  <a:prstClr val="black"/>
                </a:solidFill>
                <a:latin typeface="Arial"/>
                <a:cs typeface="Arial"/>
              </a:rPr>
              <a:t>with</a:t>
            </a:r>
            <a:r>
              <a:rPr sz="2200" spc="18" dirty="0">
                <a:solidFill>
                  <a:prstClr val="black"/>
                </a:solidFill>
                <a:latin typeface="Arial"/>
                <a:cs typeface="Arial"/>
              </a:rPr>
              <a:t> </a:t>
            </a:r>
            <a:r>
              <a:rPr sz="2200" spc="9" dirty="0">
                <a:solidFill>
                  <a:srgbClr val="C00000"/>
                </a:solidFill>
                <a:latin typeface="Arial"/>
                <a:cs typeface="Arial"/>
              </a:rPr>
              <a:t>s</a:t>
            </a:r>
            <a:r>
              <a:rPr sz="2200" dirty="0">
                <a:solidFill>
                  <a:srgbClr val="C00000"/>
                </a:solidFill>
                <a:latin typeface="Arial"/>
                <a:cs typeface="Arial"/>
              </a:rPr>
              <a:t>im</a:t>
            </a:r>
            <a:r>
              <a:rPr sz="2200" spc="5" dirty="0">
                <a:solidFill>
                  <a:srgbClr val="C00000"/>
                </a:solidFill>
                <a:latin typeface="Arial"/>
                <a:cs typeface="Arial"/>
              </a:rPr>
              <a:t>i</a:t>
            </a:r>
            <a:r>
              <a:rPr sz="2200" dirty="0">
                <a:solidFill>
                  <a:srgbClr val="C00000"/>
                </a:solidFill>
                <a:latin typeface="Arial"/>
                <a:cs typeface="Arial"/>
              </a:rPr>
              <a:t>lar</a:t>
            </a:r>
            <a:r>
              <a:rPr sz="2200" spc="9" dirty="0">
                <a:solidFill>
                  <a:srgbClr val="C00000"/>
                </a:solidFill>
                <a:latin typeface="Arial"/>
                <a:cs typeface="Arial"/>
              </a:rPr>
              <a:t> v</a:t>
            </a:r>
            <a:r>
              <a:rPr sz="2200" dirty="0">
                <a:solidFill>
                  <a:srgbClr val="C00000"/>
                </a:solidFill>
                <a:latin typeface="Arial"/>
                <a:cs typeface="Arial"/>
              </a:rPr>
              <a:t>alues</a:t>
            </a:r>
            <a:r>
              <a:rPr sz="2200" spc="23" dirty="0">
                <a:solidFill>
                  <a:srgbClr val="C00000"/>
                </a:solidFill>
                <a:latin typeface="Arial"/>
                <a:cs typeface="Arial"/>
              </a:rPr>
              <a:t> </a:t>
            </a:r>
            <a:r>
              <a:rPr sz="2200" spc="-5" dirty="0">
                <a:solidFill>
                  <a:prstClr val="black"/>
                </a:solidFill>
                <a:latin typeface="Arial"/>
                <a:cs typeface="Arial"/>
              </a:rPr>
              <a:t>(</a:t>
            </a:r>
            <a:r>
              <a:rPr sz="2200" spc="9" dirty="0">
                <a:solidFill>
                  <a:prstClr val="black"/>
                </a:solidFill>
                <a:latin typeface="Arial"/>
                <a:cs typeface="Arial"/>
              </a:rPr>
              <a:t>h</a:t>
            </a:r>
            <a:r>
              <a:rPr sz="2200" spc="-5" dirty="0">
                <a:solidFill>
                  <a:prstClr val="black"/>
                </a:solidFill>
                <a:latin typeface="Arial"/>
                <a:cs typeface="Arial"/>
              </a:rPr>
              <a:t>o</a:t>
            </a:r>
            <a:r>
              <a:rPr sz="2200" spc="5" dirty="0">
                <a:solidFill>
                  <a:prstClr val="black"/>
                </a:solidFill>
                <a:latin typeface="Arial"/>
                <a:cs typeface="Arial"/>
              </a:rPr>
              <a:t>m</a:t>
            </a:r>
            <a:r>
              <a:rPr sz="2200" dirty="0">
                <a:solidFill>
                  <a:prstClr val="black"/>
                </a:solidFill>
                <a:latin typeface="Arial"/>
                <a:cs typeface="Arial"/>
              </a:rPr>
              <a:t>ogeneou</a:t>
            </a:r>
            <a:r>
              <a:rPr sz="2200" spc="9" dirty="0">
                <a:solidFill>
                  <a:prstClr val="black"/>
                </a:solidFill>
                <a:latin typeface="Arial"/>
                <a:cs typeface="Arial"/>
              </a:rPr>
              <a:t>s</a:t>
            </a:r>
            <a:r>
              <a:rPr sz="2200" dirty="0">
                <a:solidFill>
                  <a:prstClr val="black"/>
                </a:solidFill>
                <a:latin typeface="Arial"/>
                <a:cs typeface="Arial"/>
              </a:rPr>
              <a:t>)</a:t>
            </a:r>
          </a:p>
          <a:p>
            <a:pPr defTabSz="829280">
              <a:lnSpc>
                <a:spcPts val="1270"/>
              </a:lnSpc>
              <a:spcBef>
                <a:spcPts val="14"/>
              </a:spcBef>
            </a:pPr>
            <a:endParaRPr sz="1300" dirty="0">
              <a:solidFill>
                <a:prstClr val="black"/>
              </a:solidFill>
            </a:endParaRPr>
          </a:p>
          <a:p>
            <a:pPr marL="11517" marR="11517" defTabSz="829280">
              <a:lnSpc>
                <a:spcPts val="2522"/>
              </a:lnSpc>
            </a:pPr>
            <a:r>
              <a:rPr sz="2200" spc="9" dirty="0">
                <a:solidFill>
                  <a:prstClr val="black"/>
                </a:solidFill>
                <a:latin typeface="Arial"/>
                <a:cs typeface="Arial"/>
              </a:rPr>
              <a:t>I</a:t>
            </a:r>
            <a:r>
              <a:rPr sz="2200" spc="-5" dirty="0">
                <a:solidFill>
                  <a:prstClr val="black"/>
                </a:solidFill>
                <a:latin typeface="Arial"/>
                <a:cs typeface="Arial"/>
              </a:rPr>
              <a:t>D</a:t>
            </a:r>
            <a:r>
              <a:rPr sz="2200" dirty="0">
                <a:solidFill>
                  <a:prstClr val="black"/>
                </a:solidFill>
                <a:latin typeface="Arial"/>
                <a:cs typeface="Arial"/>
              </a:rPr>
              <a:t>3</a:t>
            </a:r>
            <a:r>
              <a:rPr sz="2200" spc="18" dirty="0">
                <a:solidFill>
                  <a:prstClr val="black"/>
                </a:solidFill>
                <a:latin typeface="Arial"/>
                <a:cs typeface="Arial"/>
              </a:rPr>
              <a:t> </a:t>
            </a:r>
            <a:r>
              <a:rPr sz="2200" dirty="0">
                <a:solidFill>
                  <a:prstClr val="black"/>
                </a:solidFill>
                <a:latin typeface="Arial"/>
                <a:cs typeface="Arial"/>
              </a:rPr>
              <a:t>algo</a:t>
            </a:r>
            <a:r>
              <a:rPr sz="2200" spc="5" dirty="0">
                <a:solidFill>
                  <a:prstClr val="black"/>
                </a:solidFill>
                <a:latin typeface="Arial"/>
                <a:cs typeface="Arial"/>
              </a:rPr>
              <a:t>r</a:t>
            </a:r>
            <a:r>
              <a:rPr sz="2200" dirty="0">
                <a:solidFill>
                  <a:prstClr val="black"/>
                </a:solidFill>
                <a:latin typeface="Arial"/>
                <a:cs typeface="Arial"/>
              </a:rPr>
              <a:t>i</a:t>
            </a:r>
            <a:r>
              <a:rPr sz="2200" spc="5" dirty="0">
                <a:solidFill>
                  <a:prstClr val="black"/>
                </a:solidFill>
                <a:latin typeface="Arial"/>
                <a:cs typeface="Arial"/>
              </a:rPr>
              <a:t>t</a:t>
            </a:r>
            <a:r>
              <a:rPr sz="2200" dirty="0">
                <a:solidFill>
                  <a:prstClr val="black"/>
                </a:solidFill>
                <a:latin typeface="Arial"/>
                <a:cs typeface="Arial"/>
              </a:rPr>
              <a:t>hm</a:t>
            </a:r>
            <a:r>
              <a:rPr sz="2200" spc="14" dirty="0">
                <a:solidFill>
                  <a:prstClr val="black"/>
                </a:solidFill>
                <a:latin typeface="Arial"/>
                <a:cs typeface="Arial"/>
              </a:rPr>
              <a:t> </a:t>
            </a:r>
            <a:r>
              <a:rPr sz="2200" dirty="0">
                <a:solidFill>
                  <a:prstClr val="black"/>
                </a:solidFill>
                <a:latin typeface="Arial"/>
                <a:cs typeface="Arial"/>
              </a:rPr>
              <a:t>u</a:t>
            </a:r>
            <a:r>
              <a:rPr sz="2200" spc="9" dirty="0">
                <a:solidFill>
                  <a:prstClr val="black"/>
                </a:solidFill>
                <a:latin typeface="Arial"/>
                <a:cs typeface="Arial"/>
              </a:rPr>
              <a:t>s</a:t>
            </a:r>
            <a:r>
              <a:rPr sz="2200" dirty="0">
                <a:solidFill>
                  <a:prstClr val="black"/>
                </a:solidFill>
                <a:latin typeface="Arial"/>
                <a:cs typeface="Arial"/>
              </a:rPr>
              <a:t>es</a:t>
            </a:r>
            <a:r>
              <a:rPr sz="2200" spc="14" dirty="0">
                <a:solidFill>
                  <a:prstClr val="black"/>
                </a:solidFill>
                <a:latin typeface="Arial"/>
                <a:cs typeface="Arial"/>
              </a:rPr>
              <a:t> </a:t>
            </a:r>
            <a:r>
              <a:rPr sz="2200" dirty="0">
                <a:solidFill>
                  <a:srgbClr val="C00000"/>
                </a:solidFill>
                <a:latin typeface="Arial"/>
                <a:cs typeface="Arial"/>
              </a:rPr>
              <a:t>en</a:t>
            </a:r>
            <a:r>
              <a:rPr sz="2200" spc="9" dirty="0">
                <a:solidFill>
                  <a:srgbClr val="C00000"/>
                </a:solidFill>
                <a:latin typeface="Arial"/>
                <a:cs typeface="Arial"/>
              </a:rPr>
              <a:t>t</a:t>
            </a:r>
            <a:r>
              <a:rPr sz="2200" spc="-5" dirty="0">
                <a:solidFill>
                  <a:srgbClr val="C00000"/>
                </a:solidFill>
                <a:latin typeface="Arial"/>
                <a:cs typeface="Arial"/>
              </a:rPr>
              <a:t>r</a:t>
            </a:r>
            <a:r>
              <a:rPr sz="2200" spc="9" dirty="0">
                <a:solidFill>
                  <a:srgbClr val="C00000"/>
                </a:solidFill>
                <a:latin typeface="Arial"/>
                <a:cs typeface="Arial"/>
              </a:rPr>
              <a:t>o</a:t>
            </a:r>
            <a:r>
              <a:rPr sz="2200" spc="-5" dirty="0">
                <a:solidFill>
                  <a:srgbClr val="C00000"/>
                </a:solidFill>
                <a:latin typeface="Arial"/>
                <a:cs typeface="Arial"/>
              </a:rPr>
              <a:t>p</a:t>
            </a:r>
            <a:r>
              <a:rPr sz="2200" dirty="0">
                <a:solidFill>
                  <a:srgbClr val="C00000"/>
                </a:solidFill>
                <a:latin typeface="Arial"/>
                <a:cs typeface="Arial"/>
              </a:rPr>
              <a:t>y</a:t>
            </a:r>
            <a:r>
              <a:rPr sz="2200" spc="23" dirty="0">
                <a:solidFill>
                  <a:prstClr val="black"/>
                </a:solidFill>
                <a:latin typeface="Arial"/>
                <a:cs typeface="Arial"/>
              </a:rPr>
              <a:t> </a:t>
            </a:r>
            <a:r>
              <a:rPr sz="2200" dirty="0">
                <a:solidFill>
                  <a:prstClr val="black"/>
                </a:solidFill>
                <a:latin typeface="Arial"/>
                <a:cs typeface="Arial"/>
              </a:rPr>
              <a:t>to</a:t>
            </a:r>
            <a:r>
              <a:rPr sz="2200" spc="18" dirty="0">
                <a:solidFill>
                  <a:prstClr val="black"/>
                </a:solidFill>
                <a:latin typeface="Arial"/>
                <a:cs typeface="Arial"/>
              </a:rPr>
              <a:t> </a:t>
            </a:r>
            <a:r>
              <a:rPr sz="2200" spc="9" dirty="0">
                <a:solidFill>
                  <a:prstClr val="black"/>
                </a:solidFill>
                <a:latin typeface="Arial"/>
                <a:cs typeface="Arial"/>
              </a:rPr>
              <a:t>c</a:t>
            </a:r>
            <a:r>
              <a:rPr sz="2200" dirty="0">
                <a:solidFill>
                  <a:prstClr val="black"/>
                </a:solidFill>
                <a:latin typeface="Arial"/>
                <a:cs typeface="Arial"/>
              </a:rPr>
              <a:t>al</a:t>
            </a:r>
            <a:r>
              <a:rPr sz="2200" spc="9" dirty="0">
                <a:solidFill>
                  <a:prstClr val="black"/>
                </a:solidFill>
                <a:latin typeface="Arial"/>
                <a:cs typeface="Arial"/>
              </a:rPr>
              <a:t>c</a:t>
            </a:r>
            <a:r>
              <a:rPr sz="2200" dirty="0">
                <a:solidFill>
                  <a:prstClr val="black"/>
                </a:solidFill>
                <a:latin typeface="Arial"/>
                <a:cs typeface="Arial"/>
              </a:rPr>
              <a:t>ula</a:t>
            </a:r>
            <a:r>
              <a:rPr sz="2200" spc="9" dirty="0">
                <a:solidFill>
                  <a:prstClr val="black"/>
                </a:solidFill>
                <a:latin typeface="Arial"/>
                <a:cs typeface="Arial"/>
              </a:rPr>
              <a:t>t</a:t>
            </a:r>
            <a:r>
              <a:rPr sz="2200" dirty="0">
                <a:solidFill>
                  <a:prstClr val="black"/>
                </a:solidFill>
                <a:latin typeface="Arial"/>
                <a:cs typeface="Arial"/>
              </a:rPr>
              <a:t>e</a:t>
            </a:r>
            <a:r>
              <a:rPr sz="2200" spc="9" dirty="0">
                <a:solidFill>
                  <a:prstClr val="black"/>
                </a:solidFill>
                <a:latin typeface="Arial"/>
                <a:cs typeface="Arial"/>
              </a:rPr>
              <a:t> t</a:t>
            </a:r>
            <a:r>
              <a:rPr sz="2200" dirty="0">
                <a:solidFill>
                  <a:prstClr val="black"/>
                </a:solidFill>
                <a:latin typeface="Arial"/>
                <a:cs typeface="Arial"/>
              </a:rPr>
              <a:t>he</a:t>
            </a:r>
            <a:r>
              <a:rPr sz="2200" spc="9" dirty="0">
                <a:solidFill>
                  <a:prstClr val="black"/>
                </a:solidFill>
                <a:latin typeface="Arial"/>
                <a:cs typeface="Arial"/>
              </a:rPr>
              <a:t> </a:t>
            </a:r>
            <a:r>
              <a:rPr sz="2200" dirty="0">
                <a:solidFill>
                  <a:srgbClr val="C00000"/>
                </a:solidFill>
                <a:latin typeface="Arial"/>
                <a:cs typeface="Arial"/>
              </a:rPr>
              <a:t>ho</a:t>
            </a:r>
            <a:r>
              <a:rPr sz="2200" spc="5" dirty="0">
                <a:solidFill>
                  <a:srgbClr val="C00000"/>
                </a:solidFill>
                <a:latin typeface="Arial"/>
                <a:cs typeface="Arial"/>
              </a:rPr>
              <a:t>m</a:t>
            </a:r>
            <a:r>
              <a:rPr sz="2200" dirty="0">
                <a:solidFill>
                  <a:srgbClr val="C00000"/>
                </a:solidFill>
                <a:latin typeface="Arial"/>
                <a:cs typeface="Arial"/>
              </a:rPr>
              <a:t>ogenei</a:t>
            </a:r>
            <a:r>
              <a:rPr sz="2200" spc="5" dirty="0">
                <a:solidFill>
                  <a:srgbClr val="C00000"/>
                </a:solidFill>
                <a:latin typeface="Arial"/>
                <a:cs typeface="Arial"/>
              </a:rPr>
              <a:t>t</a:t>
            </a:r>
            <a:r>
              <a:rPr sz="2200" dirty="0">
                <a:solidFill>
                  <a:srgbClr val="C00000"/>
                </a:solidFill>
                <a:latin typeface="Arial"/>
                <a:cs typeface="Arial"/>
              </a:rPr>
              <a:t>y</a:t>
            </a:r>
            <a:r>
              <a:rPr sz="2200" spc="14" dirty="0">
                <a:solidFill>
                  <a:prstClr val="black"/>
                </a:solidFill>
                <a:latin typeface="Arial"/>
                <a:cs typeface="Arial"/>
              </a:rPr>
              <a:t> </a:t>
            </a:r>
            <a:r>
              <a:rPr sz="2200" dirty="0">
                <a:solidFill>
                  <a:prstClr val="black"/>
                </a:solidFill>
                <a:latin typeface="Arial"/>
                <a:cs typeface="Arial"/>
              </a:rPr>
              <a:t>of</a:t>
            </a:r>
            <a:r>
              <a:rPr sz="2200" spc="14" dirty="0">
                <a:solidFill>
                  <a:prstClr val="black"/>
                </a:solidFill>
                <a:latin typeface="Arial"/>
                <a:cs typeface="Arial"/>
              </a:rPr>
              <a:t> </a:t>
            </a:r>
            <a:r>
              <a:rPr sz="2200" dirty="0">
                <a:solidFill>
                  <a:prstClr val="black"/>
                </a:solidFill>
                <a:latin typeface="Arial"/>
                <a:cs typeface="Arial"/>
              </a:rPr>
              <a:t>a </a:t>
            </a:r>
            <a:r>
              <a:rPr sz="2200" spc="9" dirty="0">
                <a:solidFill>
                  <a:prstClr val="black"/>
                </a:solidFill>
                <a:latin typeface="Arial"/>
                <a:cs typeface="Arial"/>
              </a:rPr>
              <a:t>s</a:t>
            </a:r>
            <a:r>
              <a:rPr sz="2200" dirty="0">
                <a:solidFill>
                  <a:prstClr val="black"/>
                </a:solidFill>
                <a:latin typeface="Arial"/>
                <a:cs typeface="Arial"/>
              </a:rPr>
              <a:t>ample</a:t>
            </a:r>
          </a:p>
          <a:p>
            <a:pPr defTabSz="829280">
              <a:lnSpc>
                <a:spcPts val="1179"/>
              </a:lnSpc>
              <a:spcBef>
                <a:spcPts val="44"/>
              </a:spcBef>
            </a:pPr>
            <a:endParaRPr sz="1200" dirty="0">
              <a:solidFill>
                <a:prstClr val="black"/>
              </a:solidFill>
            </a:endParaRPr>
          </a:p>
          <a:p>
            <a:pPr marL="11517" marR="11517" defTabSz="829280">
              <a:lnSpc>
                <a:spcPts val="2522"/>
              </a:lnSpc>
            </a:pPr>
            <a:r>
              <a:rPr sz="2200" spc="9" dirty="0">
                <a:solidFill>
                  <a:prstClr val="black"/>
                </a:solidFill>
                <a:latin typeface="Arial"/>
                <a:cs typeface="Arial"/>
              </a:rPr>
              <a:t>I</a:t>
            </a:r>
            <a:r>
              <a:rPr sz="2200" dirty="0">
                <a:solidFill>
                  <a:prstClr val="black"/>
                </a:solidFill>
                <a:latin typeface="Arial"/>
                <a:cs typeface="Arial"/>
              </a:rPr>
              <a:t>f</a:t>
            </a:r>
            <a:r>
              <a:rPr sz="2200" spc="14" dirty="0">
                <a:solidFill>
                  <a:prstClr val="black"/>
                </a:solidFill>
                <a:latin typeface="Arial"/>
                <a:cs typeface="Arial"/>
              </a:rPr>
              <a:t> </a:t>
            </a:r>
            <a:r>
              <a:rPr sz="2200" dirty="0">
                <a:solidFill>
                  <a:prstClr val="black"/>
                </a:solidFill>
                <a:latin typeface="Arial"/>
                <a:cs typeface="Arial"/>
              </a:rPr>
              <a:t>the</a:t>
            </a:r>
            <a:r>
              <a:rPr sz="2200" spc="18" dirty="0">
                <a:solidFill>
                  <a:prstClr val="black"/>
                </a:solidFill>
                <a:latin typeface="Arial"/>
                <a:cs typeface="Arial"/>
              </a:rPr>
              <a:t> </a:t>
            </a:r>
            <a:r>
              <a:rPr sz="2200" spc="9" dirty="0">
                <a:solidFill>
                  <a:prstClr val="black"/>
                </a:solidFill>
                <a:latin typeface="Arial"/>
                <a:cs typeface="Arial"/>
              </a:rPr>
              <a:t>s</a:t>
            </a:r>
            <a:r>
              <a:rPr sz="2200" dirty="0">
                <a:solidFill>
                  <a:prstClr val="black"/>
                </a:solidFill>
                <a:latin typeface="Arial"/>
                <a:cs typeface="Arial"/>
              </a:rPr>
              <a:t>ample</a:t>
            </a:r>
            <a:r>
              <a:rPr sz="2200" spc="14" dirty="0">
                <a:solidFill>
                  <a:prstClr val="black"/>
                </a:solidFill>
                <a:latin typeface="Arial"/>
                <a:cs typeface="Arial"/>
              </a:rPr>
              <a:t> </a:t>
            </a:r>
            <a:r>
              <a:rPr sz="2200" dirty="0">
                <a:solidFill>
                  <a:prstClr val="black"/>
                </a:solidFill>
                <a:latin typeface="Arial"/>
                <a:cs typeface="Arial"/>
              </a:rPr>
              <a:t>is</a:t>
            </a:r>
            <a:r>
              <a:rPr sz="2200" spc="23" dirty="0">
                <a:solidFill>
                  <a:prstClr val="black"/>
                </a:solidFill>
                <a:latin typeface="Arial"/>
                <a:cs typeface="Arial"/>
              </a:rPr>
              <a:t> </a:t>
            </a:r>
            <a:r>
              <a:rPr sz="2200" dirty="0">
                <a:solidFill>
                  <a:prstClr val="black"/>
                </a:solidFill>
                <a:latin typeface="Arial"/>
                <a:cs typeface="Arial"/>
              </a:rPr>
              <a:t>co</a:t>
            </a:r>
            <a:r>
              <a:rPr sz="2200" spc="5" dirty="0">
                <a:solidFill>
                  <a:prstClr val="black"/>
                </a:solidFill>
                <a:latin typeface="Arial"/>
                <a:cs typeface="Arial"/>
              </a:rPr>
              <a:t>m</a:t>
            </a:r>
            <a:r>
              <a:rPr sz="2200" dirty="0">
                <a:solidFill>
                  <a:prstClr val="black"/>
                </a:solidFill>
                <a:latin typeface="Arial"/>
                <a:cs typeface="Arial"/>
              </a:rPr>
              <a:t>ple</a:t>
            </a:r>
            <a:r>
              <a:rPr sz="2200" spc="9" dirty="0">
                <a:solidFill>
                  <a:prstClr val="black"/>
                </a:solidFill>
                <a:latin typeface="Arial"/>
                <a:cs typeface="Arial"/>
              </a:rPr>
              <a:t>t</a:t>
            </a:r>
            <a:r>
              <a:rPr sz="2200" dirty="0">
                <a:solidFill>
                  <a:prstClr val="black"/>
                </a:solidFill>
                <a:latin typeface="Arial"/>
                <a:cs typeface="Arial"/>
              </a:rPr>
              <a:t>ely</a:t>
            </a:r>
            <a:r>
              <a:rPr sz="2200" spc="14" dirty="0">
                <a:solidFill>
                  <a:prstClr val="black"/>
                </a:solidFill>
                <a:latin typeface="Arial"/>
                <a:cs typeface="Arial"/>
              </a:rPr>
              <a:t> </a:t>
            </a:r>
            <a:r>
              <a:rPr sz="2200" dirty="0">
                <a:solidFill>
                  <a:prstClr val="black"/>
                </a:solidFill>
                <a:latin typeface="Arial"/>
                <a:cs typeface="Arial"/>
              </a:rPr>
              <a:t>hom</a:t>
            </a:r>
            <a:r>
              <a:rPr sz="2200" spc="9" dirty="0">
                <a:solidFill>
                  <a:prstClr val="black"/>
                </a:solidFill>
                <a:latin typeface="Arial"/>
                <a:cs typeface="Arial"/>
              </a:rPr>
              <a:t>o</a:t>
            </a:r>
            <a:r>
              <a:rPr sz="2200" dirty="0">
                <a:solidFill>
                  <a:prstClr val="black"/>
                </a:solidFill>
                <a:latin typeface="Arial"/>
                <a:cs typeface="Arial"/>
              </a:rPr>
              <a:t>gene</a:t>
            </a:r>
            <a:r>
              <a:rPr sz="2200" spc="-5" dirty="0">
                <a:solidFill>
                  <a:prstClr val="black"/>
                </a:solidFill>
                <a:latin typeface="Arial"/>
                <a:cs typeface="Arial"/>
              </a:rPr>
              <a:t>o</a:t>
            </a:r>
            <a:r>
              <a:rPr sz="2200" spc="9" dirty="0">
                <a:solidFill>
                  <a:prstClr val="black"/>
                </a:solidFill>
                <a:latin typeface="Arial"/>
                <a:cs typeface="Arial"/>
              </a:rPr>
              <a:t>u</a:t>
            </a:r>
            <a:r>
              <a:rPr sz="2200" dirty="0">
                <a:solidFill>
                  <a:prstClr val="black"/>
                </a:solidFill>
                <a:latin typeface="Arial"/>
                <a:cs typeface="Arial"/>
              </a:rPr>
              <a:t>s</a:t>
            </a:r>
            <a:r>
              <a:rPr sz="2200" spc="14" dirty="0">
                <a:solidFill>
                  <a:prstClr val="black"/>
                </a:solidFill>
                <a:latin typeface="Arial"/>
                <a:cs typeface="Arial"/>
              </a:rPr>
              <a:t> </a:t>
            </a:r>
            <a:r>
              <a:rPr sz="2200" spc="9" dirty="0">
                <a:solidFill>
                  <a:prstClr val="black"/>
                </a:solidFill>
                <a:latin typeface="Arial"/>
                <a:cs typeface="Arial"/>
              </a:rPr>
              <a:t>t</a:t>
            </a:r>
            <a:r>
              <a:rPr sz="2200" spc="-5" dirty="0">
                <a:solidFill>
                  <a:prstClr val="black"/>
                </a:solidFill>
                <a:latin typeface="Arial"/>
                <a:cs typeface="Arial"/>
              </a:rPr>
              <a:t>h</a:t>
            </a:r>
            <a:r>
              <a:rPr sz="2200" dirty="0">
                <a:solidFill>
                  <a:prstClr val="black"/>
                </a:solidFill>
                <a:latin typeface="Arial"/>
                <a:cs typeface="Arial"/>
              </a:rPr>
              <a:t>e</a:t>
            </a:r>
            <a:r>
              <a:rPr sz="2200" spc="18" dirty="0">
                <a:solidFill>
                  <a:prstClr val="black"/>
                </a:solidFill>
                <a:latin typeface="Arial"/>
                <a:cs typeface="Arial"/>
              </a:rPr>
              <a:t> </a:t>
            </a:r>
            <a:r>
              <a:rPr sz="2200" dirty="0">
                <a:solidFill>
                  <a:prstClr val="black"/>
                </a:solidFill>
                <a:latin typeface="Arial"/>
                <a:cs typeface="Arial"/>
              </a:rPr>
              <a:t>en</a:t>
            </a:r>
            <a:r>
              <a:rPr sz="2200" spc="9" dirty="0">
                <a:solidFill>
                  <a:prstClr val="black"/>
                </a:solidFill>
                <a:latin typeface="Arial"/>
                <a:cs typeface="Arial"/>
              </a:rPr>
              <a:t>t</a:t>
            </a:r>
            <a:r>
              <a:rPr sz="2200" spc="5" dirty="0">
                <a:solidFill>
                  <a:prstClr val="black"/>
                </a:solidFill>
                <a:latin typeface="Arial"/>
                <a:cs typeface="Arial"/>
              </a:rPr>
              <a:t>r</a:t>
            </a:r>
            <a:r>
              <a:rPr sz="2200" dirty="0">
                <a:solidFill>
                  <a:prstClr val="black"/>
                </a:solidFill>
                <a:latin typeface="Arial"/>
                <a:cs typeface="Arial"/>
              </a:rPr>
              <a:t>opy</a:t>
            </a:r>
            <a:r>
              <a:rPr sz="2200" spc="14" dirty="0">
                <a:solidFill>
                  <a:prstClr val="black"/>
                </a:solidFill>
                <a:latin typeface="Arial"/>
                <a:cs typeface="Arial"/>
              </a:rPr>
              <a:t> </a:t>
            </a:r>
            <a:r>
              <a:rPr sz="2200" dirty="0">
                <a:solidFill>
                  <a:prstClr val="black"/>
                </a:solidFill>
                <a:latin typeface="Arial"/>
                <a:cs typeface="Arial"/>
              </a:rPr>
              <a:t>is</a:t>
            </a:r>
            <a:r>
              <a:rPr sz="2200" spc="23" dirty="0">
                <a:solidFill>
                  <a:prstClr val="black"/>
                </a:solidFill>
                <a:latin typeface="Arial"/>
                <a:cs typeface="Arial"/>
              </a:rPr>
              <a:t> </a:t>
            </a:r>
            <a:r>
              <a:rPr sz="2200" dirty="0">
                <a:solidFill>
                  <a:prstClr val="black"/>
                </a:solidFill>
                <a:latin typeface="Arial"/>
                <a:cs typeface="Arial"/>
              </a:rPr>
              <a:t>ze</a:t>
            </a:r>
            <a:r>
              <a:rPr sz="2200" spc="5" dirty="0">
                <a:solidFill>
                  <a:prstClr val="black"/>
                </a:solidFill>
                <a:latin typeface="Arial"/>
                <a:cs typeface="Arial"/>
              </a:rPr>
              <a:t>r</a:t>
            </a:r>
            <a:r>
              <a:rPr sz="2200" dirty="0">
                <a:solidFill>
                  <a:prstClr val="black"/>
                </a:solidFill>
                <a:latin typeface="Arial"/>
                <a:cs typeface="Arial"/>
              </a:rPr>
              <a:t>o and</a:t>
            </a:r>
            <a:r>
              <a:rPr sz="2200" spc="18" dirty="0">
                <a:solidFill>
                  <a:prstClr val="black"/>
                </a:solidFill>
                <a:latin typeface="Arial"/>
                <a:cs typeface="Arial"/>
              </a:rPr>
              <a:t> </a:t>
            </a:r>
            <a:r>
              <a:rPr sz="2200" dirty="0">
                <a:solidFill>
                  <a:prstClr val="black"/>
                </a:solidFill>
                <a:latin typeface="Arial"/>
                <a:cs typeface="Arial"/>
              </a:rPr>
              <a:t>if</a:t>
            </a:r>
            <a:r>
              <a:rPr sz="2200" spc="14" dirty="0">
                <a:solidFill>
                  <a:prstClr val="black"/>
                </a:solidFill>
                <a:latin typeface="Arial"/>
                <a:cs typeface="Arial"/>
              </a:rPr>
              <a:t> </a:t>
            </a:r>
            <a:r>
              <a:rPr sz="2200" dirty="0">
                <a:solidFill>
                  <a:prstClr val="black"/>
                </a:solidFill>
                <a:latin typeface="Arial"/>
                <a:cs typeface="Arial"/>
              </a:rPr>
              <a:t>t</a:t>
            </a:r>
            <a:r>
              <a:rPr sz="2200" spc="9" dirty="0">
                <a:solidFill>
                  <a:prstClr val="black"/>
                </a:solidFill>
                <a:latin typeface="Arial"/>
                <a:cs typeface="Arial"/>
              </a:rPr>
              <a:t>h</a:t>
            </a:r>
            <a:r>
              <a:rPr sz="2200" dirty="0">
                <a:solidFill>
                  <a:prstClr val="black"/>
                </a:solidFill>
                <a:latin typeface="Arial"/>
                <a:cs typeface="Arial"/>
              </a:rPr>
              <a:t>e</a:t>
            </a:r>
            <a:r>
              <a:rPr sz="2200" spc="9" dirty="0">
                <a:solidFill>
                  <a:prstClr val="black"/>
                </a:solidFill>
                <a:latin typeface="Arial"/>
                <a:cs typeface="Arial"/>
              </a:rPr>
              <a:t> s</a:t>
            </a:r>
            <a:r>
              <a:rPr sz="2200" dirty="0">
                <a:solidFill>
                  <a:prstClr val="black"/>
                </a:solidFill>
                <a:latin typeface="Arial"/>
                <a:cs typeface="Arial"/>
              </a:rPr>
              <a:t>am</a:t>
            </a:r>
            <a:r>
              <a:rPr sz="2200" spc="9" dirty="0">
                <a:solidFill>
                  <a:prstClr val="black"/>
                </a:solidFill>
                <a:latin typeface="Arial"/>
                <a:cs typeface="Arial"/>
              </a:rPr>
              <a:t>p</a:t>
            </a:r>
            <a:r>
              <a:rPr sz="2200" spc="-9" dirty="0">
                <a:solidFill>
                  <a:prstClr val="black"/>
                </a:solidFill>
                <a:latin typeface="Arial"/>
                <a:cs typeface="Arial"/>
              </a:rPr>
              <a:t>l</a:t>
            </a:r>
            <a:r>
              <a:rPr sz="2200" dirty="0">
                <a:solidFill>
                  <a:prstClr val="black"/>
                </a:solidFill>
                <a:latin typeface="Arial"/>
                <a:cs typeface="Arial"/>
              </a:rPr>
              <a:t>e</a:t>
            </a:r>
            <a:r>
              <a:rPr sz="2200" spc="18" dirty="0">
                <a:solidFill>
                  <a:prstClr val="black"/>
                </a:solidFill>
                <a:latin typeface="Arial"/>
                <a:cs typeface="Arial"/>
              </a:rPr>
              <a:t> </a:t>
            </a:r>
            <a:r>
              <a:rPr sz="2200" dirty="0">
                <a:solidFill>
                  <a:prstClr val="black"/>
                </a:solidFill>
                <a:latin typeface="Arial"/>
                <a:cs typeface="Arial"/>
              </a:rPr>
              <a:t>is</a:t>
            </a:r>
            <a:r>
              <a:rPr sz="2200" spc="23" dirty="0">
                <a:solidFill>
                  <a:prstClr val="black"/>
                </a:solidFill>
                <a:latin typeface="Arial"/>
                <a:cs typeface="Arial"/>
              </a:rPr>
              <a:t> </a:t>
            </a:r>
            <a:r>
              <a:rPr sz="2200" dirty="0">
                <a:solidFill>
                  <a:prstClr val="black"/>
                </a:solidFill>
                <a:latin typeface="Arial"/>
                <a:cs typeface="Arial"/>
              </a:rPr>
              <a:t>an</a:t>
            </a:r>
            <a:r>
              <a:rPr sz="2200" spc="9" dirty="0">
                <a:solidFill>
                  <a:prstClr val="black"/>
                </a:solidFill>
                <a:latin typeface="Arial"/>
                <a:cs typeface="Arial"/>
              </a:rPr>
              <a:t> </a:t>
            </a:r>
            <a:r>
              <a:rPr sz="2200" dirty="0">
                <a:solidFill>
                  <a:prstClr val="black"/>
                </a:solidFill>
                <a:latin typeface="Arial"/>
                <a:cs typeface="Arial"/>
              </a:rPr>
              <a:t>equa</a:t>
            </a:r>
            <a:r>
              <a:rPr sz="2200" spc="5" dirty="0">
                <a:solidFill>
                  <a:prstClr val="black"/>
                </a:solidFill>
                <a:latin typeface="Arial"/>
                <a:cs typeface="Arial"/>
              </a:rPr>
              <a:t>l</a:t>
            </a:r>
            <a:r>
              <a:rPr sz="2200" dirty="0">
                <a:solidFill>
                  <a:prstClr val="black"/>
                </a:solidFill>
                <a:latin typeface="Arial"/>
                <a:cs typeface="Arial"/>
              </a:rPr>
              <a:t>ly</a:t>
            </a:r>
            <a:r>
              <a:rPr sz="2200" spc="14" dirty="0">
                <a:solidFill>
                  <a:prstClr val="black"/>
                </a:solidFill>
                <a:latin typeface="Arial"/>
                <a:cs typeface="Arial"/>
              </a:rPr>
              <a:t> </a:t>
            </a:r>
            <a:r>
              <a:rPr sz="2200" dirty="0">
                <a:solidFill>
                  <a:prstClr val="black"/>
                </a:solidFill>
                <a:latin typeface="Arial"/>
                <a:cs typeface="Arial"/>
              </a:rPr>
              <a:t>d</a:t>
            </a:r>
            <a:r>
              <a:rPr sz="2200" spc="5" dirty="0">
                <a:solidFill>
                  <a:prstClr val="black"/>
                </a:solidFill>
                <a:latin typeface="Arial"/>
                <a:cs typeface="Arial"/>
              </a:rPr>
              <a:t>i</a:t>
            </a:r>
            <a:r>
              <a:rPr sz="2200" dirty="0">
                <a:solidFill>
                  <a:prstClr val="black"/>
                </a:solidFill>
                <a:latin typeface="Arial"/>
                <a:cs typeface="Arial"/>
              </a:rPr>
              <a:t>v</a:t>
            </a:r>
            <a:r>
              <a:rPr sz="2200" spc="5" dirty="0">
                <a:solidFill>
                  <a:prstClr val="black"/>
                </a:solidFill>
                <a:latin typeface="Arial"/>
                <a:cs typeface="Arial"/>
              </a:rPr>
              <a:t>i</a:t>
            </a:r>
            <a:r>
              <a:rPr sz="2200" spc="-5" dirty="0">
                <a:solidFill>
                  <a:prstClr val="black"/>
                </a:solidFill>
                <a:latin typeface="Arial"/>
                <a:cs typeface="Arial"/>
              </a:rPr>
              <a:t>d</a:t>
            </a:r>
            <a:r>
              <a:rPr sz="2200" dirty="0">
                <a:solidFill>
                  <a:prstClr val="black"/>
                </a:solidFill>
                <a:latin typeface="Arial"/>
                <a:cs typeface="Arial"/>
              </a:rPr>
              <a:t>ed</a:t>
            </a:r>
            <a:r>
              <a:rPr sz="2200" spc="18" dirty="0">
                <a:solidFill>
                  <a:prstClr val="black"/>
                </a:solidFill>
                <a:latin typeface="Arial"/>
                <a:cs typeface="Arial"/>
              </a:rPr>
              <a:t> </a:t>
            </a:r>
            <a:r>
              <a:rPr sz="2200" dirty="0">
                <a:solidFill>
                  <a:prstClr val="black"/>
                </a:solidFill>
                <a:latin typeface="Arial"/>
                <a:cs typeface="Arial"/>
              </a:rPr>
              <a:t>it</a:t>
            </a:r>
            <a:r>
              <a:rPr sz="2200" spc="14" dirty="0">
                <a:solidFill>
                  <a:prstClr val="black"/>
                </a:solidFill>
                <a:latin typeface="Arial"/>
                <a:cs typeface="Arial"/>
              </a:rPr>
              <a:t> </a:t>
            </a:r>
            <a:r>
              <a:rPr sz="2200" dirty="0">
                <a:solidFill>
                  <a:prstClr val="black"/>
                </a:solidFill>
                <a:latin typeface="Arial"/>
                <a:cs typeface="Arial"/>
              </a:rPr>
              <a:t>has</a:t>
            </a:r>
            <a:r>
              <a:rPr sz="2200" spc="23" dirty="0">
                <a:solidFill>
                  <a:prstClr val="black"/>
                </a:solidFill>
                <a:latin typeface="Arial"/>
                <a:cs typeface="Arial"/>
              </a:rPr>
              <a:t> </a:t>
            </a:r>
            <a:r>
              <a:rPr sz="2200" dirty="0">
                <a:solidFill>
                  <a:prstClr val="black"/>
                </a:solidFill>
                <a:latin typeface="Arial"/>
                <a:cs typeface="Arial"/>
              </a:rPr>
              <a:t>ent</a:t>
            </a:r>
            <a:r>
              <a:rPr sz="2200" spc="5" dirty="0">
                <a:solidFill>
                  <a:prstClr val="black"/>
                </a:solidFill>
                <a:latin typeface="Arial"/>
                <a:cs typeface="Arial"/>
              </a:rPr>
              <a:t>r</a:t>
            </a:r>
            <a:r>
              <a:rPr sz="2200" dirty="0">
                <a:solidFill>
                  <a:prstClr val="black"/>
                </a:solidFill>
                <a:latin typeface="Arial"/>
                <a:cs typeface="Arial"/>
              </a:rPr>
              <a:t>opy</a:t>
            </a:r>
            <a:r>
              <a:rPr sz="2200" spc="23" dirty="0">
                <a:solidFill>
                  <a:prstClr val="black"/>
                </a:solidFill>
                <a:latin typeface="Arial"/>
                <a:cs typeface="Arial"/>
              </a:rPr>
              <a:t> </a:t>
            </a:r>
            <a:r>
              <a:rPr sz="2200" dirty="0">
                <a:solidFill>
                  <a:prstClr val="black"/>
                </a:solidFill>
                <a:latin typeface="Arial"/>
                <a:cs typeface="Arial"/>
              </a:rPr>
              <a:t>of</a:t>
            </a:r>
            <a:r>
              <a:rPr sz="2200" spc="14" dirty="0">
                <a:solidFill>
                  <a:prstClr val="black"/>
                </a:solidFill>
                <a:latin typeface="Arial"/>
                <a:cs typeface="Arial"/>
              </a:rPr>
              <a:t> </a:t>
            </a:r>
            <a:r>
              <a:rPr sz="2200" dirty="0">
                <a:solidFill>
                  <a:prstClr val="black"/>
                </a:solidFill>
                <a:latin typeface="Arial"/>
                <a:cs typeface="Arial"/>
              </a:rPr>
              <a:t>one</a:t>
            </a:r>
          </a:p>
        </p:txBody>
      </p:sp>
      <p:sp>
        <p:nvSpPr>
          <p:cNvPr id="5" name="object 5"/>
          <p:cNvSpPr txBox="1"/>
          <p:nvPr/>
        </p:nvSpPr>
        <p:spPr>
          <a:xfrm>
            <a:off x="538965" y="2828494"/>
            <a:ext cx="123225" cy="164823"/>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538965" y="3620332"/>
            <a:ext cx="123225" cy="170586"/>
          </a:xfrm>
          <a:prstGeom prst="rect">
            <a:avLst/>
          </a:prstGeom>
        </p:spPr>
        <p:txBody>
          <a:bodyPr vert="horz" wrap="square" lIns="0" tIns="0" rIns="0" bIns="0" rtlCol="0">
            <a:noAutofit/>
          </a:bodyPr>
          <a:lstStyle/>
          <a:p>
            <a:pPr marL="11517" defTabSz="829280"/>
            <a:r>
              <a:rPr sz="1000" spc="177" dirty="0">
                <a:solidFill>
                  <a:prstClr val="black"/>
                </a:solidFill>
                <a:latin typeface="Arial"/>
                <a:cs typeface="Arial"/>
              </a:rPr>
              <a:t>●</a:t>
            </a:r>
            <a:endParaRPr sz="1000" dirty="0">
              <a:solidFill>
                <a:prstClr val="black"/>
              </a:solidFill>
              <a:latin typeface="Arial"/>
              <a:cs typeface="Arial"/>
            </a:endParaRPr>
          </a:p>
        </p:txBody>
      </p:sp>
      <p:sp>
        <p:nvSpPr>
          <p:cNvPr id="7" name="object 7"/>
          <p:cNvSpPr/>
          <p:nvPr/>
        </p:nvSpPr>
        <p:spPr>
          <a:xfrm>
            <a:off x="3133607" y="4359152"/>
            <a:ext cx="2753565" cy="2174966"/>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Compute</a:t>
            </a:r>
            <a:r>
              <a:rPr sz="3300" spc="-41" dirty="0">
                <a:latin typeface="Arial"/>
                <a:cs typeface="Arial"/>
              </a:rPr>
              <a:t> </a:t>
            </a:r>
            <a:r>
              <a:rPr sz="3300" spc="-141" dirty="0">
                <a:latin typeface="Arial"/>
                <a:cs typeface="Arial"/>
              </a:rPr>
              <a:t>T</a:t>
            </a:r>
            <a:r>
              <a:rPr sz="3300" spc="-95" dirty="0">
                <a:latin typeface="Arial"/>
                <a:cs typeface="Arial"/>
              </a:rPr>
              <a:t>w</a:t>
            </a:r>
            <a:r>
              <a:rPr sz="3300" dirty="0">
                <a:latin typeface="Arial"/>
                <a:cs typeface="Arial"/>
              </a:rPr>
              <a:t>o</a:t>
            </a:r>
            <a:r>
              <a:rPr sz="3300" spc="-41" dirty="0">
                <a:latin typeface="Arial"/>
                <a:cs typeface="Arial"/>
              </a:rPr>
              <a:t> </a:t>
            </a:r>
            <a:r>
              <a:rPr sz="3300" spc="-150" dirty="0">
                <a:latin typeface="Arial"/>
                <a:cs typeface="Arial"/>
              </a:rPr>
              <a:t>T</a:t>
            </a:r>
            <a:r>
              <a:rPr sz="3300" spc="-103" dirty="0">
                <a:latin typeface="Arial"/>
                <a:cs typeface="Arial"/>
              </a:rPr>
              <a:t>y</a:t>
            </a:r>
            <a:r>
              <a:rPr sz="3300" dirty="0">
                <a:latin typeface="Arial"/>
                <a:cs typeface="Arial"/>
              </a:rPr>
              <a:t>pes</a:t>
            </a:r>
            <a:r>
              <a:rPr sz="3300" spc="-5" dirty="0">
                <a:latin typeface="Arial"/>
                <a:cs typeface="Arial"/>
              </a:rPr>
              <a:t> </a:t>
            </a:r>
            <a:r>
              <a:rPr sz="3300" spc="-14" dirty="0">
                <a:latin typeface="Arial"/>
                <a:cs typeface="Arial"/>
              </a:rPr>
              <a:t>of </a:t>
            </a:r>
            <a:r>
              <a:rPr sz="3300" dirty="0">
                <a:latin typeface="Arial"/>
                <a:cs typeface="Arial"/>
              </a:rPr>
              <a:t>E</a:t>
            </a:r>
            <a:r>
              <a:rPr sz="3300" spc="-5" dirty="0">
                <a:latin typeface="Arial"/>
                <a:cs typeface="Arial"/>
              </a:rPr>
              <a:t>n</a:t>
            </a:r>
            <a:r>
              <a:rPr sz="3300" spc="-23" dirty="0">
                <a:latin typeface="Arial"/>
                <a:cs typeface="Arial"/>
              </a:rPr>
              <a:t>t</a:t>
            </a:r>
            <a:r>
              <a:rPr sz="3300" spc="5" dirty="0">
                <a:latin typeface="Arial"/>
                <a:cs typeface="Arial"/>
              </a:rPr>
              <a:t>r</a:t>
            </a:r>
            <a:r>
              <a:rPr sz="3300" dirty="0">
                <a:latin typeface="Arial"/>
                <a:cs typeface="Arial"/>
              </a:rPr>
              <a:t>opy</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2" y="1636470"/>
            <a:ext cx="7672783" cy="1519133"/>
          </a:xfrm>
          <a:prstGeom prst="rect">
            <a:avLst/>
          </a:prstGeom>
        </p:spPr>
        <p:txBody>
          <a:bodyPr vert="horz" wrap="square" lIns="0" tIns="0" rIns="0" bIns="0" rtlCol="0">
            <a:noAutofit/>
          </a:bodyPr>
          <a:lstStyle/>
          <a:p>
            <a:pPr marL="11517" marR="11517" defTabSz="829280">
              <a:lnSpc>
                <a:spcPts val="2667"/>
              </a:lnSpc>
            </a:pPr>
            <a:r>
              <a:rPr sz="2400" spc="-281" dirty="0">
                <a:solidFill>
                  <a:prstClr val="black"/>
                </a:solidFill>
                <a:latin typeface="Arial"/>
                <a:cs typeface="Arial"/>
              </a:rPr>
              <a:t>T</a:t>
            </a:r>
            <a:r>
              <a:rPr sz="2400" dirty="0">
                <a:solidFill>
                  <a:prstClr val="black"/>
                </a:solidFill>
                <a:latin typeface="Arial"/>
                <a:cs typeface="Arial"/>
              </a:rPr>
              <a:t>o</a:t>
            </a:r>
            <a:r>
              <a:rPr sz="2400" spc="-5" dirty="0">
                <a:solidFill>
                  <a:prstClr val="black"/>
                </a:solidFill>
                <a:latin typeface="Arial"/>
                <a:cs typeface="Arial"/>
              </a:rPr>
              <a:t> </a:t>
            </a:r>
            <a:r>
              <a:rPr sz="2400" dirty="0">
                <a:solidFill>
                  <a:prstClr val="black"/>
                </a:solidFill>
                <a:latin typeface="Arial"/>
                <a:cs typeface="Arial"/>
              </a:rPr>
              <a:t>bui</a:t>
            </a:r>
            <a:r>
              <a:rPr sz="2400" spc="-9" dirty="0">
                <a:solidFill>
                  <a:prstClr val="black"/>
                </a:solidFill>
                <a:latin typeface="Arial"/>
                <a:cs typeface="Arial"/>
              </a:rPr>
              <a:t>l</a:t>
            </a:r>
            <a:r>
              <a:rPr sz="2400" dirty="0">
                <a:solidFill>
                  <a:prstClr val="black"/>
                </a:solidFill>
                <a:latin typeface="Arial"/>
                <a:cs typeface="Arial"/>
              </a:rPr>
              <a:t>d</a:t>
            </a:r>
            <a:r>
              <a:rPr sz="2400" spc="9"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dirty="0">
                <a:solidFill>
                  <a:prstClr val="black"/>
                </a:solidFill>
                <a:latin typeface="Arial"/>
                <a:cs typeface="Arial"/>
              </a:rPr>
              <a:t>de</a:t>
            </a:r>
            <a:r>
              <a:rPr sz="2400" spc="5" dirty="0">
                <a:solidFill>
                  <a:prstClr val="black"/>
                </a:solidFill>
                <a:latin typeface="Arial"/>
                <a:cs typeface="Arial"/>
              </a:rPr>
              <a:t>c</a:t>
            </a:r>
            <a:r>
              <a:rPr sz="2400" dirty="0">
                <a:solidFill>
                  <a:prstClr val="black"/>
                </a:solidFill>
                <a:latin typeface="Arial"/>
                <a:cs typeface="Arial"/>
              </a:rPr>
              <a:t>ision</a:t>
            </a:r>
            <a:r>
              <a:rPr sz="2400" spc="-5" dirty="0">
                <a:solidFill>
                  <a:prstClr val="black"/>
                </a:solidFill>
                <a:latin typeface="Arial"/>
                <a:cs typeface="Arial"/>
              </a:rPr>
              <a:t> </a:t>
            </a:r>
            <a:r>
              <a:rPr sz="2400" spc="-9" dirty="0">
                <a:solidFill>
                  <a:prstClr val="black"/>
                </a:solidFill>
                <a:latin typeface="Arial"/>
                <a:cs typeface="Arial"/>
              </a:rPr>
              <a:t>tree,</a:t>
            </a:r>
            <a:r>
              <a:rPr sz="2400" spc="-5" dirty="0">
                <a:solidFill>
                  <a:prstClr val="black"/>
                </a:solidFill>
                <a:latin typeface="Arial"/>
                <a:cs typeface="Arial"/>
              </a:rPr>
              <a:t> </a:t>
            </a:r>
            <a:r>
              <a:rPr sz="2400" spc="9" dirty="0">
                <a:solidFill>
                  <a:prstClr val="black"/>
                </a:solidFill>
                <a:latin typeface="Arial"/>
                <a:cs typeface="Arial"/>
              </a:rPr>
              <a:t>w</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need</a:t>
            </a:r>
            <a:r>
              <a:rPr sz="2400" spc="9"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a</a:t>
            </a:r>
            <a:r>
              <a:rPr sz="2400" spc="-9" dirty="0">
                <a:solidFill>
                  <a:prstClr val="black"/>
                </a:solidFill>
                <a:latin typeface="Arial"/>
                <a:cs typeface="Arial"/>
              </a:rPr>
              <a:t>l</a:t>
            </a:r>
            <a:r>
              <a:rPr sz="2400" spc="5" dirty="0">
                <a:solidFill>
                  <a:prstClr val="black"/>
                </a:solidFill>
                <a:latin typeface="Arial"/>
                <a:cs typeface="Arial"/>
              </a:rPr>
              <a:t>c</a:t>
            </a:r>
            <a:r>
              <a:rPr sz="2400" dirty="0">
                <a:solidFill>
                  <a:prstClr val="black"/>
                </a:solidFill>
                <a:latin typeface="Arial"/>
                <a:cs typeface="Arial"/>
              </a:rPr>
              <a:t>ula</a:t>
            </a:r>
            <a:r>
              <a:rPr sz="2400" spc="-14" dirty="0">
                <a:solidFill>
                  <a:prstClr val="black"/>
                </a:solidFill>
                <a:latin typeface="Arial"/>
                <a:cs typeface="Arial"/>
              </a:rPr>
              <a:t>te</a:t>
            </a:r>
            <a:r>
              <a:rPr sz="2400" spc="-5" dirty="0">
                <a:solidFill>
                  <a:prstClr val="black"/>
                </a:solidFill>
                <a:latin typeface="Arial"/>
                <a:cs typeface="Arial"/>
              </a:rPr>
              <a:t> </a:t>
            </a:r>
            <a:r>
              <a:rPr sz="2400" dirty="0">
                <a:solidFill>
                  <a:srgbClr val="C00000"/>
                </a:solidFill>
                <a:latin typeface="Arial"/>
                <a:cs typeface="Arial"/>
              </a:rPr>
              <a:t>t</a:t>
            </a:r>
            <a:r>
              <a:rPr sz="2400" spc="5" dirty="0">
                <a:solidFill>
                  <a:srgbClr val="C00000"/>
                </a:solidFill>
                <a:latin typeface="Arial"/>
                <a:cs typeface="Arial"/>
              </a:rPr>
              <a:t>w</a:t>
            </a:r>
            <a:r>
              <a:rPr sz="2400" dirty="0">
                <a:solidFill>
                  <a:srgbClr val="C00000"/>
                </a:solidFill>
                <a:latin typeface="Arial"/>
                <a:cs typeface="Arial"/>
              </a:rPr>
              <a:t>o</a:t>
            </a:r>
            <a:r>
              <a:rPr sz="2400" spc="-5" dirty="0">
                <a:solidFill>
                  <a:srgbClr val="C00000"/>
                </a:solidFill>
                <a:latin typeface="Arial"/>
                <a:cs typeface="Arial"/>
              </a:rPr>
              <a:t> </a:t>
            </a:r>
            <a:r>
              <a:rPr sz="2400" spc="-9" dirty="0">
                <a:solidFill>
                  <a:srgbClr val="C00000"/>
                </a:solidFill>
                <a:latin typeface="Arial"/>
                <a:cs typeface="Arial"/>
              </a:rPr>
              <a:t>ty</a:t>
            </a:r>
            <a:r>
              <a:rPr sz="2400" dirty="0">
                <a:solidFill>
                  <a:srgbClr val="C00000"/>
                </a:solidFill>
                <a:latin typeface="Arial"/>
                <a:cs typeface="Arial"/>
              </a:rPr>
              <a:t>pes</a:t>
            </a:r>
            <a:r>
              <a:rPr sz="2400" spc="5" dirty="0">
                <a:solidFill>
                  <a:srgbClr val="C00000"/>
                </a:solidFill>
                <a:latin typeface="Arial"/>
                <a:cs typeface="Arial"/>
              </a:rPr>
              <a:t> </a:t>
            </a:r>
            <a:r>
              <a:rPr sz="2400" dirty="0">
                <a:solidFill>
                  <a:srgbClr val="C00000"/>
                </a:solidFill>
                <a:latin typeface="Arial"/>
                <a:cs typeface="Arial"/>
              </a:rPr>
              <a:t>o</a:t>
            </a:r>
            <a:r>
              <a:rPr sz="2400" spc="-9" dirty="0">
                <a:solidFill>
                  <a:srgbClr val="C00000"/>
                </a:solidFill>
                <a:latin typeface="Arial"/>
                <a:cs typeface="Arial"/>
              </a:rPr>
              <a:t>f entropy</a:t>
            </a:r>
            <a:r>
              <a:rPr sz="2400" spc="5" dirty="0">
                <a:solidFill>
                  <a:srgbClr val="C00000"/>
                </a:solidFill>
                <a:latin typeface="Arial"/>
                <a:cs typeface="Arial"/>
              </a:rPr>
              <a:t> </a:t>
            </a:r>
            <a:r>
              <a:rPr sz="2400" dirty="0">
                <a:solidFill>
                  <a:srgbClr val="C00000"/>
                </a:solidFill>
                <a:latin typeface="Arial"/>
                <a:cs typeface="Arial"/>
              </a:rPr>
              <a:t>u</a:t>
            </a:r>
            <a:r>
              <a:rPr sz="2400" spc="5" dirty="0">
                <a:solidFill>
                  <a:srgbClr val="C00000"/>
                </a:solidFill>
                <a:latin typeface="Arial"/>
                <a:cs typeface="Arial"/>
              </a:rPr>
              <a:t>s</a:t>
            </a:r>
            <a:r>
              <a:rPr sz="2400" dirty="0">
                <a:solidFill>
                  <a:srgbClr val="C00000"/>
                </a:solidFill>
                <a:latin typeface="Arial"/>
                <a:cs typeface="Arial"/>
              </a:rPr>
              <a:t>ing</a:t>
            </a:r>
            <a:r>
              <a:rPr sz="2400" spc="-5" dirty="0">
                <a:solidFill>
                  <a:srgbClr val="C00000"/>
                </a:solidFill>
                <a:latin typeface="Arial"/>
                <a:cs typeface="Arial"/>
              </a:rPr>
              <a:t> </a:t>
            </a:r>
            <a:r>
              <a:rPr sz="2400" spc="-9" dirty="0">
                <a:solidFill>
                  <a:srgbClr val="C00000"/>
                </a:solidFill>
                <a:latin typeface="Arial"/>
                <a:cs typeface="Arial"/>
              </a:rPr>
              <a:t>f</a:t>
            </a:r>
            <a:r>
              <a:rPr sz="2400" spc="-18" dirty="0">
                <a:solidFill>
                  <a:srgbClr val="C00000"/>
                </a:solidFill>
                <a:latin typeface="Arial"/>
                <a:cs typeface="Arial"/>
              </a:rPr>
              <a:t>r</a:t>
            </a:r>
            <a:r>
              <a:rPr sz="2400" spc="9" dirty="0">
                <a:solidFill>
                  <a:srgbClr val="C00000"/>
                </a:solidFill>
                <a:latin typeface="Arial"/>
                <a:cs typeface="Arial"/>
              </a:rPr>
              <a:t>e</a:t>
            </a:r>
            <a:r>
              <a:rPr sz="2400" dirty="0">
                <a:solidFill>
                  <a:srgbClr val="C00000"/>
                </a:solidFill>
                <a:latin typeface="Arial"/>
                <a:cs typeface="Arial"/>
              </a:rPr>
              <a:t>quen</a:t>
            </a:r>
            <a:r>
              <a:rPr sz="2400" spc="5" dirty="0">
                <a:solidFill>
                  <a:srgbClr val="C00000"/>
                </a:solidFill>
                <a:latin typeface="Arial"/>
                <a:cs typeface="Arial"/>
              </a:rPr>
              <a:t>c</a:t>
            </a:r>
            <a:r>
              <a:rPr sz="2400" dirty="0">
                <a:solidFill>
                  <a:srgbClr val="C00000"/>
                </a:solidFill>
                <a:latin typeface="Arial"/>
                <a:cs typeface="Arial"/>
              </a:rPr>
              <a:t>y</a:t>
            </a:r>
            <a:r>
              <a:rPr sz="2400" spc="5" dirty="0">
                <a:solidFill>
                  <a:srgbClr val="C00000"/>
                </a:solidFill>
                <a:latin typeface="Arial"/>
                <a:cs typeface="Arial"/>
              </a:rPr>
              <a:t> </a:t>
            </a:r>
            <a:r>
              <a:rPr sz="2400" spc="-14" dirty="0">
                <a:solidFill>
                  <a:srgbClr val="C00000"/>
                </a:solidFill>
                <a:latin typeface="Arial"/>
                <a:cs typeface="Arial"/>
              </a:rPr>
              <a:t>tables</a:t>
            </a:r>
            <a:r>
              <a:rPr sz="2400" spc="5" dirty="0">
                <a:solidFill>
                  <a:srgbClr val="C00000"/>
                </a:solidFill>
                <a:latin typeface="Arial"/>
                <a:cs typeface="Arial"/>
              </a:rPr>
              <a:t> </a:t>
            </a:r>
            <a:r>
              <a:rPr sz="2400" dirty="0">
                <a:solidFill>
                  <a:prstClr val="black"/>
                </a:solidFill>
                <a:latin typeface="Arial"/>
                <a:cs typeface="Arial"/>
              </a:rPr>
              <a:t>as</a:t>
            </a:r>
            <a:r>
              <a:rPr sz="2400" spc="5" dirty="0">
                <a:solidFill>
                  <a:prstClr val="black"/>
                </a:solidFill>
                <a:latin typeface="Arial"/>
                <a:cs typeface="Arial"/>
              </a:rPr>
              <a:t> </a:t>
            </a:r>
            <a:r>
              <a:rPr sz="2400" spc="-14" dirty="0">
                <a:solidFill>
                  <a:prstClr val="black"/>
                </a:solidFill>
                <a:latin typeface="Arial"/>
                <a:cs typeface="Arial"/>
              </a:rPr>
              <a:t>fol</a:t>
            </a:r>
            <a:r>
              <a:rPr sz="2400" spc="-9" dirty="0">
                <a:solidFill>
                  <a:prstClr val="black"/>
                </a:solidFill>
                <a:latin typeface="Arial"/>
                <a:cs typeface="Arial"/>
              </a:rPr>
              <a:t>l</a:t>
            </a:r>
            <a:r>
              <a:rPr sz="2400" spc="9" dirty="0">
                <a:solidFill>
                  <a:prstClr val="black"/>
                </a:solidFill>
                <a:latin typeface="Arial"/>
                <a:cs typeface="Arial"/>
              </a:rPr>
              <a:t>o</a:t>
            </a:r>
            <a:r>
              <a:rPr sz="2400" dirty="0">
                <a:solidFill>
                  <a:prstClr val="black"/>
                </a:solidFill>
                <a:latin typeface="Arial"/>
                <a:cs typeface="Arial"/>
              </a:rPr>
              <a:t>w</a:t>
            </a:r>
            <a:r>
              <a:rPr sz="2400" spc="5" dirty="0">
                <a:solidFill>
                  <a:prstClr val="black"/>
                </a:solidFill>
                <a:latin typeface="Arial"/>
                <a:cs typeface="Arial"/>
              </a:rPr>
              <a:t>s</a:t>
            </a:r>
            <a:r>
              <a:rPr sz="2400" spc="-9" dirty="0">
                <a:solidFill>
                  <a:prstClr val="black"/>
                </a:solidFill>
                <a:latin typeface="Arial"/>
                <a:cs typeface="Arial"/>
              </a:rPr>
              <a:t>:</a:t>
            </a:r>
            <a:endParaRPr sz="2400" dirty="0">
              <a:solidFill>
                <a:prstClr val="black"/>
              </a:solidFill>
              <a:latin typeface="Arial"/>
              <a:cs typeface="Arial"/>
            </a:endParaRPr>
          </a:p>
          <a:p>
            <a:pPr defTabSz="829280">
              <a:lnSpc>
                <a:spcPts val="998"/>
              </a:lnSpc>
              <a:spcBef>
                <a:spcPts val="65"/>
              </a:spcBef>
            </a:pPr>
            <a:endParaRPr sz="1000" dirty="0">
              <a:solidFill>
                <a:prstClr val="black"/>
              </a:solidFill>
            </a:endParaRPr>
          </a:p>
          <a:p>
            <a:pPr marL="11517" defTabSz="829280"/>
            <a:r>
              <a:rPr sz="2400" dirty="0">
                <a:solidFill>
                  <a:prstClr val="black"/>
                </a:solidFill>
                <a:latin typeface="Arial"/>
                <a:cs typeface="Arial"/>
              </a:rPr>
              <a:t>a) </a:t>
            </a:r>
            <a:r>
              <a:rPr sz="2400" spc="-18" dirty="0">
                <a:solidFill>
                  <a:prstClr val="black"/>
                </a:solidFill>
                <a:latin typeface="Arial"/>
                <a:cs typeface="Arial"/>
              </a:rPr>
              <a:t>En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a:t>
            </a:r>
            <a:r>
              <a:rPr sz="2400" spc="9" dirty="0">
                <a:solidFill>
                  <a:prstClr val="black"/>
                </a:solidFill>
                <a:latin typeface="Arial"/>
                <a:cs typeface="Arial"/>
              </a:rPr>
              <a:t>p</a:t>
            </a:r>
            <a:r>
              <a:rPr sz="2400" dirty="0">
                <a:solidFill>
                  <a:prstClr val="black"/>
                </a:solidFill>
                <a:latin typeface="Arial"/>
                <a:cs typeface="Arial"/>
              </a:rPr>
              <a:t>y</a:t>
            </a:r>
            <a:r>
              <a:rPr sz="2400" spc="-5" dirty="0">
                <a:solidFill>
                  <a:prstClr val="black"/>
                </a:solidFill>
                <a:latin typeface="Arial"/>
                <a:cs typeface="Arial"/>
              </a:rPr>
              <a:t> </a:t>
            </a:r>
            <a:r>
              <a:rPr sz="2400" spc="9" dirty="0">
                <a:solidFill>
                  <a:prstClr val="black"/>
                </a:solidFill>
                <a:latin typeface="Arial"/>
                <a:cs typeface="Arial"/>
              </a:rPr>
              <a:t>u</a:t>
            </a:r>
            <a:r>
              <a:rPr sz="2400" dirty="0">
                <a:solidFill>
                  <a:prstClr val="black"/>
                </a:solidFill>
                <a:latin typeface="Arial"/>
                <a:cs typeface="Arial"/>
              </a:rPr>
              <a:t>sing</a:t>
            </a:r>
            <a:r>
              <a:rPr sz="2400" spc="-5"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spc="-9" dirty="0">
                <a:solidFill>
                  <a:prstClr val="black"/>
                </a:solidFill>
                <a:latin typeface="Arial"/>
                <a:cs typeface="Arial"/>
              </a:rPr>
              <a:t>f</a:t>
            </a:r>
            <a:r>
              <a:rPr sz="2400" spc="-18"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quen</a:t>
            </a:r>
            <a:r>
              <a:rPr sz="2400" spc="5" dirty="0">
                <a:solidFill>
                  <a:prstClr val="black"/>
                </a:solidFill>
                <a:latin typeface="Arial"/>
                <a:cs typeface="Arial"/>
              </a:rPr>
              <a:t>c</a:t>
            </a:r>
            <a:r>
              <a:rPr sz="2400" dirty="0">
                <a:solidFill>
                  <a:prstClr val="black"/>
                </a:solidFill>
                <a:latin typeface="Arial"/>
                <a:cs typeface="Arial"/>
              </a:rPr>
              <a:t>y</a:t>
            </a:r>
            <a:r>
              <a:rPr sz="2400" spc="5" dirty="0">
                <a:solidFill>
                  <a:prstClr val="black"/>
                </a:solidFill>
                <a:latin typeface="Arial"/>
                <a:cs typeface="Arial"/>
              </a:rPr>
              <a:t> </a:t>
            </a:r>
            <a:r>
              <a:rPr sz="2400" spc="-14" dirty="0">
                <a:solidFill>
                  <a:prstClr val="black"/>
                </a:solidFill>
                <a:latin typeface="Arial"/>
                <a:cs typeface="Arial"/>
              </a:rPr>
              <a:t>table</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n</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8" dirty="0">
                <a:solidFill>
                  <a:prstClr val="black"/>
                </a:solidFill>
                <a:latin typeface="Arial"/>
                <a:cs typeface="Arial"/>
              </a:rPr>
              <a:t>r</a:t>
            </a:r>
            <a:r>
              <a:rPr sz="2400" dirty="0">
                <a:solidFill>
                  <a:prstClr val="black"/>
                </a:solidFill>
                <a:latin typeface="Arial"/>
                <a:cs typeface="Arial"/>
              </a:rPr>
              <a:t>ibu</a:t>
            </a:r>
            <a:r>
              <a:rPr sz="2400" spc="-14" dirty="0">
                <a:solidFill>
                  <a:prstClr val="black"/>
                </a:solidFill>
                <a:latin typeface="Arial"/>
                <a:cs typeface="Arial"/>
              </a:rPr>
              <a:t>te</a:t>
            </a:r>
            <a:endParaRPr sz="2400" dirty="0">
              <a:solidFill>
                <a:prstClr val="black"/>
              </a:solidFill>
              <a:latin typeface="Arial"/>
              <a:cs typeface="Arial"/>
            </a:endParaRPr>
          </a:p>
          <a:p>
            <a:pPr marL="11517" defTabSz="829280">
              <a:lnSpc>
                <a:spcPts val="2658"/>
              </a:lnSpc>
            </a:pPr>
            <a:r>
              <a:rPr sz="2400" spc="-9" dirty="0">
                <a:solidFill>
                  <a:srgbClr val="188989"/>
                </a:solidFill>
                <a:latin typeface="Arial"/>
                <a:cs typeface="Arial"/>
              </a:rPr>
              <a:t>(E</a:t>
            </a:r>
            <a:r>
              <a:rPr sz="2400" dirty="0">
                <a:solidFill>
                  <a:srgbClr val="188989"/>
                </a:solidFill>
                <a:latin typeface="Arial"/>
                <a:cs typeface="Arial"/>
              </a:rPr>
              <a:t>n</a:t>
            </a:r>
            <a:r>
              <a:rPr sz="2400" spc="-9" dirty="0">
                <a:solidFill>
                  <a:srgbClr val="188989"/>
                </a:solidFill>
                <a:latin typeface="Arial"/>
                <a:cs typeface="Arial"/>
              </a:rPr>
              <a:t>t</a:t>
            </a:r>
            <a:r>
              <a:rPr sz="2400" spc="-18" dirty="0">
                <a:solidFill>
                  <a:srgbClr val="188989"/>
                </a:solidFill>
                <a:latin typeface="Arial"/>
                <a:cs typeface="Arial"/>
              </a:rPr>
              <a:t>r</a:t>
            </a:r>
            <a:r>
              <a:rPr sz="2400" dirty="0">
                <a:solidFill>
                  <a:srgbClr val="188989"/>
                </a:solidFill>
                <a:latin typeface="Arial"/>
                <a:cs typeface="Arial"/>
              </a:rPr>
              <a:t>opy</a:t>
            </a:r>
            <a:r>
              <a:rPr sz="2400" spc="5" dirty="0">
                <a:solidFill>
                  <a:srgbClr val="188989"/>
                </a:solidFill>
                <a:latin typeface="Arial"/>
                <a:cs typeface="Arial"/>
              </a:rPr>
              <a:t> </a:t>
            </a:r>
            <a:r>
              <a:rPr sz="2400" dirty="0">
                <a:solidFill>
                  <a:srgbClr val="188989"/>
                </a:solidFill>
                <a:latin typeface="Arial"/>
                <a:cs typeface="Arial"/>
              </a:rPr>
              <a:t>o</a:t>
            </a:r>
            <a:r>
              <a:rPr sz="2400" spc="-9" dirty="0">
                <a:solidFill>
                  <a:srgbClr val="188989"/>
                </a:solidFill>
                <a:latin typeface="Arial"/>
                <a:cs typeface="Arial"/>
              </a:rPr>
              <a:t>f</a:t>
            </a:r>
            <a:r>
              <a:rPr sz="2400" spc="-5" dirty="0">
                <a:solidFill>
                  <a:srgbClr val="188989"/>
                </a:solidFill>
                <a:latin typeface="Arial"/>
                <a:cs typeface="Arial"/>
              </a:rPr>
              <a:t> </a:t>
            </a:r>
            <a:r>
              <a:rPr sz="2400" spc="-9" dirty="0">
                <a:solidFill>
                  <a:srgbClr val="188989"/>
                </a:solidFill>
                <a:latin typeface="Arial"/>
                <a:cs typeface="Arial"/>
              </a:rPr>
              <a:t>t</a:t>
            </a:r>
            <a:r>
              <a:rPr sz="2400" spc="-5" dirty="0">
                <a:solidFill>
                  <a:srgbClr val="188989"/>
                </a:solidFill>
                <a:latin typeface="Arial"/>
                <a:cs typeface="Arial"/>
              </a:rPr>
              <a:t>h</a:t>
            </a:r>
            <a:r>
              <a:rPr sz="2400" dirty="0">
                <a:solidFill>
                  <a:srgbClr val="188989"/>
                </a:solidFill>
                <a:latin typeface="Arial"/>
                <a:cs typeface="Arial"/>
              </a:rPr>
              <a:t>e</a:t>
            </a:r>
            <a:r>
              <a:rPr sz="2400" spc="-45" dirty="0">
                <a:solidFill>
                  <a:srgbClr val="188989"/>
                </a:solidFill>
                <a:latin typeface="Arial"/>
                <a:cs typeface="Arial"/>
              </a:rPr>
              <a:t> </a:t>
            </a:r>
            <a:r>
              <a:rPr sz="2400" spc="-281" dirty="0" smtClean="0">
                <a:solidFill>
                  <a:srgbClr val="188989"/>
                </a:solidFill>
                <a:latin typeface="Arial"/>
                <a:cs typeface="Arial"/>
              </a:rPr>
              <a:t>T</a:t>
            </a:r>
            <a:r>
              <a:rPr sz="2400" dirty="0" smtClean="0">
                <a:solidFill>
                  <a:srgbClr val="188989"/>
                </a:solidFill>
                <a:latin typeface="Arial"/>
                <a:cs typeface="Arial"/>
              </a:rPr>
              <a:t>a</a:t>
            </a:r>
            <a:r>
              <a:rPr sz="2400" spc="-9" dirty="0" smtClean="0">
                <a:solidFill>
                  <a:srgbClr val="188989"/>
                </a:solidFill>
                <a:latin typeface="Arial"/>
                <a:cs typeface="Arial"/>
              </a:rPr>
              <a:t>r</a:t>
            </a:r>
            <a:r>
              <a:rPr sz="2400" dirty="0" smtClean="0">
                <a:solidFill>
                  <a:srgbClr val="188989"/>
                </a:solidFill>
                <a:latin typeface="Arial"/>
                <a:cs typeface="Arial"/>
              </a:rPr>
              <a:t>g</a:t>
            </a:r>
            <a:r>
              <a:rPr sz="2400" spc="9" dirty="0" smtClean="0">
                <a:solidFill>
                  <a:srgbClr val="188989"/>
                </a:solidFill>
                <a:latin typeface="Arial"/>
                <a:cs typeface="Arial"/>
              </a:rPr>
              <a:t>e</a:t>
            </a:r>
            <a:r>
              <a:rPr sz="2400" spc="-9" dirty="0" smtClean="0">
                <a:solidFill>
                  <a:srgbClr val="188989"/>
                </a:solidFill>
                <a:latin typeface="Arial"/>
                <a:cs typeface="Arial"/>
              </a:rPr>
              <a:t>t</a:t>
            </a:r>
            <a:r>
              <a:rPr lang="en-US" sz="2400" spc="-9" dirty="0" smtClean="0">
                <a:solidFill>
                  <a:srgbClr val="188989"/>
                </a:solidFill>
                <a:latin typeface="Arial"/>
                <a:cs typeface="Arial"/>
              </a:rPr>
              <a:t> S</a:t>
            </a:r>
            <a:r>
              <a:rPr sz="2400" spc="-5" dirty="0" smtClean="0">
                <a:solidFill>
                  <a:srgbClr val="188989"/>
                </a:solidFill>
                <a:latin typeface="Arial"/>
                <a:cs typeface="Arial"/>
              </a:rPr>
              <a:t>)</a:t>
            </a:r>
            <a:r>
              <a:rPr sz="2400" spc="-9" dirty="0" smtClean="0">
                <a:solidFill>
                  <a:prstClr val="black"/>
                </a:solidFill>
                <a:latin typeface="Arial"/>
                <a:cs typeface="Arial"/>
              </a:rPr>
              <a:t>:</a:t>
            </a:r>
            <a:endParaRPr sz="2400" dirty="0">
              <a:solidFill>
                <a:prstClr val="black"/>
              </a:solidFill>
              <a:latin typeface="Arial"/>
              <a:cs typeface="Arial"/>
            </a:endParaRPr>
          </a:p>
        </p:txBody>
      </p:sp>
      <p:sp>
        <p:nvSpPr>
          <p:cNvPr id="5" name="object 5"/>
          <p:cNvSpPr txBox="1"/>
          <p:nvPr/>
        </p:nvSpPr>
        <p:spPr>
          <a:xfrm>
            <a:off x="543575" y="2551867"/>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p:nvPr/>
        </p:nvSpPr>
        <p:spPr>
          <a:xfrm>
            <a:off x="2089069" y="3195021"/>
            <a:ext cx="4831118" cy="3208852"/>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3" name="object 3"/>
          <p:cNvSpPr txBox="1"/>
          <p:nvPr/>
        </p:nvSpPr>
        <p:spPr>
          <a:xfrm>
            <a:off x="920160" y="1607887"/>
            <a:ext cx="7122877" cy="368257"/>
          </a:xfrm>
          <a:prstGeom prst="rect">
            <a:avLst/>
          </a:prstGeom>
        </p:spPr>
        <p:txBody>
          <a:bodyPr vert="horz" wrap="square" lIns="0" tIns="0" rIns="0" bIns="0" rtlCol="0">
            <a:noAutofit/>
          </a:bodyPr>
          <a:lstStyle/>
          <a:p>
            <a:pPr marL="11517" defTabSz="829280"/>
            <a:r>
              <a:rPr sz="2400" dirty="0">
                <a:solidFill>
                  <a:prstClr val="black"/>
                </a:solidFill>
                <a:latin typeface="Arial"/>
                <a:cs typeface="Arial"/>
              </a:rPr>
              <a:t>b) </a:t>
            </a:r>
            <a:r>
              <a:rPr sz="2400" spc="-18" dirty="0">
                <a:solidFill>
                  <a:prstClr val="black"/>
                </a:solidFill>
                <a:latin typeface="Arial"/>
                <a:cs typeface="Arial"/>
              </a:rPr>
              <a:t>En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a:t>
            </a:r>
            <a:r>
              <a:rPr sz="2400" spc="9" dirty="0">
                <a:solidFill>
                  <a:prstClr val="black"/>
                </a:solidFill>
                <a:latin typeface="Arial"/>
                <a:cs typeface="Arial"/>
              </a:rPr>
              <a:t>p</a:t>
            </a:r>
            <a:r>
              <a:rPr sz="2400" dirty="0">
                <a:solidFill>
                  <a:prstClr val="black"/>
                </a:solidFill>
                <a:latin typeface="Arial"/>
                <a:cs typeface="Arial"/>
              </a:rPr>
              <a:t>y</a:t>
            </a:r>
            <a:r>
              <a:rPr sz="2400" spc="-5" dirty="0">
                <a:solidFill>
                  <a:prstClr val="black"/>
                </a:solidFill>
                <a:latin typeface="Arial"/>
                <a:cs typeface="Arial"/>
              </a:rPr>
              <a:t> </a:t>
            </a:r>
            <a:r>
              <a:rPr sz="2400" spc="9" dirty="0">
                <a:solidFill>
                  <a:prstClr val="black"/>
                </a:solidFill>
                <a:latin typeface="Arial"/>
                <a:cs typeface="Arial"/>
              </a:rPr>
              <a:t>u</a:t>
            </a:r>
            <a:r>
              <a:rPr sz="2400" dirty="0">
                <a:solidFill>
                  <a:prstClr val="black"/>
                </a:solidFill>
                <a:latin typeface="Arial"/>
                <a:cs typeface="Arial"/>
              </a:rPr>
              <a:t>sing</a:t>
            </a:r>
            <a:r>
              <a:rPr sz="2400" spc="-5"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spc="-9" dirty="0">
                <a:solidFill>
                  <a:prstClr val="black"/>
                </a:solidFill>
                <a:latin typeface="Arial"/>
                <a:cs typeface="Arial"/>
              </a:rPr>
              <a:t>f</a:t>
            </a:r>
            <a:r>
              <a:rPr sz="2400" spc="-18"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quen</a:t>
            </a:r>
            <a:r>
              <a:rPr sz="2400" spc="5" dirty="0">
                <a:solidFill>
                  <a:prstClr val="black"/>
                </a:solidFill>
                <a:latin typeface="Arial"/>
                <a:cs typeface="Arial"/>
              </a:rPr>
              <a:t>c</a:t>
            </a:r>
            <a:r>
              <a:rPr sz="2400" dirty="0">
                <a:solidFill>
                  <a:prstClr val="black"/>
                </a:solidFill>
                <a:latin typeface="Arial"/>
                <a:cs typeface="Arial"/>
              </a:rPr>
              <a:t>y</a:t>
            </a:r>
            <a:r>
              <a:rPr sz="2400" spc="5" dirty="0">
                <a:solidFill>
                  <a:prstClr val="black"/>
                </a:solidFill>
                <a:latin typeface="Arial"/>
                <a:cs typeface="Arial"/>
              </a:rPr>
              <a:t> </a:t>
            </a:r>
            <a:r>
              <a:rPr sz="2400" spc="-14" dirty="0">
                <a:solidFill>
                  <a:prstClr val="black"/>
                </a:solidFill>
                <a:latin typeface="Arial"/>
                <a:cs typeface="Arial"/>
              </a:rPr>
              <a:t>table</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dirty="0">
                <a:solidFill>
                  <a:prstClr val="black"/>
                </a:solidFill>
                <a:latin typeface="Arial"/>
                <a:cs typeface="Arial"/>
              </a:rPr>
              <a:t>t</a:t>
            </a:r>
            <a:r>
              <a:rPr sz="2400" spc="5" dirty="0">
                <a:solidFill>
                  <a:prstClr val="black"/>
                </a:solidFill>
                <a:latin typeface="Arial"/>
                <a:cs typeface="Arial"/>
              </a:rPr>
              <a:t>w</a:t>
            </a:r>
            <a:r>
              <a:rPr sz="2400" dirty="0">
                <a:solidFill>
                  <a:prstClr val="black"/>
                </a:solidFill>
                <a:latin typeface="Arial"/>
                <a:cs typeface="Arial"/>
              </a:rPr>
              <a:t>o</a:t>
            </a:r>
            <a:r>
              <a:rPr sz="2400" spc="-5"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8" dirty="0">
                <a:solidFill>
                  <a:prstClr val="black"/>
                </a:solidFill>
                <a:latin typeface="Arial"/>
                <a:cs typeface="Arial"/>
              </a:rPr>
              <a:t>r</a:t>
            </a:r>
            <a:r>
              <a:rPr sz="2400" dirty="0">
                <a:solidFill>
                  <a:prstClr val="black"/>
                </a:solidFill>
                <a:latin typeface="Arial"/>
                <a:cs typeface="Arial"/>
              </a:rPr>
              <a:t>ibu</a:t>
            </a:r>
            <a:r>
              <a:rPr sz="2400" spc="-9" dirty="0">
                <a:solidFill>
                  <a:prstClr val="black"/>
                </a:solidFill>
                <a:latin typeface="Arial"/>
                <a:cs typeface="Arial"/>
              </a:rPr>
              <a:t>t</a:t>
            </a:r>
            <a:r>
              <a:rPr sz="2400" spc="-5" dirty="0">
                <a:solidFill>
                  <a:prstClr val="black"/>
                </a:solidFill>
                <a:latin typeface="Arial"/>
                <a:cs typeface="Arial"/>
              </a:rPr>
              <a:t>e</a:t>
            </a:r>
            <a:r>
              <a:rPr sz="2400" spc="-9" dirty="0">
                <a:solidFill>
                  <a:prstClr val="black"/>
                </a:solidFill>
                <a:latin typeface="Arial"/>
                <a:cs typeface="Arial"/>
              </a:rPr>
              <a:t>s:</a:t>
            </a:r>
            <a:endParaRPr sz="2400" dirty="0">
              <a:solidFill>
                <a:prstClr val="black"/>
              </a:solidFill>
              <a:latin typeface="Arial"/>
              <a:cs typeface="Arial"/>
            </a:endParaRPr>
          </a:p>
        </p:txBody>
      </p:sp>
      <p:sp>
        <p:nvSpPr>
          <p:cNvPr id="4" name="object 4"/>
          <p:cNvSpPr/>
          <p:nvPr/>
        </p:nvSpPr>
        <p:spPr>
          <a:xfrm>
            <a:off x="990600" y="2268967"/>
            <a:ext cx="4926704" cy="4284233"/>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
        <p:nvSpPr>
          <p:cNvPr id="5" name="Rectangle 4"/>
          <p:cNvSpPr/>
          <p:nvPr/>
        </p:nvSpPr>
        <p:spPr>
          <a:xfrm>
            <a:off x="5791200" y="2268967"/>
            <a:ext cx="3124200" cy="428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smtClean="0"/>
              <a:t>Compute </a:t>
            </a:r>
            <a:r>
              <a:rPr lang="en-US" dirty="0"/>
              <a:t>the entropy for target(</a:t>
            </a:r>
            <a:r>
              <a:rPr lang="en-US" dirty="0" err="1"/>
              <a:t>playgolf</a:t>
            </a:r>
            <a:r>
              <a:rPr lang="en-US" dirty="0"/>
              <a:t>) when we split by </a:t>
            </a:r>
            <a:r>
              <a:rPr lang="en-US" dirty="0" smtClean="0"/>
              <a:t>outlook.</a:t>
            </a:r>
          </a:p>
          <a:p>
            <a:pPr marL="285750" indent="-285750">
              <a:buFont typeface="Arial" panose="020B0604020202020204" pitchFamily="34" charset="0"/>
              <a:buChar char="•"/>
            </a:pPr>
            <a:endParaRPr lang="en-US" sz="500" dirty="0" smtClean="0"/>
          </a:p>
          <a:p>
            <a:pPr marL="285750" indent="-285750">
              <a:buFont typeface="Arial" panose="020B0604020202020204" pitchFamily="34" charset="0"/>
              <a:buChar char="•"/>
            </a:pPr>
            <a:r>
              <a:rPr lang="en-US" dirty="0" smtClean="0"/>
              <a:t>Build </a:t>
            </a:r>
            <a:r>
              <a:rPr lang="en-US" dirty="0"/>
              <a:t>frequency table </a:t>
            </a:r>
            <a:r>
              <a:rPr lang="en-US" dirty="0" smtClean="0"/>
              <a:t> for outlook attribute against </a:t>
            </a:r>
            <a:r>
              <a:rPr lang="en-US" dirty="0"/>
              <a:t>class values (yes/No</a:t>
            </a:r>
            <a:r>
              <a:rPr lang="en-US" dirty="0" smtClean="0"/>
              <a:t>).</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Concerned about rows since we use categories (sunny, overcast , rainy) of outlook variable to split the data.</a:t>
            </a:r>
          </a:p>
          <a:p>
            <a:pPr marL="285750" indent="-285750">
              <a:buFont typeface="Arial" panose="020B0604020202020204" pitchFamily="34" charset="0"/>
              <a:buChar char="•"/>
            </a:pPr>
            <a:r>
              <a:rPr lang="en-US" dirty="0" smtClean="0"/>
              <a:t>P(c) is </a:t>
            </a:r>
            <a:r>
              <a:rPr lang="en-US" dirty="0" err="1" smtClean="0"/>
              <a:t>prob</a:t>
            </a:r>
            <a:r>
              <a:rPr lang="en-US" dirty="0" smtClean="0"/>
              <a:t> of  category(sunny)</a:t>
            </a:r>
          </a:p>
          <a:p>
            <a:pPr marL="285750" indent="-285750">
              <a:buFont typeface="Arial" panose="020B0604020202020204" pitchFamily="34" charset="0"/>
              <a:buChar char="•"/>
            </a:pPr>
            <a:r>
              <a:rPr lang="en-US" dirty="0" smtClean="0"/>
              <a:t>E(C) entropy values of category(sunny) </a:t>
            </a:r>
            <a:r>
              <a:rPr lang="en-US" dirty="0" err="1" smtClean="0"/>
              <a:t>i.e</a:t>
            </a:r>
            <a:r>
              <a:rPr lang="en-US" dirty="0" smtClean="0"/>
              <a:t> E(3,2)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algn="ctr"/>
            <a:endParaRPr lang="en-US" dirty="0"/>
          </a:p>
        </p:txBody>
      </p:sp>
      <p:sp>
        <p:nvSpPr>
          <p:cNvPr id="6" name="Rectangle 5"/>
          <p:cNvSpPr/>
          <p:nvPr/>
        </p:nvSpPr>
        <p:spPr>
          <a:xfrm>
            <a:off x="3453952" y="533400"/>
            <a:ext cx="332784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E(3,2</a:t>
            </a:r>
            <a:r>
              <a:rPr lang="en-US" smtClean="0"/>
              <a:t>)=-(3/5log2(3/5))-(2/5log2(2/5))</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ChangeAspect="1" noChangeArrowheads="1"/>
          </p:cNvPicPr>
          <p:nvPr/>
        </p:nvPicPr>
        <p:blipFill>
          <a:blip r:embed="rId2" cstate="print"/>
          <a:srcRect/>
          <a:stretch>
            <a:fillRect/>
          </a:stretch>
        </p:blipFill>
        <p:spPr bwMode="auto">
          <a:xfrm>
            <a:off x="1066799" y="1752600"/>
            <a:ext cx="7551271"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F997AE8E-DA3F-4E84-BD4C-43145098A075}" type="slidenum">
              <a:rPr lang="en-US" smtClean="0">
                <a:solidFill>
                  <a:srgbClr val="000000"/>
                </a:solidFill>
              </a:rPr>
              <a:pPr/>
              <a:t>3</a:t>
            </a:fld>
            <a:endParaRPr lang="en-US" smtClean="0">
              <a:solidFill>
                <a:srgbClr val="000000"/>
              </a:solidFill>
            </a:endParaRPr>
          </a:p>
        </p:txBody>
      </p:sp>
      <p:sp>
        <p:nvSpPr>
          <p:cNvPr id="34819" name="Rectangle 2"/>
          <p:cNvSpPr>
            <a:spLocks noGrp="1" noChangeArrowheads="1"/>
          </p:cNvSpPr>
          <p:nvPr>
            <p:ph type="title"/>
          </p:nvPr>
        </p:nvSpPr>
        <p:spPr>
          <a:xfrm>
            <a:off x="609600" y="152400"/>
            <a:ext cx="7848600" cy="762000"/>
          </a:xfrm>
        </p:spPr>
        <p:txBody>
          <a:bodyPr/>
          <a:lstStyle/>
          <a:p>
            <a:pPr eaLnBrk="1" hangingPunct="1"/>
            <a:r>
              <a:rPr lang="en-US" smtClean="0"/>
              <a:t>Bayes’ Theorem: Basics</a:t>
            </a:r>
          </a:p>
        </p:txBody>
      </p:sp>
      <p:sp>
        <p:nvSpPr>
          <p:cNvPr id="34820" name="Rectangle 3"/>
          <p:cNvSpPr>
            <a:spLocks noGrp="1" noChangeArrowheads="1"/>
          </p:cNvSpPr>
          <p:nvPr>
            <p:ph type="body" idx="1"/>
          </p:nvPr>
        </p:nvSpPr>
        <p:spPr>
          <a:xfrm>
            <a:off x="304800" y="1219200"/>
            <a:ext cx="8610600" cy="5410200"/>
          </a:xfrm>
        </p:spPr>
        <p:txBody>
          <a:bodyPr/>
          <a:lstStyle/>
          <a:p>
            <a:pPr eaLnBrk="1" hangingPunct="1">
              <a:spcAft>
                <a:spcPts val="600"/>
              </a:spcAft>
            </a:pPr>
            <a:r>
              <a:rPr lang="en-US" sz="2000" dirty="0" smtClean="0"/>
              <a:t>P(H|</a:t>
            </a:r>
            <a:r>
              <a:rPr lang="en-US" sz="2000" b="1" dirty="0" smtClean="0"/>
              <a:t>X</a:t>
            </a:r>
            <a:r>
              <a:rPr lang="en-US" sz="2000" dirty="0" smtClean="0"/>
              <a:t>), is the  posteriori probability of H conditioned on X. OR the H( </a:t>
            </a:r>
            <a:r>
              <a:rPr lang="en-US" sz="2000" dirty="0" smtClean="0">
                <a:solidFill>
                  <a:srgbClr val="FF0000"/>
                </a:solidFill>
              </a:rPr>
              <a:t>probability that tuple X belongs to class C)</a:t>
            </a:r>
            <a:r>
              <a:rPr lang="en-US" sz="2000" dirty="0" smtClean="0"/>
              <a:t>, given </a:t>
            </a:r>
            <a:r>
              <a:rPr lang="en-US" sz="2000" dirty="0" smtClean="0">
                <a:solidFill>
                  <a:srgbClr val="FF0000"/>
                </a:solidFill>
              </a:rPr>
              <a:t>the attribute description of X.</a:t>
            </a:r>
          </a:p>
          <a:p>
            <a:r>
              <a:rPr lang="en-US" sz="2000" b="1" dirty="0" smtClean="0"/>
              <a:t>Suppose X is a 35-year-old customer with </a:t>
            </a:r>
            <a:r>
              <a:rPr lang="en-US" sz="2000" dirty="0" smtClean="0"/>
              <a:t>an income of $40,000. Suppose that H is the hypothesis that our customer will buy a computer. Then P(H|</a:t>
            </a:r>
            <a:r>
              <a:rPr lang="en-US" sz="2000" b="1" dirty="0" smtClean="0"/>
              <a:t>X</a:t>
            </a:r>
            <a:r>
              <a:rPr lang="en-US" sz="2000" dirty="0" smtClean="0"/>
              <a:t>)</a:t>
            </a:r>
            <a:r>
              <a:rPr lang="en-US" sz="2000" b="1" dirty="0" smtClean="0"/>
              <a:t> reflects the probability that customer X will buy a </a:t>
            </a:r>
            <a:r>
              <a:rPr lang="en-US" sz="2000" b="1" dirty="0" err="1" smtClean="0"/>
              <a:t>computer,</a:t>
            </a:r>
            <a:r>
              <a:rPr lang="en-US" sz="2000" dirty="0" err="1" smtClean="0"/>
              <a:t>given</a:t>
            </a:r>
            <a:r>
              <a:rPr lang="en-US" sz="2000" dirty="0" smtClean="0"/>
              <a:t> that we know the </a:t>
            </a:r>
            <a:r>
              <a:rPr lang="en-US" sz="2000" dirty="0" smtClean="0">
                <a:solidFill>
                  <a:srgbClr val="FF0000"/>
                </a:solidFill>
              </a:rPr>
              <a:t>customer’s age and income</a:t>
            </a:r>
            <a:r>
              <a:rPr lang="en-US" sz="2000" dirty="0" smtClean="0"/>
              <a:t>.</a:t>
            </a:r>
          </a:p>
          <a:p>
            <a:pPr eaLnBrk="1" hangingPunct="1"/>
            <a:r>
              <a:rPr lang="en-US" sz="2000" dirty="0" smtClean="0">
                <a:solidFill>
                  <a:srgbClr val="FF0000"/>
                </a:solidFill>
              </a:rPr>
              <a:t>P(H) (</a:t>
            </a:r>
            <a:r>
              <a:rPr lang="en-US" sz="2000" i="1" dirty="0" smtClean="0">
                <a:solidFill>
                  <a:srgbClr val="FF0000"/>
                </a:solidFill>
              </a:rPr>
              <a:t>prior probability</a:t>
            </a:r>
            <a:r>
              <a:rPr lang="en-US" sz="2000" dirty="0" smtClean="0">
                <a:solidFill>
                  <a:srgbClr val="FF0000"/>
                </a:solidFill>
              </a:rPr>
              <a:t>) </a:t>
            </a:r>
            <a:r>
              <a:rPr lang="en-US" sz="2000" dirty="0" smtClean="0"/>
              <a:t>or the initial probability of H.</a:t>
            </a:r>
          </a:p>
          <a:p>
            <a:pPr lvl="1" eaLnBrk="1" hangingPunct="1"/>
            <a:r>
              <a:rPr lang="en-US" sz="2000" dirty="0" smtClean="0"/>
              <a:t>E.g.,</a:t>
            </a:r>
            <a:r>
              <a:rPr lang="en-US" sz="2000" b="1" dirty="0" smtClean="0"/>
              <a:t> </a:t>
            </a:r>
            <a:r>
              <a:rPr lang="en-US" sz="2000" dirty="0" smtClean="0"/>
              <a:t>This is the probability that any given customer will buy computer, regardless of age, income, …</a:t>
            </a:r>
          </a:p>
          <a:p>
            <a:r>
              <a:rPr lang="en-US" sz="2000" dirty="0" smtClean="0"/>
              <a:t>Similarly, </a:t>
            </a:r>
            <a:r>
              <a:rPr lang="en-US" sz="2000" dirty="0" smtClean="0">
                <a:solidFill>
                  <a:srgbClr val="FF0000"/>
                </a:solidFill>
              </a:rPr>
              <a:t>P(X|H)</a:t>
            </a:r>
            <a:r>
              <a:rPr lang="en-US" sz="2000" b="1" dirty="0" smtClean="0"/>
              <a:t> is the posterior probability of X conditioned on H. </a:t>
            </a:r>
          </a:p>
          <a:p>
            <a:pPr lvl="1"/>
            <a:r>
              <a:rPr lang="en-US" sz="2000" dirty="0" smtClean="0"/>
              <a:t>That is, it is the probability that a customer, X, is 35 years old and earns $40,000, given that we know the customer will buy a computer.</a:t>
            </a:r>
          </a:p>
          <a:p>
            <a:r>
              <a:rPr lang="en-US" sz="2000" dirty="0" smtClean="0">
                <a:solidFill>
                  <a:srgbClr val="FF0000"/>
                </a:solidFill>
              </a:rPr>
              <a:t>P(X)</a:t>
            </a:r>
            <a:r>
              <a:rPr lang="en-US" sz="2000" dirty="0" smtClean="0"/>
              <a:t> is the prior probability of X. </a:t>
            </a:r>
            <a:r>
              <a:rPr lang="en-US" sz="2000" dirty="0" err="1" smtClean="0"/>
              <a:t>E.g</a:t>
            </a:r>
            <a:r>
              <a:rPr lang="en-US" sz="2000" dirty="0" smtClean="0"/>
              <a:t>, it is the probability that a person from our set of customers is 35 years old and earns $40,000.</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ChangeAspect="1" noChangeArrowheads="1"/>
          </p:cNvPicPr>
          <p:nvPr/>
        </p:nvPicPr>
        <p:blipFill>
          <a:blip r:embed="rId2" cstate="print"/>
          <a:srcRect/>
          <a:stretch>
            <a:fillRect/>
          </a:stretch>
        </p:blipFill>
        <p:spPr bwMode="auto">
          <a:xfrm>
            <a:off x="914400" y="1600200"/>
            <a:ext cx="695997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spc="-23" dirty="0">
                <a:latin typeface="Arial"/>
                <a:cs typeface="Arial"/>
              </a:rPr>
              <a:t>I</a:t>
            </a:r>
            <a:r>
              <a:rPr sz="3300" dirty="0">
                <a:latin typeface="Arial"/>
                <a:cs typeface="Arial"/>
              </a:rPr>
              <a:t>nformati</a:t>
            </a:r>
            <a:r>
              <a:rPr sz="3300" spc="-5" dirty="0">
                <a:latin typeface="Arial"/>
                <a:cs typeface="Arial"/>
              </a:rPr>
              <a:t>o</a:t>
            </a:r>
            <a:r>
              <a:rPr sz="3300" dirty="0">
                <a:latin typeface="Arial"/>
                <a:cs typeface="Arial"/>
              </a:rPr>
              <a:t>n</a:t>
            </a:r>
            <a:r>
              <a:rPr sz="3300" spc="-5" dirty="0">
                <a:latin typeface="Arial"/>
                <a:cs typeface="Arial"/>
              </a:rPr>
              <a:t> </a:t>
            </a:r>
            <a:r>
              <a:rPr sz="3300" spc="-41" dirty="0">
                <a:latin typeface="Arial"/>
                <a:cs typeface="Arial"/>
              </a:rPr>
              <a:t>G</a:t>
            </a:r>
            <a:r>
              <a:rPr sz="3300" dirty="0">
                <a:latin typeface="Arial"/>
                <a:cs typeface="Arial"/>
              </a:rPr>
              <a:t>ain</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2" y="1636468"/>
            <a:ext cx="7591017" cy="678884"/>
          </a:xfrm>
          <a:prstGeom prst="rect">
            <a:avLst/>
          </a:prstGeom>
        </p:spPr>
        <p:txBody>
          <a:bodyPr vert="horz" wrap="square" lIns="0" tIns="0" rIns="0" bIns="0" rtlCol="0">
            <a:noAutofit/>
          </a:bodyPr>
          <a:lstStyle/>
          <a:p>
            <a:pPr marL="11517" marR="11517" defTabSz="829280">
              <a:lnSpc>
                <a:spcPts val="2667"/>
              </a:lnSpc>
            </a:pP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in</a:t>
            </a:r>
            <a:r>
              <a:rPr sz="2400" spc="-14" dirty="0">
                <a:solidFill>
                  <a:prstClr val="black"/>
                </a:solidFill>
                <a:latin typeface="Arial"/>
                <a:cs typeface="Arial"/>
              </a:rPr>
              <a:t>fo</a:t>
            </a:r>
            <a:r>
              <a:rPr sz="2400" spc="-9" dirty="0">
                <a:solidFill>
                  <a:prstClr val="black"/>
                </a:solidFill>
                <a:latin typeface="Arial"/>
                <a:cs typeface="Arial"/>
              </a:rPr>
              <a:t>r</a:t>
            </a:r>
            <a:r>
              <a:rPr sz="2400" spc="9" dirty="0">
                <a:solidFill>
                  <a:prstClr val="black"/>
                </a:solidFill>
                <a:latin typeface="Arial"/>
                <a:cs typeface="Arial"/>
              </a:rPr>
              <a:t>m</a:t>
            </a:r>
            <a:r>
              <a:rPr sz="2400" dirty="0">
                <a:solidFill>
                  <a:prstClr val="black"/>
                </a:solidFill>
                <a:latin typeface="Arial"/>
                <a:cs typeface="Arial"/>
              </a:rPr>
              <a:t>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gain</a:t>
            </a:r>
            <a:r>
              <a:rPr sz="2400" spc="-5" dirty="0">
                <a:solidFill>
                  <a:prstClr val="black"/>
                </a:solidFill>
                <a:latin typeface="Arial"/>
                <a:cs typeface="Arial"/>
              </a:rPr>
              <a:t> </a:t>
            </a:r>
            <a:r>
              <a:rPr sz="2400" dirty="0">
                <a:solidFill>
                  <a:prstClr val="black"/>
                </a:solidFill>
                <a:latin typeface="Arial"/>
                <a:cs typeface="Arial"/>
              </a:rPr>
              <a:t>is ba</a:t>
            </a:r>
            <a:r>
              <a:rPr sz="2400" spc="5" dirty="0">
                <a:solidFill>
                  <a:prstClr val="black"/>
                </a:solidFill>
                <a:latin typeface="Arial"/>
                <a:cs typeface="Arial"/>
              </a:rPr>
              <a:t>s</a:t>
            </a:r>
            <a:r>
              <a:rPr sz="2400" dirty="0">
                <a:solidFill>
                  <a:prstClr val="black"/>
                </a:solidFill>
                <a:latin typeface="Arial"/>
                <a:cs typeface="Arial"/>
              </a:rPr>
              <a:t>ed</a:t>
            </a:r>
            <a:r>
              <a:rPr sz="2400" spc="-5" dirty="0">
                <a:solidFill>
                  <a:prstClr val="black"/>
                </a:solidFill>
                <a:latin typeface="Arial"/>
                <a:cs typeface="Arial"/>
              </a:rPr>
              <a:t> </a:t>
            </a:r>
            <a:r>
              <a:rPr sz="2400" dirty="0">
                <a:solidFill>
                  <a:prstClr val="black"/>
                </a:solidFill>
                <a:latin typeface="Arial"/>
                <a:cs typeface="Arial"/>
              </a:rPr>
              <a:t>on</a:t>
            </a:r>
            <a:r>
              <a:rPr sz="2400" spc="-5"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de</a:t>
            </a:r>
            <a:r>
              <a:rPr sz="2400" spc="5" dirty="0">
                <a:solidFill>
                  <a:prstClr val="black"/>
                </a:solidFill>
                <a:latin typeface="Arial"/>
                <a:cs typeface="Arial"/>
              </a:rPr>
              <a:t>c</a:t>
            </a:r>
            <a:r>
              <a:rPr sz="2400" dirty="0">
                <a:solidFill>
                  <a:prstClr val="black"/>
                </a:solidFill>
                <a:latin typeface="Arial"/>
                <a:cs typeface="Arial"/>
              </a:rPr>
              <a:t>rea</a:t>
            </a:r>
            <a:r>
              <a:rPr sz="2400" spc="5" dirty="0">
                <a:solidFill>
                  <a:prstClr val="black"/>
                </a:solidFill>
                <a:latin typeface="Arial"/>
                <a:cs typeface="Arial"/>
              </a:rPr>
              <a:t>s</a:t>
            </a:r>
            <a:r>
              <a:rPr sz="2400" dirty="0">
                <a:solidFill>
                  <a:prstClr val="black"/>
                </a:solidFill>
                <a:latin typeface="Arial"/>
                <a:cs typeface="Arial"/>
              </a:rPr>
              <a:t>e</a:t>
            </a:r>
            <a:r>
              <a:rPr sz="2400" spc="-5"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n</a:t>
            </a:r>
            <a:r>
              <a:rPr sz="2400" spc="9" dirty="0">
                <a:solidFill>
                  <a:prstClr val="black"/>
                </a:solidFill>
                <a:latin typeface="Arial"/>
                <a:cs typeface="Arial"/>
              </a:rPr>
              <a:t> </a:t>
            </a:r>
            <a:r>
              <a:rPr sz="2400" dirty="0">
                <a:solidFill>
                  <a:prstClr val="black"/>
                </a:solidFill>
                <a:latin typeface="Arial"/>
                <a:cs typeface="Arial"/>
              </a:rPr>
              <a:t>en</a:t>
            </a:r>
            <a:r>
              <a:rPr sz="2400" spc="-9" dirty="0">
                <a:solidFill>
                  <a:prstClr val="black"/>
                </a:solidFill>
                <a:latin typeface="Arial"/>
                <a:cs typeface="Arial"/>
              </a:rPr>
              <a:t>t</a:t>
            </a:r>
            <a:r>
              <a:rPr sz="2400" spc="-18" dirty="0">
                <a:solidFill>
                  <a:prstClr val="black"/>
                </a:solidFill>
                <a:latin typeface="Arial"/>
                <a:cs typeface="Arial"/>
              </a:rPr>
              <a:t>r</a:t>
            </a:r>
            <a:r>
              <a:rPr sz="2400" spc="9" dirty="0">
                <a:solidFill>
                  <a:prstClr val="black"/>
                </a:solidFill>
                <a:latin typeface="Arial"/>
                <a:cs typeface="Arial"/>
              </a:rPr>
              <a:t>o</a:t>
            </a:r>
            <a:r>
              <a:rPr sz="2400" dirty="0">
                <a:solidFill>
                  <a:prstClr val="black"/>
                </a:solidFill>
                <a:latin typeface="Arial"/>
                <a:cs typeface="Arial"/>
              </a:rPr>
              <a:t>py a</a:t>
            </a:r>
            <a:r>
              <a:rPr sz="2400" spc="-9" dirty="0">
                <a:solidFill>
                  <a:prstClr val="black"/>
                </a:solidFill>
                <a:latin typeface="Arial"/>
                <a:cs typeface="Arial"/>
              </a:rPr>
              <a:t>ft</a:t>
            </a:r>
            <a:r>
              <a:rPr sz="2400" spc="-18" dirty="0">
                <a:solidFill>
                  <a:prstClr val="black"/>
                </a:solidFill>
                <a:latin typeface="Arial"/>
                <a:cs typeface="Arial"/>
              </a:rPr>
              <a:t>e</a:t>
            </a:r>
            <a:r>
              <a:rPr sz="2400" dirty="0">
                <a:solidFill>
                  <a:prstClr val="black"/>
                </a:solidFill>
                <a:latin typeface="Arial"/>
                <a:cs typeface="Arial"/>
              </a:rPr>
              <a:t>r a</a:t>
            </a:r>
            <a:r>
              <a:rPr sz="2400" spc="-5" dirty="0">
                <a:solidFill>
                  <a:prstClr val="black"/>
                </a:solidFill>
                <a:latin typeface="Arial"/>
                <a:cs typeface="Arial"/>
              </a:rPr>
              <a:t> </a:t>
            </a:r>
            <a:r>
              <a:rPr sz="2400" dirty="0">
                <a:solidFill>
                  <a:prstClr val="black"/>
                </a:solidFill>
                <a:latin typeface="Arial"/>
                <a:cs typeface="Arial"/>
              </a:rPr>
              <a:t>da</a:t>
            </a:r>
            <a:r>
              <a:rPr sz="2400" spc="-9" dirty="0">
                <a:solidFill>
                  <a:prstClr val="black"/>
                </a:solidFill>
                <a:latin typeface="Arial"/>
                <a:cs typeface="Arial"/>
              </a:rPr>
              <a:t>t</a:t>
            </a:r>
            <a:r>
              <a:rPr sz="2400" spc="-5" dirty="0">
                <a:solidFill>
                  <a:prstClr val="black"/>
                </a:solidFill>
                <a:latin typeface="Arial"/>
                <a:cs typeface="Arial"/>
              </a:rPr>
              <a:t>a</a:t>
            </a:r>
            <a:r>
              <a:rPr sz="2400" spc="5" dirty="0">
                <a:solidFill>
                  <a:prstClr val="black"/>
                </a:solidFill>
                <a:latin typeface="Arial"/>
                <a:cs typeface="Arial"/>
              </a:rPr>
              <a:t>s</a:t>
            </a:r>
            <a:r>
              <a:rPr sz="2400" dirty="0">
                <a:solidFill>
                  <a:prstClr val="black"/>
                </a:solidFill>
                <a:latin typeface="Arial"/>
                <a:cs typeface="Arial"/>
              </a:rPr>
              <a:t>e</a:t>
            </a:r>
            <a:r>
              <a:rPr sz="2400" spc="-9" dirty="0">
                <a:solidFill>
                  <a:prstClr val="black"/>
                </a:solidFill>
                <a:latin typeface="Arial"/>
                <a:cs typeface="Arial"/>
              </a:rPr>
              <a:t>t</a:t>
            </a:r>
            <a:r>
              <a:rPr sz="2400" spc="-5"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s</a:t>
            </a:r>
            <a:r>
              <a:rPr sz="2400" spc="5" dirty="0">
                <a:solidFill>
                  <a:prstClr val="black"/>
                </a:solidFill>
                <a:latin typeface="Arial"/>
                <a:cs typeface="Arial"/>
              </a:rPr>
              <a:t> s</a:t>
            </a:r>
            <a:r>
              <a:rPr sz="2400" dirty="0">
                <a:solidFill>
                  <a:prstClr val="black"/>
                </a:solidFill>
                <a:latin typeface="Arial"/>
                <a:cs typeface="Arial"/>
              </a:rPr>
              <a:t>pl</a:t>
            </a:r>
            <a:r>
              <a:rPr sz="2400" spc="-9" dirty="0">
                <a:solidFill>
                  <a:prstClr val="black"/>
                </a:solidFill>
                <a:latin typeface="Arial"/>
                <a:cs typeface="Arial"/>
              </a:rPr>
              <a:t>it</a:t>
            </a:r>
            <a:r>
              <a:rPr sz="2400" spc="-5" dirty="0">
                <a:solidFill>
                  <a:prstClr val="black"/>
                </a:solidFill>
                <a:latin typeface="Arial"/>
                <a:cs typeface="Arial"/>
              </a:rPr>
              <a:t> </a:t>
            </a:r>
            <a:r>
              <a:rPr sz="2400" dirty="0">
                <a:solidFill>
                  <a:prstClr val="black"/>
                </a:solidFill>
                <a:latin typeface="Arial"/>
                <a:cs typeface="Arial"/>
              </a:rPr>
              <a:t>on</a:t>
            </a:r>
            <a:r>
              <a:rPr sz="2400" spc="9" dirty="0">
                <a:solidFill>
                  <a:prstClr val="black"/>
                </a:solidFill>
                <a:latin typeface="Arial"/>
                <a:cs typeface="Arial"/>
              </a:rPr>
              <a:t> </a:t>
            </a:r>
            <a:r>
              <a:rPr sz="2400" dirty="0">
                <a:solidFill>
                  <a:prstClr val="black"/>
                </a:solidFill>
                <a:latin typeface="Arial"/>
                <a:cs typeface="Arial"/>
              </a:rPr>
              <a:t>an</a:t>
            </a:r>
            <a:r>
              <a:rPr sz="2400" spc="-5"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4" dirty="0">
                <a:solidFill>
                  <a:prstClr val="black"/>
                </a:solidFill>
                <a:latin typeface="Arial"/>
                <a:cs typeface="Arial"/>
              </a:rPr>
              <a:t>r</a:t>
            </a:r>
            <a:r>
              <a:rPr sz="2400" spc="-9" dirty="0">
                <a:solidFill>
                  <a:prstClr val="black"/>
                </a:solidFill>
                <a:latin typeface="Arial"/>
                <a:cs typeface="Arial"/>
              </a:rPr>
              <a:t>i</a:t>
            </a:r>
            <a:r>
              <a:rPr sz="2400" dirty="0">
                <a:solidFill>
                  <a:prstClr val="black"/>
                </a:solidFill>
                <a:latin typeface="Arial"/>
                <a:cs typeface="Arial"/>
              </a:rPr>
              <a:t>b</a:t>
            </a:r>
            <a:r>
              <a:rPr sz="2400" spc="9" dirty="0">
                <a:solidFill>
                  <a:prstClr val="black"/>
                </a:solidFill>
                <a:latin typeface="Arial"/>
                <a:cs typeface="Arial"/>
              </a:rPr>
              <a:t>u</a:t>
            </a:r>
            <a:r>
              <a:rPr sz="2400" spc="-14" dirty="0">
                <a:solidFill>
                  <a:prstClr val="black"/>
                </a:solidFill>
                <a:latin typeface="Arial"/>
                <a:cs typeface="Arial"/>
              </a:rPr>
              <a:t>te</a:t>
            </a:r>
            <a:endParaRPr sz="2400" dirty="0">
              <a:solidFill>
                <a:prstClr val="black"/>
              </a:solidFill>
              <a:latin typeface="Arial"/>
              <a:cs typeface="Arial"/>
            </a:endParaRPr>
          </a:p>
        </p:txBody>
      </p:sp>
      <p:sp>
        <p:nvSpPr>
          <p:cNvPr id="5" name="object 5"/>
          <p:cNvSpPr txBox="1"/>
          <p:nvPr/>
        </p:nvSpPr>
        <p:spPr>
          <a:xfrm>
            <a:off x="543575" y="4058322"/>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837239" y="3976959"/>
            <a:ext cx="7387753" cy="1023513"/>
          </a:xfrm>
          <a:prstGeom prst="rect">
            <a:avLst/>
          </a:prstGeom>
        </p:spPr>
        <p:txBody>
          <a:bodyPr vert="horz" wrap="square" lIns="0" tIns="0" rIns="0" bIns="0" rtlCol="0">
            <a:noAutofit/>
          </a:bodyPr>
          <a:lstStyle/>
          <a:p>
            <a:pPr marL="11517" marR="11517" defTabSz="829280">
              <a:lnSpc>
                <a:spcPct val="94100"/>
              </a:lnSpc>
            </a:pPr>
            <a:r>
              <a:rPr sz="2400" spc="9" dirty="0">
                <a:solidFill>
                  <a:prstClr val="black"/>
                </a:solidFill>
                <a:latin typeface="Arial"/>
                <a:cs typeface="Arial"/>
              </a:rPr>
              <a:t>C</a:t>
            </a:r>
            <a:r>
              <a:rPr sz="2400" dirty="0">
                <a:solidFill>
                  <a:prstClr val="black"/>
                </a:solidFill>
                <a:latin typeface="Arial"/>
                <a:cs typeface="Arial"/>
              </a:rPr>
              <a:t>on</a:t>
            </a:r>
            <a:r>
              <a:rPr sz="2400" spc="5" dirty="0">
                <a:solidFill>
                  <a:prstClr val="black"/>
                </a:solidFill>
                <a:latin typeface="Arial"/>
                <a:cs typeface="Arial"/>
              </a:rPr>
              <a:t>s</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u</a:t>
            </a:r>
            <a:r>
              <a:rPr sz="2400" spc="5" dirty="0">
                <a:solidFill>
                  <a:prstClr val="black"/>
                </a:solidFill>
                <a:latin typeface="Arial"/>
                <a:cs typeface="Arial"/>
              </a:rPr>
              <a:t>c</a:t>
            </a:r>
            <a:r>
              <a:rPr sz="2400" dirty="0">
                <a:solidFill>
                  <a:prstClr val="black"/>
                </a:solidFill>
                <a:latin typeface="Arial"/>
                <a:cs typeface="Arial"/>
              </a:rPr>
              <a:t>ti</a:t>
            </a:r>
            <a:r>
              <a:rPr sz="2400" spc="-5" dirty="0">
                <a:solidFill>
                  <a:prstClr val="black"/>
                </a:solidFill>
                <a:latin typeface="Arial"/>
                <a:cs typeface="Arial"/>
              </a:rPr>
              <a:t>n</a:t>
            </a:r>
            <a:r>
              <a:rPr sz="2400" dirty="0">
                <a:solidFill>
                  <a:prstClr val="black"/>
                </a:solidFill>
                <a:latin typeface="Arial"/>
                <a:cs typeface="Arial"/>
              </a:rPr>
              <a:t>g</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dirty="0">
                <a:solidFill>
                  <a:prstClr val="black"/>
                </a:solidFill>
                <a:latin typeface="Arial"/>
                <a:cs typeface="Arial"/>
              </a:rPr>
              <a:t>d</a:t>
            </a:r>
            <a:r>
              <a:rPr sz="2400" spc="9" dirty="0">
                <a:solidFill>
                  <a:prstClr val="black"/>
                </a:solidFill>
                <a:latin typeface="Arial"/>
                <a:cs typeface="Arial"/>
              </a:rPr>
              <a:t>e</a:t>
            </a:r>
            <a:r>
              <a:rPr sz="2400" dirty="0">
                <a:solidFill>
                  <a:prstClr val="black"/>
                </a:solidFill>
                <a:latin typeface="Arial"/>
                <a:cs typeface="Arial"/>
              </a:rPr>
              <a:t>ci</a:t>
            </a:r>
            <a:r>
              <a:rPr sz="2400" spc="5" dirty="0">
                <a:solidFill>
                  <a:prstClr val="black"/>
                </a:solidFill>
                <a:latin typeface="Arial"/>
                <a:cs typeface="Arial"/>
              </a:rPr>
              <a:t>s</a:t>
            </a:r>
            <a:r>
              <a:rPr sz="2400" dirty="0">
                <a:solidFill>
                  <a:prstClr val="black"/>
                </a:solidFill>
                <a:latin typeface="Arial"/>
                <a:cs typeface="Arial"/>
              </a:rPr>
              <a:t>ion</a:t>
            </a:r>
            <a:r>
              <a:rPr sz="2400" spc="-5" dirty="0">
                <a:solidFill>
                  <a:prstClr val="black"/>
                </a:solidFill>
                <a:latin typeface="Arial"/>
                <a:cs typeface="Arial"/>
              </a:rPr>
              <a:t> </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ee</a:t>
            </a:r>
            <a:r>
              <a:rPr sz="2400" spc="9"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all</a:t>
            </a:r>
            <a:r>
              <a:rPr sz="2400" spc="-5" dirty="0">
                <a:solidFill>
                  <a:prstClr val="black"/>
                </a:solidFill>
                <a:latin typeface="Arial"/>
                <a:cs typeface="Arial"/>
              </a:rPr>
              <a:t> </a:t>
            </a:r>
            <a:r>
              <a:rPr sz="2400" dirty="0">
                <a:solidFill>
                  <a:prstClr val="black"/>
                </a:solidFill>
                <a:latin typeface="Arial"/>
                <a:cs typeface="Arial"/>
              </a:rPr>
              <a:t>abou</a:t>
            </a:r>
            <a:r>
              <a:rPr sz="2400" spc="-9" dirty="0">
                <a:solidFill>
                  <a:prstClr val="black"/>
                </a:solidFill>
                <a:latin typeface="Arial"/>
                <a:cs typeface="Arial"/>
              </a:rPr>
              <a:t>t</a:t>
            </a:r>
            <a:r>
              <a:rPr sz="2400" spc="-5" dirty="0">
                <a:solidFill>
                  <a:prstClr val="black"/>
                </a:solidFill>
                <a:latin typeface="Arial"/>
                <a:cs typeface="Arial"/>
              </a:rPr>
              <a:t> </a:t>
            </a:r>
            <a:r>
              <a:rPr sz="2400" dirty="0">
                <a:solidFill>
                  <a:prstClr val="black"/>
                </a:solidFill>
                <a:latin typeface="Arial"/>
                <a:cs typeface="Arial"/>
              </a:rPr>
              <a:t>fi</a:t>
            </a:r>
            <a:r>
              <a:rPr sz="2400" spc="-5" dirty="0">
                <a:solidFill>
                  <a:prstClr val="black"/>
                </a:solidFill>
                <a:latin typeface="Arial"/>
                <a:cs typeface="Arial"/>
              </a:rPr>
              <a:t>n</a:t>
            </a:r>
            <a:r>
              <a:rPr sz="2400" dirty="0">
                <a:solidFill>
                  <a:prstClr val="black"/>
                </a:solidFill>
                <a:latin typeface="Arial"/>
                <a:cs typeface="Arial"/>
              </a:rPr>
              <a:t>ding</a:t>
            </a:r>
            <a:r>
              <a:rPr sz="2400" spc="-5"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4" dirty="0">
                <a:solidFill>
                  <a:prstClr val="black"/>
                </a:solidFill>
                <a:latin typeface="Arial"/>
                <a:cs typeface="Arial"/>
              </a:rPr>
              <a:t>r</a:t>
            </a:r>
            <a:r>
              <a:rPr sz="2400" spc="-9" dirty="0">
                <a:solidFill>
                  <a:prstClr val="black"/>
                </a:solidFill>
                <a:latin typeface="Arial"/>
                <a:cs typeface="Arial"/>
              </a:rPr>
              <a:t>i</a:t>
            </a:r>
            <a:r>
              <a:rPr sz="2400" spc="9" dirty="0">
                <a:solidFill>
                  <a:prstClr val="black"/>
                </a:solidFill>
                <a:latin typeface="Arial"/>
                <a:cs typeface="Arial"/>
              </a:rPr>
              <a:t>b</a:t>
            </a:r>
            <a:r>
              <a:rPr sz="2400" dirty="0">
                <a:solidFill>
                  <a:prstClr val="black"/>
                </a:solidFill>
                <a:latin typeface="Arial"/>
                <a:cs typeface="Arial"/>
              </a:rPr>
              <a:t>u</a:t>
            </a:r>
            <a:r>
              <a:rPr sz="2400" spc="-14" dirty="0">
                <a:solidFill>
                  <a:prstClr val="black"/>
                </a:solidFill>
                <a:latin typeface="Arial"/>
                <a:cs typeface="Arial"/>
              </a:rPr>
              <a:t>te</a:t>
            </a:r>
            <a:r>
              <a:rPr sz="2400" spc="-9" dirty="0">
                <a:solidFill>
                  <a:prstClr val="black"/>
                </a:solidFill>
                <a:latin typeface="Arial"/>
                <a:cs typeface="Arial"/>
              </a:rPr>
              <a:t> that</a:t>
            </a:r>
            <a:r>
              <a:rPr sz="2400" spc="-5" dirty="0">
                <a:solidFill>
                  <a:prstClr val="black"/>
                </a:solidFill>
                <a:latin typeface="Arial"/>
                <a:cs typeface="Arial"/>
              </a:rPr>
              <a:t> </a:t>
            </a:r>
            <a:r>
              <a:rPr sz="2400" dirty="0">
                <a:solidFill>
                  <a:prstClr val="black"/>
                </a:solidFill>
                <a:latin typeface="Arial"/>
                <a:cs typeface="Arial"/>
              </a:rPr>
              <a:t>re</a:t>
            </a:r>
            <a:r>
              <a:rPr sz="2400" spc="-14" dirty="0">
                <a:solidFill>
                  <a:prstClr val="black"/>
                </a:solidFill>
                <a:latin typeface="Arial"/>
                <a:cs typeface="Arial"/>
              </a:rPr>
              <a:t>turns</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dirty="0">
                <a:solidFill>
                  <a:prstClr val="black"/>
                </a:solidFill>
                <a:latin typeface="Arial"/>
                <a:cs typeface="Arial"/>
              </a:rPr>
              <a:t>highe</a:t>
            </a:r>
            <a:r>
              <a:rPr sz="2400" spc="5" dirty="0">
                <a:solidFill>
                  <a:prstClr val="black"/>
                </a:solidFill>
                <a:latin typeface="Arial"/>
                <a:cs typeface="Arial"/>
              </a:rPr>
              <a:t>s</a:t>
            </a:r>
            <a:r>
              <a:rPr sz="2400" spc="-9" dirty="0">
                <a:solidFill>
                  <a:prstClr val="black"/>
                </a:solidFill>
                <a:latin typeface="Arial"/>
                <a:cs typeface="Arial"/>
              </a:rPr>
              <a:t>t</a:t>
            </a:r>
            <a:r>
              <a:rPr sz="2400" spc="-5" dirty="0">
                <a:solidFill>
                  <a:prstClr val="black"/>
                </a:solidFill>
                <a:latin typeface="Arial"/>
                <a:cs typeface="Arial"/>
              </a:rPr>
              <a:t> </a:t>
            </a:r>
            <a:r>
              <a:rPr sz="2400" dirty="0">
                <a:solidFill>
                  <a:prstClr val="black"/>
                </a:solidFill>
                <a:latin typeface="Arial"/>
                <a:cs typeface="Arial"/>
              </a:rPr>
              <a:t>in</a:t>
            </a:r>
            <a:r>
              <a:rPr sz="2400" spc="-14" dirty="0">
                <a:solidFill>
                  <a:prstClr val="black"/>
                </a:solidFill>
                <a:latin typeface="Arial"/>
                <a:cs typeface="Arial"/>
              </a:rPr>
              <a:t>formati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gain</a:t>
            </a:r>
            <a:r>
              <a:rPr sz="2400" spc="-5" dirty="0">
                <a:solidFill>
                  <a:prstClr val="black"/>
                </a:solidFill>
                <a:latin typeface="Arial"/>
                <a:cs typeface="Arial"/>
              </a:rPr>
              <a:t> </a:t>
            </a:r>
            <a:r>
              <a:rPr sz="2400" dirty="0">
                <a:solidFill>
                  <a:prstClr val="black"/>
                </a:solidFill>
                <a:latin typeface="Arial"/>
                <a:cs typeface="Arial"/>
              </a:rPr>
              <a:t>(</a:t>
            </a:r>
            <a:r>
              <a:rPr sz="2400" spc="-9" dirty="0">
                <a:solidFill>
                  <a:prstClr val="black"/>
                </a:solidFill>
                <a:latin typeface="Arial"/>
                <a:cs typeface="Arial"/>
              </a:rPr>
              <a:t>i.e., 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mo</a:t>
            </a:r>
            <a:r>
              <a:rPr sz="2400" spc="5" dirty="0">
                <a:solidFill>
                  <a:prstClr val="black"/>
                </a:solidFill>
                <a:latin typeface="Arial"/>
                <a:cs typeface="Arial"/>
              </a:rPr>
              <a:t>s</a:t>
            </a:r>
            <a:r>
              <a:rPr sz="2400" spc="-9" dirty="0">
                <a:solidFill>
                  <a:prstClr val="black"/>
                </a:solidFill>
                <a:latin typeface="Arial"/>
                <a:cs typeface="Arial"/>
              </a:rPr>
              <a:t>t ho</a:t>
            </a:r>
            <a:r>
              <a:rPr sz="2400" spc="9" dirty="0">
                <a:solidFill>
                  <a:prstClr val="black"/>
                </a:solidFill>
                <a:latin typeface="Arial"/>
                <a:cs typeface="Arial"/>
              </a:rPr>
              <a:t>m</a:t>
            </a:r>
            <a:r>
              <a:rPr sz="2400" dirty="0">
                <a:solidFill>
                  <a:prstClr val="black"/>
                </a:solidFill>
                <a:latin typeface="Arial"/>
                <a:cs typeface="Arial"/>
              </a:rPr>
              <a:t>oge</a:t>
            </a:r>
            <a:r>
              <a:rPr sz="2400" spc="9" dirty="0">
                <a:solidFill>
                  <a:prstClr val="black"/>
                </a:solidFill>
                <a:latin typeface="Arial"/>
                <a:cs typeface="Arial"/>
              </a:rPr>
              <a:t>n</a:t>
            </a:r>
            <a:r>
              <a:rPr sz="2400" dirty="0">
                <a:solidFill>
                  <a:prstClr val="black"/>
                </a:solidFill>
                <a:latin typeface="Arial"/>
                <a:cs typeface="Arial"/>
              </a:rPr>
              <a:t>eous</a:t>
            </a:r>
            <a:r>
              <a:rPr sz="2400" spc="5" dirty="0">
                <a:solidFill>
                  <a:prstClr val="black"/>
                </a:solidFill>
                <a:latin typeface="Arial"/>
                <a:cs typeface="Arial"/>
              </a:rPr>
              <a:t> </a:t>
            </a:r>
            <a:r>
              <a:rPr sz="2400" dirty="0">
                <a:solidFill>
                  <a:prstClr val="black"/>
                </a:solidFill>
                <a:latin typeface="Arial"/>
                <a:cs typeface="Arial"/>
              </a:rPr>
              <a:t>b</a:t>
            </a:r>
            <a:r>
              <a:rPr sz="2400" spc="-9" dirty="0">
                <a:solidFill>
                  <a:prstClr val="black"/>
                </a:solidFill>
                <a:latin typeface="Arial"/>
                <a:cs typeface="Arial"/>
              </a:rPr>
              <a:t>r</a:t>
            </a:r>
            <a:r>
              <a:rPr sz="2400" spc="9" dirty="0">
                <a:solidFill>
                  <a:prstClr val="black"/>
                </a:solidFill>
                <a:latin typeface="Arial"/>
                <a:cs typeface="Arial"/>
              </a:rPr>
              <a:t>a</a:t>
            </a:r>
            <a:r>
              <a:rPr sz="2400" dirty="0">
                <a:solidFill>
                  <a:prstClr val="black"/>
                </a:solidFill>
                <a:latin typeface="Arial"/>
                <a:cs typeface="Arial"/>
              </a:rPr>
              <a:t>n</a:t>
            </a:r>
            <a:r>
              <a:rPr sz="2400" spc="5" dirty="0">
                <a:solidFill>
                  <a:prstClr val="black"/>
                </a:solidFill>
                <a:latin typeface="Arial"/>
                <a:cs typeface="Arial"/>
              </a:rPr>
              <a:t>c</a:t>
            </a:r>
            <a:r>
              <a:rPr sz="2400" dirty="0">
                <a:solidFill>
                  <a:prstClr val="black"/>
                </a:solidFill>
                <a:latin typeface="Arial"/>
                <a:cs typeface="Arial"/>
              </a:rPr>
              <a:t>he</a:t>
            </a:r>
            <a:r>
              <a:rPr sz="2400" spc="5" dirty="0">
                <a:solidFill>
                  <a:prstClr val="black"/>
                </a:solidFill>
                <a:latin typeface="Arial"/>
                <a:cs typeface="Arial"/>
              </a:rPr>
              <a:t>s</a:t>
            </a:r>
            <a:r>
              <a:rPr sz="2400" dirty="0" smtClean="0">
                <a:solidFill>
                  <a:prstClr val="black"/>
                </a:solidFill>
                <a:latin typeface="Arial"/>
                <a:cs typeface="Arial"/>
              </a:rPr>
              <a:t>)</a:t>
            </a:r>
            <a:r>
              <a:rPr lang="en-US" sz="2400" dirty="0" smtClean="0">
                <a:solidFill>
                  <a:prstClr val="black"/>
                </a:solidFill>
                <a:latin typeface="Arial"/>
                <a:cs typeface="Arial"/>
              </a:rPr>
              <a:t> or lowest entropy</a:t>
            </a:r>
            <a:endParaRPr sz="2400" dirty="0">
              <a:solidFill>
                <a:prstClr val="black"/>
              </a:solidFill>
              <a:latin typeface="Arial"/>
              <a:cs typeface="Arial"/>
            </a:endParaRPr>
          </a:p>
        </p:txBody>
      </p:sp>
      <p:sp>
        <p:nvSpPr>
          <p:cNvPr id="7" name="object 7"/>
          <p:cNvSpPr/>
          <p:nvPr/>
        </p:nvSpPr>
        <p:spPr>
          <a:xfrm>
            <a:off x="2227266" y="2645231"/>
            <a:ext cx="4628430" cy="621253"/>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8"/>
            <a:r>
              <a:rPr sz="3300" dirty="0">
                <a:latin typeface="Arial"/>
                <a:cs typeface="Arial"/>
              </a:rPr>
              <a:t>Pre</a:t>
            </a:r>
            <a:r>
              <a:rPr sz="3300" spc="-5" dirty="0">
                <a:latin typeface="Arial"/>
                <a:cs typeface="Arial"/>
              </a:rPr>
              <a:t>d</a:t>
            </a:r>
            <a:r>
              <a:rPr sz="3300" dirty="0">
                <a:latin typeface="Arial"/>
                <a:cs typeface="Arial"/>
              </a:rPr>
              <a:t>ictors</a:t>
            </a:r>
            <a:r>
              <a:rPr sz="3300" spc="-9" dirty="0">
                <a:latin typeface="Arial"/>
                <a:cs typeface="Arial"/>
              </a:rPr>
              <a:t> </a:t>
            </a:r>
            <a:r>
              <a:rPr sz="3300" dirty="0">
                <a:latin typeface="Arial"/>
                <a:cs typeface="Arial"/>
              </a:rPr>
              <a:t>Con</a:t>
            </a:r>
            <a:r>
              <a:rPr sz="3300" spc="-9" dirty="0">
                <a:latin typeface="Arial"/>
                <a:cs typeface="Arial"/>
              </a:rPr>
              <a:t>t</a:t>
            </a:r>
            <a:r>
              <a:rPr sz="3300" spc="-27" dirty="0">
                <a:latin typeface="Arial"/>
                <a:cs typeface="Arial"/>
              </a:rPr>
              <a:t>r</a:t>
            </a:r>
            <a:r>
              <a:rPr sz="3300" spc="5" dirty="0">
                <a:latin typeface="Arial"/>
                <a:cs typeface="Arial"/>
              </a:rPr>
              <a:t>i</a:t>
            </a:r>
            <a:r>
              <a:rPr sz="3300" dirty="0">
                <a:latin typeface="Arial"/>
                <a:cs typeface="Arial"/>
              </a:rPr>
              <a:t>bu</a:t>
            </a:r>
            <a:r>
              <a:rPr sz="3300" spc="-23" dirty="0">
                <a:latin typeface="Arial"/>
                <a:cs typeface="Arial"/>
              </a:rPr>
              <a:t>t</a:t>
            </a:r>
            <a:r>
              <a:rPr sz="3300" spc="5" dirty="0">
                <a:latin typeface="Arial"/>
                <a:cs typeface="Arial"/>
              </a:rPr>
              <a:t>i</a:t>
            </a:r>
            <a:r>
              <a:rPr sz="3300" dirty="0">
                <a:latin typeface="Arial"/>
                <a:cs typeface="Arial"/>
              </a:rPr>
              <a:t>on</a:t>
            </a:r>
          </a:p>
        </p:txBody>
      </p:sp>
      <p:sp>
        <p:nvSpPr>
          <p:cNvPr id="3" name="object 3"/>
          <p:cNvSpPr txBox="1"/>
          <p:nvPr/>
        </p:nvSpPr>
        <p:spPr>
          <a:xfrm>
            <a:off x="543574" y="1710465"/>
            <a:ext cx="130135" cy="178654"/>
          </a:xfrm>
          <a:prstGeom prst="rect">
            <a:avLst/>
          </a:prstGeom>
        </p:spPr>
        <p:txBody>
          <a:bodyPr vert="horz" wrap="square" lIns="0" tIns="0" rIns="0" bIns="0" rtlCol="0">
            <a:noAutofit/>
          </a:bodyPr>
          <a:lstStyle/>
          <a:p>
            <a:pPr marL="11518" defTabSz="829366"/>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39" y="1636468"/>
            <a:ext cx="7757429" cy="1017750"/>
          </a:xfrm>
          <a:prstGeom prst="rect">
            <a:avLst/>
          </a:prstGeom>
        </p:spPr>
        <p:txBody>
          <a:bodyPr vert="horz" wrap="square" lIns="0" tIns="0" rIns="0" bIns="0" rtlCol="0">
            <a:noAutofit/>
          </a:bodyPr>
          <a:lstStyle/>
          <a:p>
            <a:pPr marL="11518" marR="11518" defTabSz="829366">
              <a:lnSpc>
                <a:spcPts val="2667"/>
              </a:lnSpc>
            </a:pPr>
            <a:r>
              <a:rPr sz="2400" spc="-18" dirty="0">
                <a:solidFill>
                  <a:prstClr val="black"/>
                </a:solidFill>
                <a:latin typeface="Arial"/>
                <a:cs typeface="Arial"/>
              </a:rPr>
              <a:t>Kon</a:t>
            </a:r>
            <a:r>
              <a:rPr sz="2400" spc="9" dirty="0">
                <a:solidFill>
                  <a:prstClr val="black"/>
                </a:solidFill>
                <a:latin typeface="Arial"/>
                <a:cs typeface="Arial"/>
              </a:rPr>
              <a:t>o</a:t>
            </a:r>
            <a:r>
              <a:rPr sz="2400" dirty="0">
                <a:solidFill>
                  <a:prstClr val="black"/>
                </a:solidFill>
                <a:latin typeface="Arial"/>
                <a:cs typeface="Arial"/>
              </a:rPr>
              <a:t>nen</a:t>
            </a:r>
            <a:r>
              <a:rPr sz="2400" spc="5" dirty="0">
                <a:solidFill>
                  <a:prstClr val="black"/>
                </a:solidFill>
                <a:latin typeface="Arial"/>
                <a:cs typeface="Arial"/>
              </a:rPr>
              <a:t>k</a:t>
            </a:r>
            <a:r>
              <a:rPr sz="2400" dirty="0">
                <a:solidFill>
                  <a:prstClr val="black"/>
                </a:solidFill>
                <a:latin typeface="Arial"/>
                <a:cs typeface="Arial"/>
              </a:rPr>
              <a:t>o</a:t>
            </a:r>
            <a:r>
              <a:rPr sz="2400" spc="-14" dirty="0">
                <a:solidFill>
                  <a:prstClr val="black"/>
                </a:solidFill>
                <a:latin typeface="Arial"/>
                <a:cs typeface="Arial"/>
              </a:rPr>
              <a:t>'</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in</a:t>
            </a:r>
            <a:r>
              <a:rPr sz="2400" spc="-14" dirty="0">
                <a:solidFill>
                  <a:prstClr val="black"/>
                </a:solidFill>
                <a:latin typeface="Arial"/>
                <a:cs typeface="Arial"/>
              </a:rPr>
              <a:t>formati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gain</a:t>
            </a:r>
            <a:r>
              <a:rPr sz="2400" spc="-5" dirty="0">
                <a:solidFill>
                  <a:prstClr val="black"/>
                </a:solidFill>
                <a:latin typeface="Arial"/>
                <a:cs typeface="Arial"/>
              </a:rPr>
              <a:t> </a:t>
            </a:r>
            <a:r>
              <a:rPr sz="2400" spc="9" dirty="0">
                <a:solidFill>
                  <a:prstClr val="black"/>
                </a:solidFill>
                <a:latin typeface="Arial"/>
                <a:cs typeface="Arial"/>
              </a:rPr>
              <a:t>a</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um</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dirty="0">
                <a:solidFill>
                  <a:prstClr val="black"/>
                </a:solidFill>
                <a:latin typeface="Arial"/>
                <a:cs typeface="Arial"/>
              </a:rPr>
              <a:t>in</a:t>
            </a:r>
            <a:r>
              <a:rPr sz="2400" spc="-14" dirty="0">
                <a:solidFill>
                  <a:prstClr val="black"/>
                </a:solidFill>
                <a:latin typeface="Arial"/>
                <a:cs typeface="Arial"/>
              </a:rPr>
              <a:t>fo</a:t>
            </a:r>
            <a:r>
              <a:rPr sz="2400" spc="-9" dirty="0">
                <a:solidFill>
                  <a:prstClr val="black"/>
                </a:solidFill>
                <a:latin typeface="Arial"/>
                <a:cs typeface="Arial"/>
              </a:rPr>
              <a:t>r</a:t>
            </a:r>
            <a:r>
              <a:rPr sz="2400" dirty="0">
                <a:solidFill>
                  <a:prstClr val="black"/>
                </a:solidFill>
                <a:latin typeface="Arial"/>
                <a:cs typeface="Arial"/>
              </a:rPr>
              <a:t>m</a:t>
            </a:r>
            <a:r>
              <a:rPr sz="2400" spc="9" dirty="0">
                <a:solidFill>
                  <a:prstClr val="black"/>
                </a:solidFill>
                <a:latin typeface="Arial"/>
                <a:cs typeface="Arial"/>
              </a:rPr>
              <a:t>a</a:t>
            </a:r>
            <a:r>
              <a:rPr sz="2400" dirty="0">
                <a:solidFill>
                  <a:prstClr val="black"/>
                </a:solidFill>
                <a:latin typeface="Arial"/>
                <a:cs typeface="Arial"/>
              </a:rPr>
              <a:t>t</a:t>
            </a:r>
            <a:r>
              <a:rPr sz="2400" spc="-14" dirty="0">
                <a:solidFill>
                  <a:prstClr val="black"/>
                </a:solidFill>
                <a:latin typeface="Arial"/>
                <a:cs typeface="Arial"/>
              </a:rPr>
              <a:t>i</a:t>
            </a:r>
            <a:r>
              <a:rPr sz="2400" dirty="0">
                <a:solidFill>
                  <a:prstClr val="black"/>
                </a:solidFill>
                <a:latin typeface="Arial"/>
                <a:cs typeface="Arial"/>
              </a:rPr>
              <a:t>on </a:t>
            </a:r>
            <a:r>
              <a:rPr sz="2400" spc="5" dirty="0">
                <a:solidFill>
                  <a:prstClr val="black"/>
                </a:solidFill>
                <a:latin typeface="Arial"/>
                <a:cs typeface="Arial"/>
              </a:rPr>
              <a:t>c</a:t>
            </a:r>
            <a:r>
              <a:rPr sz="2400" dirty="0">
                <a:solidFill>
                  <a:prstClr val="black"/>
                </a:solidFill>
                <a:latin typeface="Arial"/>
                <a:cs typeface="Arial"/>
              </a:rPr>
              <a:t>on</a:t>
            </a:r>
            <a:r>
              <a:rPr sz="2400" spc="-9" dirty="0">
                <a:solidFill>
                  <a:prstClr val="black"/>
                </a:solidFill>
                <a:latin typeface="Arial"/>
                <a:cs typeface="Arial"/>
              </a:rPr>
              <a:t>tri</a:t>
            </a:r>
            <a:r>
              <a:rPr sz="2400" dirty="0">
                <a:solidFill>
                  <a:prstClr val="black"/>
                </a:solidFill>
                <a:latin typeface="Arial"/>
                <a:cs typeface="Arial"/>
              </a:rPr>
              <a:t>b</a:t>
            </a:r>
            <a:r>
              <a:rPr sz="2400" spc="9" dirty="0">
                <a:solidFill>
                  <a:prstClr val="black"/>
                </a:solidFill>
                <a:latin typeface="Arial"/>
                <a:cs typeface="Arial"/>
              </a:rPr>
              <a:t>u</a:t>
            </a:r>
            <a:r>
              <a:rPr sz="2400" spc="-14" dirty="0">
                <a:solidFill>
                  <a:prstClr val="black"/>
                </a:solidFill>
                <a:latin typeface="Arial"/>
                <a:cs typeface="Arial"/>
              </a:rPr>
              <a:t>ted</a:t>
            </a:r>
            <a:r>
              <a:rPr sz="2400" spc="-5" dirty="0">
                <a:solidFill>
                  <a:prstClr val="black"/>
                </a:solidFill>
                <a:latin typeface="Arial"/>
                <a:cs typeface="Arial"/>
              </a:rPr>
              <a:t> </a:t>
            </a:r>
            <a:r>
              <a:rPr sz="2400" dirty="0">
                <a:solidFill>
                  <a:prstClr val="black"/>
                </a:solidFill>
                <a:latin typeface="Arial"/>
                <a:cs typeface="Arial"/>
              </a:rPr>
              <a:t>by</a:t>
            </a:r>
            <a:r>
              <a:rPr sz="2400" spc="5" dirty="0">
                <a:solidFill>
                  <a:prstClr val="black"/>
                </a:solidFill>
                <a:latin typeface="Arial"/>
                <a:cs typeface="Arial"/>
              </a:rPr>
              <a:t> </a:t>
            </a:r>
            <a:r>
              <a:rPr sz="2400" dirty="0">
                <a:solidFill>
                  <a:prstClr val="black"/>
                </a:solidFill>
                <a:latin typeface="Arial"/>
                <a:cs typeface="Arial"/>
              </a:rPr>
              <a:t>ea</a:t>
            </a:r>
            <a:r>
              <a:rPr sz="2400" spc="5" dirty="0">
                <a:solidFill>
                  <a:prstClr val="black"/>
                </a:solidFill>
                <a:latin typeface="Arial"/>
                <a:cs typeface="Arial"/>
              </a:rPr>
              <a:t>c</a:t>
            </a:r>
            <a:r>
              <a:rPr sz="2400" dirty="0">
                <a:solidFill>
                  <a:prstClr val="black"/>
                </a:solidFill>
                <a:latin typeface="Arial"/>
                <a:cs typeface="Arial"/>
              </a:rPr>
              <a:t>h</a:t>
            </a:r>
            <a:r>
              <a:rPr sz="2400" spc="9"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8" dirty="0">
                <a:solidFill>
                  <a:prstClr val="black"/>
                </a:solidFill>
                <a:latin typeface="Arial"/>
                <a:cs typeface="Arial"/>
              </a:rPr>
              <a:t>r</a:t>
            </a:r>
            <a:r>
              <a:rPr sz="2400" dirty="0">
                <a:solidFill>
                  <a:prstClr val="black"/>
                </a:solidFill>
                <a:latin typeface="Arial"/>
                <a:cs typeface="Arial"/>
              </a:rPr>
              <a:t>ibu</a:t>
            </a:r>
            <a:r>
              <a:rPr sz="2400" spc="-14" dirty="0">
                <a:solidFill>
                  <a:prstClr val="black"/>
                </a:solidFill>
                <a:latin typeface="Arial"/>
                <a:cs typeface="Arial"/>
              </a:rPr>
              <a:t>te</a:t>
            </a:r>
            <a:r>
              <a:rPr sz="2400" spc="-5" dirty="0">
                <a:solidFill>
                  <a:prstClr val="black"/>
                </a:solidFill>
                <a:latin typeface="Arial"/>
                <a:cs typeface="Arial"/>
              </a:rPr>
              <a:t> </a:t>
            </a:r>
            <a:r>
              <a:rPr sz="2400" spc="5" dirty="0">
                <a:solidFill>
                  <a:prstClr val="black"/>
                </a:solidFill>
                <a:latin typeface="Arial"/>
                <a:cs typeface="Arial"/>
              </a:rPr>
              <a:t>c</a:t>
            </a:r>
            <a:r>
              <a:rPr sz="2400" dirty="0">
                <a:solidFill>
                  <a:prstClr val="black"/>
                </a:solidFill>
                <a:latin typeface="Arial"/>
                <a:cs typeface="Arial"/>
              </a:rPr>
              <a:t>an</a:t>
            </a:r>
            <a:r>
              <a:rPr sz="2400" spc="-5" dirty="0">
                <a:solidFill>
                  <a:prstClr val="black"/>
                </a:solidFill>
                <a:latin typeface="Arial"/>
                <a:cs typeface="Arial"/>
              </a:rPr>
              <a:t> </a:t>
            </a:r>
            <a:r>
              <a:rPr sz="2400" spc="9" dirty="0">
                <a:solidFill>
                  <a:prstClr val="black"/>
                </a:solidFill>
                <a:latin typeface="Arial"/>
                <a:cs typeface="Arial"/>
              </a:rPr>
              <a:t>o</a:t>
            </a:r>
            <a:r>
              <a:rPr sz="2400" spc="-59" dirty="0">
                <a:solidFill>
                  <a:prstClr val="black"/>
                </a:solidFill>
                <a:latin typeface="Arial"/>
                <a:cs typeface="Arial"/>
              </a:rPr>
              <a:t>f</a:t>
            </a:r>
            <a:r>
              <a:rPr sz="2400" spc="-14" dirty="0">
                <a:solidFill>
                  <a:prstClr val="black"/>
                </a:solidFill>
                <a:latin typeface="Arial"/>
                <a:cs typeface="Arial"/>
              </a:rPr>
              <a:t>fer</a:t>
            </a:r>
            <a:r>
              <a:rPr sz="2400" spc="-9" dirty="0">
                <a:solidFill>
                  <a:prstClr val="black"/>
                </a:solidFill>
                <a:latin typeface="Arial"/>
                <a:cs typeface="Arial"/>
              </a:rPr>
              <a:t> </a:t>
            </a:r>
            <a:r>
              <a:rPr sz="2400" spc="9" dirty="0">
                <a:solidFill>
                  <a:prstClr val="black"/>
                </a:solidFill>
                <a:latin typeface="Arial"/>
                <a:cs typeface="Arial"/>
              </a:rPr>
              <a:t>a</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e</a:t>
            </a:r>
            <a:r>
              <a:rPr sz="2400" spc="5" dirty="0">
                <a:solidFill>
                  <a:prstClr val="black"/>
                </a:solidFill>
                <a:latin typeface="Arial"/>
                <a:cs typeface="Arial"/>
              </a:rPr>
              <a:t>x</a:t>
            </a:r>
            <a:r>
              <a:rPr sz="2400" dirty="0">
                <a:solidFill>
                  <a:prstClr val="black"/>
                </a:solidFill>
                <a:latin typeface="Arial"/>
                <a:cs typeface="Arial"/>
              </a:rPr>
              <a:t>planati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on how</a:t>
            </a:r>
            <a:r>
              <a:rPr sz="2400" spc="5" dirty="0">
                <a:solidFill>
                  <a:prstClr val="black"/>
                </a:solidFill>
                <a:latin typeface="Arial"/>
                <a:cs typeface="Arial"/>
              </a:rPr>
              <a:t> v</a:t>
            </a:r>
            <a:r>
              <a:rPr sz="2400" dirty="0">
                <a:solidFill>
                  <a:prstClr val="black"/>
                </a:solidFill>
                <a:latin typeface="Arial"/>
                <a:cs typeface="Arial"/>
              </a:rPr>
              <a:t>a</a:t>
            </a:r>
            <a:r>
              <a:rPr sz="2400" spc="-9" dirty="0">
                <a:solidFill>
                  <a:prstClr val="black"/>
                </a:solidFill>
                <a:latin typeface="Arial"/>
                <a:cs typeface="Arial"/>
              </a:rPr>
              <a:t>l</a:t>
            </a:r>
            <a:r>
              <a:rPr sz="2400" spc="9" dirty="0">
                <a:solidFill>
                  <a:prstClr val="black"/>
                </a:solidFill>
                <a:latin typeface="Arial"/>
                <a:cs typeface="Arial"/>
              </a:rPr>
              <a:t>u</a:t>
            </a:r>
            <a:r>
              <a:rPr sz="2400" dirty="0">
                <a:solidFill>
                  <a:prstClr val="black"/>
                </a:solidFill>
                <a:latin typeface="Arial"/>
                <a:cs typeface="Arial"/>
              </a:rPr>
              <a:t>es</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dirty="0">
                <a:solidFill>
                  <a:prstClr val="black"/>
                </a:solidFill>
                <a:latin typeface="Arial"/>
                <a:cs typeface="Arial"/>
              </a:rPr>
              <a:t>predi</a:t>
            </a:r>
            <a:r>
              <a:rPr sz="2400" spc="5" dirty="0">
                <a:solidFill>
                  <a:prstClr val="black"/>
                </a:solidFill>
                <a:latin typeface="Arial"/>
                <a:cs typeface="Arial"/>
              </a:rPr>
              <a:t>c</a:t>
            </a:r>
            <a:r>
              <a:rPr sz="2400" spc="-14" dirty="0">
                <a:solidFill>
                  <a:prstClr val="black"/>
                </a:solidFill>
                <a:latin typeface="Arial"/>
                <a:cs typeface="Arial"/>
              </a:rPr>
              <a:t>to</a:t>
            </a:r>
            <a:r>
              <a:rPr sz="2400" spc="-9" dirty="0">
                <a:solidFill>
                  <a:prstClr val="black"/>
                </a:solidFill>
                <a:latin typeface="Arial"/>
                <a:cs typeface="Arial"/>
              </a:rPr>
              <a:t>r</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inf</a:t>
            </a:r>
            <a:r>
              <a:rPr sz="2400" spc="-14" dirty="0">
                <a:solidFill>
                  <a:prstClr val="black"/>
                </a:solidFill>
                <a:latin typeface="Arial"/>
                <a:cs typeface="Arial"/>
              </a:rPr>
              <a:t>l</a:t>
            </a:r>
            <a:r>
              <a:rPr sz="2400" spc="9" dirty="0">
                <a:solidFill>
                  <a:prstClr val="black"/>
                </a:solidFill>
                <a:latin typeface="Arial"/>
                <a:cs typeface="Arial"/>
              </a:rPr>
              <a:t>u</a:t>
            </a:r>
            <a:r>
              <a:rPr sz="2400" dirty="0">
                <a:solidFill>
                  <a:prstClr val="black"/>
                </a:solidFill>
                <a:latin typeface="Arial"/>
                <a:cs typeface="Arial"/>
              </a:rPr>
              <a:t>en</a:t>
            </a:r>
            <a:r>
              <a:rPr sz="2400" spc="5" dirty="0">
                <a:solidFill>
                  <a:prstClr val="black"/>
                </a:solidFill>
                <a:latin typeface="Arial"/>
                <a:cs typeface="Arial"/>
              </a:rPr>
              <a:t>c</a:t>
            </a:r>
            <a:r>
              <a:rPr sz="2400" dirty="0">
                <a:solidFill>
                  <a:prstClr val="black"/>
                </a:solidFill>
                <a:latin typeface="Arial"/>
                <a:cs typeface="Arial"/>
              </a:rPr>
              <a:t>e</a:t>
            </a:r>
            <a:r>
              <a:rPr sz="2400" spc="-5" dirty="0">
                <a:solidFill>
                  <a:prstClr val="black"/>
                </a:solidFill>
                <a:latin typeface="Arial"/>
                <a:cs typeface="Arial"/>
              </a:rPr>
              <a:t> </a:t>
            </a:r>
            <a:r>
              <a:rPr sz="2400" spc="-14" dirty="0">
                <a:solidFill>
                  <a:prstClr val="black"/>
                </a:solidFill>
                <a:latin typeface="Arial"/>
                <a:cs typeface="Arial"/>
              </a:rPr>
              <a:t>the</a:t>
            </a:r>
            <a:r>
              <a:rPr sz="2400" spc="9" dirty="0">
                <a:solidFill>
                  <a:prstClr val="black"/>
                </a:solidFill>
                <a:latin typeface="Arial"/>
                <a:cs typeface="Arial"/>
              </a:rPr>
              <a:t> </a:t>
            </a:r>
            <a:r>
              <a:rPr sz="2400" dirty="0">
                <a:solidFill>
                  <a:prstClr val="black"/>
                </a:solidFill>
                <a:latin typeface="Arial"/>
                <a:cs typeface="Arial"/>
              </a:rPr>
              <a:t>cla</a:t>
            </a:r>
            <a:r>
              <a:rPr sz="2400" spc="5" dirty="0">
                <a:solidFill>
                  <a:prstClr val="black"/>
                </a:solidFill>
                <a:latin typeface="Arial"/>
                <a:cs typeface="Arial"/>
              </a:rPr>
              <a:t>s</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p</a:t>
            </a:r>
            <a:r>
              <a:rPr sz="2400" spc="-9" dirty="0">
                <a:solidFill>
                  <a:prstClr val="black"/>
                </a:solidFill>
                <a:latin typeface="Arial"/>
                <a:cs typeface="Arial"/>
              </a:rPr>
              <a:t>r</a:t>
            </a:r>
            <a:r>
              <a:rPr sz="2400" spc="9" dirty="0">
                <a:solidFill>
                  <a:prstClr val="black"/>
                </a:solidFill>
                <a:latin typeface="Arial"/>
                <a:cs typeface="Arial"/>
              </a:rPr>
              <a:t>o</a:t>
            </a:r>
            <a:r>
              <a:rPr sz="2400" dirty="0">
                <a:solidFill>
                  <a:prstClr val="black"/>
                </a:solidFill>
                <a:latin typeface="Arial"/>
                <a:cs typeface="Arial"/>
              </a:rPr>
              <a:t>babi</a:t>
            </a:r>
            <a:r>
              <a:rPr sz="2400" spc="-9" dirty="0">
                <a:solidFill>
                  <a:prstClr val="black"/>
                </a:solidFill>
                <a:latin typeface="Arial"/>
                <a:cs typeface="Arial"/>
              </a:rPr>
              <a:t>l</a:t>
            </a:r>
            <a:r>
              <a:rPr sz="2400" dirty="0">
                <a:solidFill>
                  <a:prstClr val="black"/>
                </a:solidFill>
                <a:latin typeface="Arial"/>
                <a:cs typeface="Arial"/>
              </a:rPr>
              <a:t>ity</a:t>
            </a:r>
          </a:p>
        </p:txBody>
      </p:sp>
      <p:sp>
        <p:nvSpPr>
          <p:cNvPr id="5" name="object 5"/>
          <p:cNvSpPr/>
          <p:nvPr/>
        </p:nvSpPr>
        <p:spPr>
          <a:xfrm>
            <a:off x="2937827" y="2796220"/>
            <a:ext cx="2807692" cy="731904"/>
          </a:xfrm>
          <a:prstGeom prst="rect">
            <a:avLst/>
          </a:prstGeom>
          <a:blipFill>
            <a:blip r:embed="rId2" cstate="print"/>
            <a:stretch>
              <a:fillRect/>
            </a:stretch>
          </a:blipFill>
        </p:spPr>
        <p:txBody>
          <a:bodyPr wrap="square" lIns="0" tIns="0" rIns="0" bIns="0" rtlCol="0">
            <a:noAutofit/>
          </a:bodyPr>
          <a:lstStyle/>
          <a:p>
            <a:pPr defTabSz="829366"/>
            <a:endParaRPr dirty="0">
              <a:solidFill>
                <a:prstClr val="black"/>
              </a:solidFill>
            </a:endParaRPr>
          </a:p>
        </p:txBody>
      </p:sp>
    </p:spTree>
    <p:extLst>
      <p:ext uri="{BB962C8B-B14F-4D97-AF65-F5344CB8AC3E}">
        <p14:creationId xmlns:p14="http://schemas.microsoft.com/office/powerpoint/2010/main" val="2710259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920161" y="1607887"/>
            <a:ext cx="5155304" cy="368257"/>
          </a:xfrm>
          <a:prstGeom prst="rect">
            <a:avLst/>
          </a:prstGeom>
        </p:spPr>
        <p:txBody>
          <a:bodyPr vert="horz" wrap="square" lIns="0" tIns="0" rIns="0" bIns="0" rtlCol="0">
            <a:noAutofit/>
          </a:bodyPr>
          <a:lstStyle/>
          <a:p>
            <a:pPr marL="11517" defTabSz="829280"/>
            <a:r>
              <a:rPr sz="2400" spc="-14" dirty="0">
                <a:solidFill>
                  <a:prstClr val="black"/>
                </a:solidFill>
                <a:latin typeface="Arial"/>
                <a:cs typeface="Arial"/>
              </a:rPr>
              <a:t>Step</a:t>
            </a:r>
            <a:r>
              <a:rPr sz="2400" spc="-5" dirty="0">
                <a:solidFill>
                  <a:prstClr val="black"/>
                </a:solidFill>
                <a:latin typeface="Arial"/>
                <a:cs typeface="Arial"/>
              </a:rPr>
              <a:t> </a:t>
            </a:r>
            <a:r>
              <a:rPr sz="2400" spc="9" dirty="0">
                <a:solidFill>
                  <a:prstClr val="black"/>
                </a:solidFill>
                <a:latin typeface="Arial"/>
                <a:cs typeface="Arial"/>
              </a:rPr>
              <a:t>1</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Cal</a:t>
            </a:r>
            <a:r>
              <a:rPr sz="2400" spc="5" dirty="0">
                <a:solidFill>
                  <a:prstClr val="black"/>
                </a:solidFill>
                <a:latin typeface="Arial"/>
                <a:cs typeface="Arial"/>
              </a:rPr>
              <a:t>c</a:t>
            </a:r>
            <a:r>
              <a:rPr sz="2400" dirty="0">
                <a:solidFill>
                  <a:prstClr val="black"/>
                </a:solidFill>
                <a:latin typeface="Arial"/>
                <a:cs typeface="Arial"/>
              </a:rPr>
              <a:t>u</a:t>
            </a:r>
            <a:r>
              <a:rPr sz="2400" spc="-9" dirty="0">
                <a:solidFill>
                  <a:prstClr val="black"/>
                </a:solidFill>
                <a:latin typeface="Arial"/>
                <a:cs typeface="Arial"/>
              </a:rPr>
              <a:t>l</a:t>
            </a:r>
            <a:r>
              <a:rPr sz="2400" spc="9" dirty="0">
                <a:solidFill>
                  <a:prstClr val="black"/>
                </a:solidFill>
                <a:latin typeface="Arial"/>
                <a:cs typeface="Arial"/>
              </a:rPr>
              <a:t>a</a:t>
            </a:r>
            <a:r>
              <a:rPr sz="2400" spc="-14" dirty="0">
                <a:solidFill>
                  <a:prstClr val="black"/>
                </a:solidFill>
                <a:latin typeface="Arial"/>
                <a:cs typeface="Arial"/>
              </a:rPr>
              <a:t>te</a:t>
            </a:r>
            <a:r>
              <a:rPr sz="2400" spc="-5" dirty="0">
                <a:solidFill>
                  <a:prstClr val="black"/>
                </a:solidFill>
                <a:latin typeface="Arial"/>
                <a:cs typeface="Arial"/>
              </a:rPr>
              <a:t> </a:t>
            </a:r>
            <a:r>
              <a:rPr sz="2400" dirty="0">
                <a:solidFill>
                  <a:prstClr val="black"/>
                </a:solidFill>
                <a:latin typeface="Arial"/>
                <a:cs typeface="Arial"/>
              </a:rPr>
              <a:t>en</a:t>
            </a:r>
            <a:r>
              <a:rPr sz="2400" spc="-9" dirty="0">
                <a:solidFill>
                  <a:prstClr val="black"/>
                </a:solidFill>
                <a:latin typeface="Arial"/>
                <a:cs typeface="Arial"/>
              </a:rPr>
              <a:t>tropy</a:t>
            </a:r>
            <a:r>
              <a:rPr sz="2400" spc="5" dirty="0">
                <a:solidFill>
                  <a:prstClr val="black"/>
                </a:solidFill>
                <a:latin typeface="Arial"/>
                <a:cs typeface="Arial"/>
              </a:rPr>
              <a:t> </a:t>
            </a:r>
            <a:r>
              <a:rPr sz="2400"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spc="-9" dirty="0">
                <a:solidFill>
                  <a:prstClr val="black"/>
                </a:solidFill>
                <a:latin typeface="Arial"/>
                <a:cs typeface="Arial"/>
              </a:rPr>
              <a:t>t</a:t>
            </a:r>
            <a:r>
              <a:rPr sz="2400" spc="-5" dirty="0">
                <a:solidFill>
                  <a:prstClr val="black"/>
                </a:solidFill>
                <a:latin typeface="Arial"/>
                <a:cs typeface="Arial"/>
              </a:rPr>
              <a:t>a</a:t>
            </a:r>
            <a:r>
              <a:rPr sz="2400" spc="-9" dirty="0">
                <a:solidFill>
                  <a:prstClr val="black"/>
                </a:solidFill>
                <a:latin typeface="Arial"/>
                <a:cs typeface="Arial"/>
              </a:rPr>
              <a:t>r</a:t>
            </a:r>
            <a:r>
              <a:rPr sz="2400" dirty="0">
                <a:solidFill>
                  <a:prstClr val="black"/>
                </a:solidFill>
                <a:latin typeface="Arial"/>
                <a:cs typeface="Arial"/>
              </a:rPr>
              <a:t>ge</a:t>
            </a:r>
            <a:r>
              <a:rPr sz="2400" spc="-9" dirty="0">
                <a:solidFill>
                  <a:prstClr val="black"/>
                </a:solidFill>
                <a:latin typeface="Arial"/>
                <a:cs typeface="Arial"/>
              </a:rPr>
              <a:t>t.</a:t>
            </a:r>
            <a:endParaRPr sz="2400" dirty="0">
              <a:solidFill>
                <a:prstClr val="black"/>
              </a:solidFill>
              <a:latin typeface="Arial"/>
              <a:cs typeface="Arial"/>
            </a:endParaRPr>
          </a:p>
        </p:txBody>
      </p:sp>
      <p:sp>
        <p:nvSpPr>
          <p:cNvPr id="5" name="object 5"/>
          <p:cNvSpPr/>
          <p:nvPr/>
        </p:nvSpPr>
        <p:spPr>
          <a:xfrm>
            <a:off x="1567378" y="2417014"/>
            <a:ext cx="5026897" cy="2222223"/>
          </a:xfrm>
          <a:prstGeom prst="rect">
            <a:avLst/>
          </a:prstGeom>
          <a:blipFill>
            <a:blip r:embed="rId2"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39" y="1636470"/>
            <a:ext cx="7824224" cy="2863071"/>
          </a:xfrm>
          <a:prstGeom prst="rect">
            <a:avLst/>
          </a:prstGeom>
        </p:spPr>
        <p:txBody>
          <a:bodyPr vert="horz" wrap="square" lIns="0" tIns="0" rIns="0" bIns="0" rtlCol="0">
            <a:noAutofit/>
          </a:bodyPr>
          <a:lstStyle/>
          <a:p>
            <a:pPr marL="11517" marR="142245" defTabSz="829280">
              <a:lnSpc>
                <a:spcPts val="2667"/>
              </a:lnSpc>
            </a:pPr>
            <a:r>
              <a:rPr sz="2400" spc="-14" dirty="0">
                <a:solidFill>
                  <a:prstClr val="black"/>
                </a:solidFill>
                <a:latin typeface="Arial"/>
                <a:cs typeface="Arial"/>
              </a:rPr>
              <a:t>Step</a:t>
            </a:r>
            <a:r>
              <a:rPr sz="2400" spc="-5" dirty="0">
                <a:solidFill>
                  <a:prstClr val="black"/>
                </a:solidFill>
                <a:latin typeface="Arial"/>
                <a:cs typeface="Arial"/>
              </a:rPr>
              <a:t> </a:t>
            </a:r>
            <a:r>
              <a:rPr sz="2400" spc="9" dirty="0">
                <a:solidFill>
                  <a:prstClr val="black"/>
                </a:solidFill>
                <a:latin typeface="Arial"/>
                <a:cs typeface="Arial"/>
              </a:rPr>
              <a:t>2</a:t>
            </a:r>
            <a:r>
              <a:rPr sz="2400" spc="-9" dirty="0">
                <a:solidFill>
                  <a:prstClr val="black"/>
                </a:solidFill>
                <a:latin typeface="Arial"/>
                <a:cs typeface="Arial"/>
              </a:rPr>
              <a:t>:</a:t>
            </a:r>
            <a:r>
              <a:rPr sz="2400" spc="-50" dirty="0">
                <a:solidFill>
                  <a:prstClr val="black"/>
                </a:solidFill>
                <a:latin typeface="Arial"/>
                <a:cs typeface="Arial"/>
              </a:rPr>
              <a:t> </a:t>
            </a: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da</a:t>
            </a:r>
            <a:r>
              <a:rPr sz="2400" spc="-14" dirty="0">
                <a:solidFill>
                  <a:prstClr val="black"/>
                </a:solidFill>
                <a:latin typeface="Arial"/>
                <a:cs typeface="Arial"/>
              </a:rPr>
              <a:t>ta</a:t>
            </a:r>
            <a:r>
              <a:rPr sz="2400" spc="5" dirty="0">
                <a:solidFill>
                  <a:prstClr val="black"/>
                </a:solidFill>
                <a:latin typeface="Arial"/>
                <a:cs typeface="Arial"/>
              </a:rPr>
              <a:t>s</a:t>
            </a:r>
            <a:r>
              <a:rPr sz="2400" dirty="0">
                <a:solidFill>
                  <a:prstClr val="black"/>
                </a:solidFill>
                <a:latin typeface="Arial"/>
                <a:cs typeface="Arial"/>
              </a:rPr>
              <a:t>e</a:t>
            </a:r>
            <a:r>
              <a:rPr sz="2400" spc="-9" dirty="0">
                <a:solidFill>
                  <a:prstClr val="black"/>
                </a:solidFill>
                <a:latin typeface="Arial"/>
                <a:cs typeface="Arial"/>
              </a:rPr>
              <a:t>t</a:t>
            </a:r>
            <a:r>
              <a:rPr sz="2400" spc="-5" dirty="0">
                <a:solidFill>
                  <a:prstClr val="black"/>
                </a:solidFill>
                <a:latin typeface="Arial"/>
                <a:cs typeface="Arial"/>
              </a:rPr>
              <a:t> </a:t>
            </a:r>
            <a:r>
              <a:rPr sz="2400" dirty="0">
                <a:solidFill>
                  <a:prstClr val="black"/>
                </a:solidFill>
                <a:latin typeface="Arial"/>
                <a:cs typeface="Arial"/>
              </a:rPr>
              <a:t>is </a:t>
            </a:r>
            <a:r>
              <a:rPr sz="2400" spc="-14" dirty="0">
                <a:solidFill>
                  <a:prstClr val="black"/>
                </a:solidFill>
                <a:latin typeface="Arial"/>
                <a:cs typeface="Arial"/>
              </a:rPr>
              <a:t>then</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plit</a:t>
            </a:r>
            <a:r>
              <a:rPr sz="2400" spc="-9" dirty="0">
                <a:solidFill>
                  <a:prstClr val="black"/>
                </a:solidFill>
                <a:latin typeface="Arial"/>
                <a:cs typeface="Arial"/>
              </a:rPr>
              <a:t> </a:t>
            </a:r>
            <a:r>
              <a:rPr sz="2400" dirty="0">
                <a:solidFill>
                  <a:prstClr val="black"/>
                </a:solidFill>
                <a:latin typeface="Arial"/>
                <a:cs typeface="Arial"/>
              </a:rPr>
              <a:t>on</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spc="9" dirty="0">
                <a:solidFill>
                  <a:prstClr val="black"/>
                </a:solidFill>
                <a:latin typeface="Arial"/>
                <a:cs typeface="Arial"/>
              </a:rPr>
              <a:t>d</a:t>
            </a:r>
            <a:r>
              <a:rPr sz="2400" spc="-9" dirty="0">
                <a:solidFill>
                  <a:prstClr val="black"/>
                </a:solidFill>
                <a:latin typeface="Arial"/>
                <a:cs typeface="Arial"/>
              </a:rPr>
              <a:t>i</a:t>
            </a:r>
            <a:r>
              <a:rPr sz="2400" spc="-59" dirty="0">
                <a:solidFill>
                  <a:prstClr val="black"/>
                </a:solidFill>
                <a:latin typeface="Arial"/>
                <a:cs typeface="Arial"/>
              </a:rPr>
              <a:t>f</a:t>
            </a:r>
            <a:r>
              <a:rPr sz="2400" spc="-9" dirty="0">
                <a:solidFill>
                  <a:prstClr val="black"/>
                </a:solidFill>
                <a:latin typeface="Arial"/>
                <a:cs typeface="Arial"/>
              </a:rPr>
              <a:t>f</a:t>
            </a:r>
            <a:r>
              <a:rPr sz="2400" spc="-5" dirty="0">
                <a:solidFill>
                  <a:prstClr val="black"/>
                </a:solidFill>
                <a:latin typeface="Arial"/>
                <a:cs typeface="Arial"/>
              </a:rPr>
              <a:t>e</a:t>
            </a:r>
            <a:r>
              <a:rPr sz="2400" spc="-9" dirty="0">
                <a:solidFill>
                  <a:prstClr val="black"/>
                </a:solidFill>
                <a:latin typeface="Arial"/>
                <a:cs typeface="Arial"/>
              </a:rPr>
              <a:t>r</a:t>
            </a:r>
            <a:r>
              <a:rPr sz="2400" dirty="0">
                <a:solidFill>
                  <a:prstClr val="black"/>
                </a:solidFill>
                <a:latin typeface="Arial"/>
                <a:cs typeface="Arial"/>
              </a:rPr>
              <a:t>en</a:t>
            </a:r>
            <a:r>
              <a:rPr sz="2400" spc="-9" dirty="0">
                <a:solidFill>
                  <a:prstClr val="black"/>
                </a:solidFill>
                <a:latin typeface="Arial"/>
                <a:cs typeface="Arial"/>
              </a:rPr>
              <a:t>t</a:t>
            </a:r>
            <a:r>
              <a:rPr sz="2400" spc="-5" dirty="0">
                <a:solidFill>
                  <a:prstClr val="black"/>
                </a:solidFill>
                <a:latin typeface="Arial"/>
                <a:cs typeface="Arial"/>
              </a:rPr>
              <a:t> </a:t>
            </a:r>
            <a:r>
              <a:rPr sz="2400" spc="9" dirty="0">
                <a:solidFill>
                  <a:prstClr val="black"/>
                </a:solidFill>
                <a:latin typeface="Arial"/>
                <a:cs typeface="Arial"/>
              </a:rPr>
              <a:t>a</a:t>
            </a:r>
            <a:r>
              <a:rPr sz="2400" spc="-9" dirty="0">
                <a:solidFill>
                  <a:prstClr val="black"/>
                </a:solidFill>
                <a:latin typeface="Arial"/>
                <a:cs typeface="Arial"/>
              </a:rPr>
              <a:t>tt</a:t>
            </a:r>
            <a:r>
              <a:rPr sz="2400" spc="-18" dirty="0">
                <a:solidFill>
                  <a:prstClr val="black"/>
                </a:solidFill>
                <a:latin typeface="Arial"/>
                <a:cs typeface="Arial"/>
              </a:rPr>
              <a:t>r</a:t>
            </a:r>
            <a:r>
              <a:rPr sz="2400" dirty="0">
                <a:solidFill>
                  <a:prstClr val="black"/>
                </a:solidFill>
                <a:latin typeface="Arial"/>
                <a:cs typeface="Arial"/>
              </a:rPr>
              <a:t>ibu</a:t>
            </a:r>
            <a:r>
              <a:rPr sz="2400" spc="-14" dirty="0">
                <a:solidFill>
                  <a:prstClr val="black"/>
                </a:solidFill>
                <a:latin typeface="Arial"/>
                <a:cs typeface="Arial"/>
              </a:rPr>
              <a:t>te</a:t>
            </a:r>
            <a:r>
              <a:rPr sz="2400" spc="5" dirty="0">
                <a:solidFill>
                  <a:prstClr val="black"/>
                </a:solidFill>
                <a:latin typeface="Arial"/>
                <a:cs typeface="Arial"/>
              </a:rPr>
              <a:t>s</a:t>
            </a:r>
            <a:r>
              <a:rPr sz="2400" spc="-9" dirty="0">
                <a:solidFill>
                  <a:prstClr val="black"/>
                </a:solidFill>
                <a:latin typeface="Arial"/>
                <a:cs typeface="Arial"/>
              </a:rPr>
              <a:t>. </a:t>
            </a: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dirty="0">
                <a:solidFill>
                  <a:prstClr val="black"/>
                </a:solidFill>
                <a:latin typeface="Arial"/>
                <a:cs typeface="Arial"/>
              </a:rPr>
              <a:t>en</a:t>
            </a:r>
            <a:r>
              <a:rPr sz="2400" spc="-9" dirty="0">
                <a:solidFill>
                  <a:prstClr val="black"/>
                </a:solidFill>
                <a:latin typeface="Arial"/>
                <a:cs typeface="Arial"/>
              </a:rPr>
              <a:t>tropy</a:t>
            </a:r>
            <a:r>
              <a:rPr sz="2400" spc="5" dirty="0">
                <a:solidFill>
                  <a:prstClr val="black"/>
                </a:solidFill>
                <a:latin typeface="Arial"/>
                <a:cs typeface="Arial"/>
              </a:rPr>
              <a:t> </a:t>
            </a:r>
            <a:r>
              <a:rPr sz="2400" spc="-14" dirty="0">
                <a:solidFill>
                  <a:prstClr val="black"/>
                </a:solidFill>
                <a:latin typeface="Arial"/>
                <a:cs typeface="Arial"/>
              </a:rPr>
              <a:t>for ea</a:t>
            </a:r>
            <a:r>
              <a:rPr sz="2400" spc="5" dirty="0">
                <a:solidFill>
                  <a:prstClr val="black"/>
                </a:solidFill>
                <a:latin typeface="Arial"/>
                <a:cs typeface="Arial"/>
              </a:rPr>
              <a:t>c</a:t>
            </a:r>
            <a:r>
              <a:rPr sz="2400" dirty="0">
                <a:solidFill>
                  <a:prstClr val="black"/>
                </a:solidFill>
                <a:latin typeface="Arial"/>
                <a:cs typeface="Arial"/>
              </a:rPr>
              <a:t>h</a:t>
            </a:r>
            <a:r>
              <a:rPr sz="2400" spc="-5" dirty="0">
                <a:solidFill>
                  <a:prstClr val="black"/>
                </a:solidFill>
                <a:latin typeface="Arial"/>
                <a:cs typeface="Arial"/>
              </a:rPr>
              <a:t> </a:t>
            </a:r>
            <a:r>
              <a:rPr sz="2400" dirty="0">
                <a:solidFill>
                  <a:prstClr val="black"/>
                </a:solidFill>
                <a:latin typeface="Arial"/>
                <a:cs typeface="Arial"/>
              </a:rPr>
              <a:t>bran</a:t>
            </a:r>
            <a:r>
              <a:rPr sz="2400" spc="5" dirty="0">
                <a:solidFill>
                  <a:prstClr val="black"/>
                </a:solidFill>
                <a:latin typeface="Arial"/>
                <a:cs typeface="Arial"/>
              </a:rPr>
              <a:t>c</a:t>
            </a:r>
            <a:r>
              <a:rPr sz="2400" dirty="0">
                <a:solidFill>
                  <a:prstClr val="black"/>
                </a:solidFill>
                <a:latin typeface="Arial"/>
                <a:cs typeface="Arial"/>
              </a:rPr>
              <a:t>h</a:t>
            </a:r>
            <a:r>
              <a:rPr sz="2400" spc="-5" dirty="0">
                <a:solidFill>
                  <a:prstClr val="black"/>
                </a:solidFill>
                <a:latin typeface="Arial"/>
                <a:cs typeface="Arial"/>
              </a:rPr>
              <a:t> </a:t>
            </a:r>
            <a:r>
              <a:rPr sz="2400" dirty="0">
                <a:solidFill>
                  <a:prstClr val="black"/>
                </a:solidFill>
                <a:latin typeface="Arial"/>
                <a:cs typeface="Arial"/>
              </a:rPr>
              <a:t>is cal</a:t>
            </a:r>
            <a:r>
              <a:rPr sz="2400" spc="5" dirty="0">
                <a:solidFill>
                  <a:prstClr val="black"/>
                </a:solidFill>
                <a:latin typeface="Arial"/>
                <a:cs typeface="Arial"/>
              </a:rPr>
              <a:t>c</a:t>
            </a:r>
            <a:r>
              <a:rPr sz="2400" dirty="0">
                <a:solidFill>
                  <a:prstClr val="black"/>
                </a:solidFill>
                <a:latin typeface="Arial"/>
                <a:cs typeface="Arial"/>
              </a:rPr>
              <a:t>ula</a:t>
            </a:r>
            <a:r>
              <a:rPr sz="2400" spc="-14" dirty="0">
                <a:solidFill>
                  <a:prstClr val="black"/>
                </a:solidFill>
                <a:latin typeface="Arial"/>
                <a:cs typeface="Arial"/>
              </a:rPr>
              <a:t>ted</a:t>
            </a:r>
            <a:r>
              <a:rPr sz="2400" spc="-9" dirty="0">
                <a:solidFill>
                  <a:prstClr val="black"/>
                </a:solidFill>
                <a:latin typeface="Arial"/>
                <a:cs typeface="Arial"/>
              </a:rPr>
              <a:t>.</a:t>
            </a:r>
            <a:endParaRPr sz="2400" dirty="0">
              <a:solidFill>
                <a:prstClr val="black"/>
              </a:solidFill>
              <a:latin typeface="Arial"/>
              <a:cs typeface="Arial"/>
            </a:endParaRPr>
          </a:p>
          <a:p>
            <a:pPr defTabSz="829280">
              <a:lnSpc>
                <a:spcPts val="1270"/>
              </a:lnSpc>
              <a:spcBef>
                <a:spcPts val="25"/>
              </a:spcBef>
            </a:pPr>
            <a:endParaRPr sz="1300" dirty="0">
              <a:solidFill>
                <a:prstClr val="black"/>
              </a:solidFill>
            </a:endParaRPr>
          </a:p>
          <a:p>
            <a:pPr marL="11517" marR="238419" defTabSz="829280">
              <a:lnSpc>
                <a:spcPts val="2658"/>
              </a:lnSpc>
            </a:pPr>
            <a:r>
              <a:rPr sz="2400" spc="-14" dirty="0">
                <a:solidFill>
                  <a:prstClr val="black"/>
                </a:solidFill>
                <a:latin typeface="Arial"/>
                <a:cs typeface="Arial"/>
              </a:rPr>
              <a:t>T</a:t>
            </a:r>
            <a:r>
              <a:rPr sz="2400" dirty="0">
                <a:solidFill>
                  <a:prstClr val="black"/>
                </a:solidFill>
                <a:latin typeface="Arial"/>
                <a:cs typeface="Arial"/>
              </a:rPr>
              <a:t>hen</a:t>
            </a:r>
            <a:r>
              <a:rPr sz="2400" spc="-5" dirty="0">
                <a:solidFill>
                  <a:prstClr val="black"/>
                </a:solidFill>
                <a:latin typeface="Arial"/>
                <a:cs typeface="Arial"/>
              </a:rPr>
              <a:t> </a:t>
            </a:r>
            <a:r>
              <a:rPr sz="2400" dirty="0">
                <a:solidFill>
                  <a:prstClr val="black"/>
                </a:solidFill>
                <a:latin typeface="Arial"/>
                <a:cs typeface="Arial"/>
              </a:rPr>
              <a:t>it</a:t>
            </a:r>
            <a:r>
              <a:rPr sz="2400" spc="-9" dirty="0">
                <a:solidFill>
                  <a:prstClr val="black"/>
                </a:solidFill>
                <a:latin typeface="Arial"/>
                <a:cs typeface="Arial"/>
              </a:rPr>
              <a:t> i</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d</a:t>
            </a:r>
            <a:r>
              <a:rPr sz="2400" dirty="0">
                <a:solidFill>
                  <a:prstClr val="black"/>
                </a:solidFill>
                <a:latin typeface="Arial"/>
                <a:cs typeface="Arial"/>
              </a:rPr>
              <a:t>ded</a:t>
            </a:r>
            <a:r>
              <a:rPr sz="2400" spc="-5" dirty="0">
                <a:solidFill>
                  <a:prstClr val="black"/>
                </a:solidFill>
                <a:latin typeface="Arial"/>
                <a:cs typeface="Arial"/>
              </a:rPr>
              <a:t> </a:t>
            </a:r>
            <a:r>
              <a:rPr sz="2400" dirty="0">
                <a:solidFill>
                  <a:prstClr val="black"/>
                </a:solidFill>
                <a:latin typeface="Arial"/>
                <a:cs typeface="Arial"/>
              </a:rPr>
              <a:t>proport</a:t>
            </a:r>
            <a:r>
              <a:rPr sz="2400" spc="-14" dirty="0">
                <a:solidFill>
                  <a:prstClr val="black"/>
                </a:solidFill>
                <a:latin typeface="Arial"/>
                <a:cs typeface="Arial"/>
              </a:rPr>
              <a:t>i</a:t>
            </a:r>
            <a:r>
              <a:rPr sz="2400" spc="9" dirty="0">
                <a:solidFill>
                  <a:prstClr val="black"/>
                </a:solidFill>
                <a:latin typeface="Arial"/>
                <a:cs typeface="Arial"/>
              </a:rPr>
              <a:t>o</a:t>
            </a:r>
            <a:r>
              <a:rPr sz="2400" dirty="0">
                <a:solidFill>
                  <a:prstClr val="black"/>
                </a:solidFill>
                <a:latin typeface="Arial"/>
                <a:cs typeface="Arial"/>
              </a:rPr>
              <a:t>nal</a:t>
            </a:r>
            <a:r>
              <a:rPr sz="2400" spc="-9" dirty="0">
                <a:solidFill>
                  <a:prstClr val="black"/>
                </a:solidFill>
                <a:latin typeface="Arial"/>
                <a:cs typeface="Arial"/>
              </a:rPr>
              <a:t>l</a:t>
            </a:r>
            <a:r>
              <a:rPr sz="2400" spc="-172" dirty="0">
                <a:solidFill>
                  <a:prstClr val="black"/>
                </a:solidFill>
                <a:latin typeface="Arial"/>
                <a:cs typeface="Arial"/>
              </a:rPr>
              <a:t>y</a:t>
            </a:r>
            <a:r>
              <a:rPr sz="2400" spc="-9" dirty="0">
                <a:solidFill>
                  <a:prstClr val="black"/>
                </a:solidFill>
                <a:latin typeface="Arial"/>
                <a:cs typeface="Arial"/>
              </a:rPr>
              <a:t>,</a:t>
            </a:r>
            <a:r>
              <a:rPr sz="2400" spc="-5" dirty="0">
                <a:solidFill>
                  <a:prstClr val="black"/>
                </a:solidFill>
                <a:latin typeface="Arial"/>
                <a:cs typeface="Arial"/>
              </a:rPr>
              <a:t> </a:t>
            </a:r>
            <a:r>
              <a:rPr sz="2400" spc="-14" dirty="0">
                <a:solidFill>
                  <a:prstClr val="black"/>
                </a:solidFill>
                <a:latin typeface="Arial"/>
                <a:cs typeface="Arial"/>
              </a:rPr>
              <a:t>to</a:t>
            </a:r>
            <a:r>
              <a:rPr sz="2400" spc="-5" dirty="0">
                <a:solidFill>
                  <a:prstClr val="black"/>
                </a:solidFill>
                <a:latin typeface="Arial"/>
                <a:cs typeface="Arial"/>
              </a:rPr>
              <a:t> </a:t>
            </a:r>
            <a:r>
              <a:rPr sz="2400" dirty="0">
                <a:solidFill>
                  <a:prstClr val="black"/>
                </a:solidFill>
                <a:latin typeface="Arial"/>
                <a:cs typeface="Arial"/>
              </a:rPr>
              <a:t>ge</a:t>
            </a:r>
            <a:r>
              <a:rPr sz="2400" spc="-9" dirty="0">
                <a:solidFill>
                  <a:prstClr val="black"/>
                </a:solidFill>
                <a:latin typeface="Arial"/>
                <a:cs typeface="Arial"/>
              </a:rPr>
              <a:t>t</a:t>
            </a:r>
            <a:r>
              <a:rPr sz="2400" spc="-5" dirty="0">
                <a:solidFill>
                  <a:prstClr val="black"/>
                </a:solidFill>
                <a:latin typeface="Arial"/>
                <a:cs typeface="Arial"/>
              </a:rPr>
              <a:t> </a:t>
            </a:r>
            <a:r>
              <a:rPr sz="2400" spc="-9" dirty="0">
                <a:solidFill>
                  <a:prstClr val="black"/>
                </a:solidFill>
                <a:latin typeface="Arial"/>
                <a:cs typeface="Arial"/>
              </a:rPr>
              <a:t>tot</a:t>
            </a:r>
            <a:r>
              <a:rPr sz="2400" spc="-5" dirty="0">
                <a:solidFill>
                  <a:prstClr val="black"/>
                </a:solidFill>
                <a:latin typeface="Arial"/>
                <a:cs typeface="Arial"/>
              </a:rPr>
              <a:t>a</a:t>
            </a:r>
            <a:r>
              <a:rPr sz="2400" dirty="0">
                <a:solidFill>
                  <a:prstClr val="black"/>
                </a:solidFill>
                <a:latin typeface="Arial"/>
                <a:cs typeface="Arial"/>
              </a:rPr>
              <a:t>l</a:t>
            </a:r>
            <a:r>
              <a:rPr sz="2400" spc="-14" dirty="0">
                <a:solidFill>
                  <a:prstClr val="black"/>
                </a:solidFill>
                <a:latin typeface="Arial"/>
                <a:cs typeface="Arial"/>
              </a:rPr>
              <a:t> </a:t>
            </a:r>
            <a:r>
              <a:rPr sz="2400" spc="9" dirty="0">
                <a:solidFill>
                  <a:prstClr val="black"/>
                </a:solidFill>
                <a:latin typeface="Arial"/>
                <a:cs typeface="Arial"/>
              </a:rPr>
              <a:t>e</a:t>
            </a:r>
            <a:r>
              <a:rPr sz="2400" dirty="0">
                <a:solidFill>
                  <a:prstClr val="black"/>
                </a:solidFill>
                <a:latin typeface="Arial"/>
                <a:cs typeface="Arial"/>
              </a:rPr>
              <a:t>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opy</a:t>
            </a:r>
            <a:r>
              <a:rPr sz="2400" spc="5" dirty="0">
                <a:solidFill>
                  <a:prstClr val="black"/>
                </a:solidFill>
                <a:latin typeface="Arial"/>
                <a:cs typeface="Arial"/>
              </a:rPr>
              <a:t> </a:t>
            </a:r>
            <a:r>
              <a:rPr sz="2400" spc="-14" dirty="0">
                <a:solidFill>
                  <a:prstClr val="black"/>
                </a:solidFill>
                <a:latin typeface="Arial"/>
                <a:cs typeface="Arial"/>
              </a:rPr>
              <a:t>for the </a:t>
            </a:r>
            <a:r>
              <a:rPr sz="2400" spc="5" dirty="0">
                <a:solidFill>
                  <a:prstClr val="black"/>
                </a:solidFill>
                <a:latin typeface="Arial"/>
                <a:cs typeface="Arial"/>
              </a:rPr>
              <a:t>s</a:t>
            </a:r>
            <a:r>
              <a:rPr sz="2400" dirty="0">
                <a:solidFill>
                  <a:prstClr val="black"/>
                </a:solidFill>
                <a:latin typeface="Arial"/>
                <a:cs typeface="Arial"/>
              </a:rPr>
              <a:t>pl</a:t>
            </a:r>
            <a:r>
              <a:rPr sz="2400" spc="-9" dirty="0">
                <a:solidFill>
                  <a:prstClr val="black"/>
                </a:solidFill>
                <a:latin typeface="Arial"/>
                <a:cs typeface="Arial"/>
              </a:rPr>
              <a:t>it.</a:t>
            </a:r>
            <a:endParaRPr sz="2400" dirty="0">
              <a:solidFill>
                <a:prstClr val="black"/>
              </a:solidFill>
              <a:latin typeface="Arial"/>
              <a:cs typeface="Arial"/>
            </a:endParaRPr>
          </a:p>
          <a:p>
            <a:pPr defTabSz="829280">
              <a:lnSpc>
                <a:spcPts val="1270"/>
              </a:lnSpc>
              <a:spcBef>
                <a:spcPts val="20"/>
              </a:spcBef>
            </a:pPr>
            <a:endParaRPr sz="1300" dirty="0">
              <a:solidFill>
                <a:prstClr val="black"/>
              </a:solidFill>
            </a:endParaRPr>
          </a:p>
          <a:p>
            <a:pPr marL="11517" marR="11517" defTabSz="829280">
              <a:lnSpc>
                <a:spcPts val="2667"/>
              </a:lnSpc>
            </a:pPr>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spc="-9"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s</a:t>
            </a:r>
            <a:r>
              <a:rPr sz="2400" spc="9" dirty="0">
                <a:solidFill>
                  <a:prstClr val="black"/>
                </a:solidFill>
                <a:latin typeface="Arial"/>
                <a:cs typeface="Arial"/>
              </a:rPr>
              <a:t>u</a:t>
            </a:r>
            <a:r>
              <a:rPr sz="2400" spc="-9" dirty="0">
                <a:solidFill>
                  <a:prstClr val="black"/>
                </a:solidFill>
                <a:latin typeface="Arial"/>
                <a:cs typeface="Arial"/>
              </a:rPr>
              <a:t>l</a:t>
            </a:r>
            <a:r>
              <a:rPr sz="2400" dirty="0">
                <a:solidFill>
                  <a:prstClr val="black"/>
                </a:solidFill>
                <a:latin typeface="Arial"/>
                <a:cs typeface="Arial"/>
              </a:rPr>
              <a:t>ti</a:t>
            </a:r>
            <a:r>
              <a:rPr sz="2400" spc="-5" dirty="0">
                <a:solidFill>
                  <a:prstClr val="black"/>
                </a:solidFill>
                <a:latin typeface="Arial"/>
                <a:cs typeface="Arial"/>
              </a:rPr>
              <a:t>n</a:t>
            </a:r>
            <a:r>
              <a:rPr sz="2400" dirty="0">
                <a:solidFill>
                  <a:prstClr val="black"/>
                </a:solidFill>
                <a:latin typeface="Arial"/>
                <a:cs typeface="Arial"/>
              </a:rPr>
              <a:t>g</a:t>
            </a:r>
            <a:r>
              <a:rPr sz="2400" spc="-5"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opy</a:t>
            </a:r>
            <a:r>
              <a:rPr sz="2400" spc="5" dirty="0">
                <a:solidFill>
                  <a:prstClr val="black"/>
                </a:solidFill>
                <a:latin typeface="Arial"/>
                <a:cs typeface="Arial"/>
              </a:rPr>
              <a:t> </a:t>
            </a:r>
            <a:r>
              <a:rPr sz="2400" dirty="0">
                <a:solidFill>
                  <a:prstClr val="black"/>
                </a:solidFill>
                <a:latin typeface="Arial"/>
                <a:cs typeface="Arial"/>
              </a:rPr>
              <a:t>is s</a:t>
            </a:r>
            <a:r>
              <a:rPr sz="2400" spc="9" dirty="0">
                <a:solidFill>
                  <a:prstClr val="black"/>
                </a:solidFill>
                <a:latin typeface="Arial"/>
                <a:cs typeface="Arial"/>
              </a:rPr>
              <a:t>u</a:t>
            </a:r>
            <a:r>
              <a:rPr sz="2400" dirty="0">
                <a:solidFill>
                  <a:prstClr val="black"/>
                </a:solidFill>
                <a:latin typeface="Arial"/>
                <a:cs typeface="Arial"/>
              </a:rPr>
              <a:t>b</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a</a:t>
            </a:r>
            <a:r>
              <a:rPr sz="2400" spc="5" dirty="0">
                <a:solidFill>
                  <a:prstClr val="black"/>
                </a:solidFill>
                <a:latin typeface="Arial"/>
                <a:cs typeface="Arial"/>
              </a:rPr>
              <a:t>c</a:t>
            </a:r>
            <a:r>
              <a:rPr sz="2400" spc="-14" dirty="0">
                <a:solidFill>
                  <a:prstClr val="black"/>
                </a:solidFill>
                <a:latin typeface="Arial"/>
                <a:cs typeface="Arial"/>
              </a:rPr>
              <a:t>ted</a:t>
            </a:r>
            <a:r>
              <a:rPr sz="2400" spc="9" dirty="0">
                <a:solidFill>
                  <a:prstClr val="black"/>
                </a:solidFill>
                <a:latin typeface="Arial"/>
                <a:cs typeface="Arial"/>
              </a:rPr>
              <a:t> </a:t>
            </a:r>
            <a:r>
              <a:rPr sz="2400" spc="-9" dirty="0">
                <a:solidFill>
                  <a:prstClr val="black"/>
                </a:solidFill>
                <a:latin typeface="Arial"/>
                <a:cs typeface="Arial"/>
              </a:rPr>
              <a:t>f</a:t>
            </a:r>
            <a:r>
              <a:rPr sz="2400" spc="-18" dirty="0">
                <a:solidFill>
                  <a:prstClr val="black"/>
                </a:solidFill>
                <a:latin typeface="Arial"/>
                <a:cs typeface="Arial"/>
              </a:rPr>
              <a:t>r</a:t>
            </a:r>
            <a:r>
              <a:rPr sz="2400" dirty="0">
                <a:solidFill>
                  <a:prstClr val="black"/>
                </a:solidFill>
                <a:latin typeface="Arial"/>
                <a:cs typeface="Arial"/>
              </a:rPr>
              <a:t>om </a:t>
            </a:r>
            <a:r>
              <a:rPr sz="2400" spc="-9" dirty="0">
                <a:solidFill>
                  <a:prstClr val="black"/>
                </a:solidFill>
                <a:latin typeface="Arial"/>
                <a:cs typeface="Arial"/>
              </a:rPr>
              <a:t>t</a:t>
            </a:r>
            <a:r>
              <a:rPr sz="2400" spc="-5" dirty="0">
                <a:solidFill>
                  <a:prstClr val="black"/>
                </a:solidFill>
                <a:latin typeface="Arial"/>
                <a:cs typeface="Arial"/>
              </a:rPr>
              <a:t>h</a:t>
            </a:r>
            <a:r>
              <a:rPr sz="2400" dirty="0">
                <a:solidFill>
                  <a:prstClr val="black"/>
                </a:solidFill>
                <a:latin typeface="Arial"/>
                <a:cs typeface="Arial"/>
              </a:rPr>
              <a:t>e</a:t>
            </a:r>
            <a:r>
              <a:rPr sz="2400" spc="-5" dirty="0">
                <a:solidFill>
                  <a:prstClr val="black"/>
                </a:solidFill>
                <a:latin typeface="Arial"/>
                <a:cs typeface="Arial"/>
              </a:rPr>
              <a:t> </a:t>
            </a:r>
            <a:r>
              <a:rPr sz="2400" dirty="0">
                <a:solidFill>
                  <a:prstClr val="black"/>
                </a:solidFill>
                <a:latin typeface="Arial"/>
                <a:cs typeface="Arial"/>
              </a:rPr>
              <a:t>en</a:t>
            </a:r>
            <a:r>
              <a:rPr sz="2400" spc="-9" dirty="0">
                <a:solidFill>
                  <a:prstClr val="black"/>
                </a:solidFill>
                <a:latin typeface="Arial"/>
                <a:cs typeface="Arial"/>
              </a:rPr>
              <a:t>tropy</a:t>
            </a:r>
            <a:r>
              <a:rPr sz="2400" spc="5" dirty="0">
                <a:solidFill>
                  <a:prstClr val="black"/>
                </a:solidFill>
                <a:latin typeface="Arial"/>
                <a:cs typeface="Arial"/>
              </a:rPr>
              <a:t> </a:t>
            </a:r>
            <a:r>
              <a:rPr sz="2400" dirty="0">
                <a:solidFill>
                  <a:prstClr val="black"/>
                </a:solidFill>
                <a:latin typeface="Arial"/>
                <a:cs typeface="Arial"/>
              </a:rPr>
              <a:t>be</a:t>
            </a:r>
            <a:r>
              <a:rPr sz="2400" spc="-14" dirty="0">
                <a:solidFill>
                  <a:prstClr val="black"/>
                </a:solidFill>
                <a:latin typeface="Arial"/>
                <a:cs typeface="Arial"/>
              </a:rPr>
              <a:t>fore the</a:t>
            </a:r>
            <a:r>
              <a:rPr sz="2400" spc="-5" dirty="0">
                <a:solidFill>
                  <a:prstClr val="black"/>
                </a:solidFill>
                <a:latin typeface="Arial"/>
                <a:cs typeface="Arial"/>
              </a:rPr>
              <a:t> </a:t>
            </a:r>
            <a:r>
              <a:rPr sz="2400" spc="5" dirty="0">
                <a:solidFill>
                  <a:prstClr val="black"/>
                </a:solidFill>
                <a:latin typeface="Arial"/>
                <a:cs typeface="Arial"/>
              </a:rPr>
              <a:t>s</a:t>
            </a:r>
            <a:r>
              <a:rPr sz="2400" dirty="0">
                <a:solidFill>
                  <a:prstClr val="black"/>
                </a:solidFill>
                <a:latin typeface="Arial"/>
                <a:cs typeface="Arial"/>
              </a:rPr>
              <a:t>plit.</a:t>
            </a:r>
          </a:p>
          <a:p>
            <a:pPr defTabSz="829280">
              <a:lnSpc>
                <a:spcPts val="998"/>
              </a:lnSpc>
              <a:spcBef>
                <a:spcPts val="64"/>
              </a:spcBef>
            </a:pPr>
            <a:endParaRPr sz="1000" dirty="0">
              <a:solidFill>
                <a:prstClr val="black"/>
              </a:solidFill>
            </a:endParaRPr>
          </a:p>
          <a:p>
            <a:pPr marL="11517" defTabSz="829280"/>
            <a:r>
              <a:rPr sz="2400" spc="-14" dirty="0">
                <a:solidFill>
                  <a:prstClr val="black"/>
                </a:solidFill>
                <a:latin typeface="Arial"/>
                <a:cs typeface="Arial"/>
              </a:rPr>
              <a:t>T</a:t>
            </a:r>
            <a:r>
              <a:rPr sz="2400" dirty="0">
                <a:solidFill>
                  <a:prstClr val="black"/>
                </a:solidFill>
                <a:latin typeface="Arial"/>
                <a:cs typeface="Arial"/>
              </a:rPr>
              <a:t>he</a:t>
            </a:r>
            <a:r>
              <a:rPr sz="2400" spc="-5" dirty="0">
                <a:solidFill>
                  <a:prstClr val="black"/>
                </a:solidFill>
                <a:latin typeface="Arial"/>
                <a:cs typeface="Arial"/>
              </a:rPr>
              <a:t> </a:t>
            </a:r>
            <a:r>
              <a:rPr sz="2400" spc="-9" dirty="0">
                <a:solidFill>
                  <a:prstClr val="black"/>
                </a:solidFill>
                <a:latin typeface="Arial"/>
                <a:cs typeface="Arial"/>
              </a:rPr>
              <a:t>r</a:t>
            </a:r>
            <a:r>
              <a:rPr sz="2400" spc="9" dirty="0">
                <a:solidFill>
                  <a:prstClr val="black"/>
                </a:solidFill>
                <a:latin typeface="Arial"/>
                <a:cs typeface="Arial"/>
              </a:rPr>
              <a:t>e</a:t>
            </a:r>
            <a:r>
              <a:rPr sz="2400" dirty="0">
                <a:solidFill>
                  <a:prstClr val="black"/>
                </a:solidFill>
                <a:latin typeface="Arial"/>
                <a:cs typeface="Arial"/>
              </a:rPr>
              <a:t>s</a:t>
            </a:r>
            <a:r>
              <a:rPr sz="2400" spc="9" dirty="0">
                <a:solidFill>
                  <a:prstClr val="black"/>
                </a:solidFill>
                <a:latin typeface="Arial"/>
                <a:cs typeface="Arial"/>
              </a:rPr>
              <a:t>u</a:t>
            </a:r>
            <a:r>
              <a:rPr sz="2400" spc="-9" dirty="0">
                <a:solidFill>
                  <a:prstClr val="black"/>
                </a:solidFill>
                <a:latin typeface="Arial"/>
                <a:cs typeface="Arial"/>
              </a:rPr>
              <a:t>lt</a:t>
            </a:r>
            <a:r>
              <a:rPr sz="2400" spc="-5" dirty="0">
                <a:solidFill>
                  <a:prstClr val="black"/>
                </a:solidFill>
                <a:latin typeface="Arial"/>
                <a:cs typeface="Arial"/>
              </a:rPr>
              <a:t> </a:t>
            </a:r>
            <a:r>
              <a:rPr sz="2400" dirty="0">
                <a:solidFill>
                  <a:prstClr val="black"/>
                </a:solidFill>
                <a:latin typeface="Arial"/>
                <a:cs typeface="Arial"/>
              </a:rPr>
              <a:t>is </a:t>
            </a:r>
            <a:r>
              <a:rPr sz="2400" spc="-14" dirty="0">
                <a:solidFill>
                  <a:prstClr val="black"/>
                </a:solidFill>
                <a:latin typeface="Arial"/>
                <a:cs typeface="Arial"/>
              </a:rPr>
              <a:t>the</a:t>
            </a:r>
            <a:r>
              <a:rPr sz="2400" spc="-5" dirty="0">
                <a:solidFill>
                  <a:prstClr val="black"/>
                </a:solidFill>
                <a:latin typeface="Arial"/>
                <a:cs typeface="Arial"/>
              </a:rPr>
              <a:t> </a:t>
            </a:r>
            <a:r>
              <a:rPr sz="2400" spc="-14" dirty="0">
                <a:solidFill>
                  <a:prstClr val="black"/>
                </a:solidFill>
                <a:latin typeface="Arial"/>
                <a:cs typeface="Arial"/>
              </a:rPr>
              <a:t>Informati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spc="-18" dirty="0">
                <a:solidFill>
                  <a:prstClr val="black"/>
                </a:solidFill>
                <a:latin typeface="Arial"/>
                <a:cs typeface="Arial"/>
              </a:rPr>
              <a:t>G</a:t>
            </a:r>
            <a:r>
              <a:rPr sz="2400" dirty="0">
                <a:solidFill>
                  <a:prstClr val="black"/>
                </a:solidFill>
                <a:latin typeface="Arial"/>
                <a:cs typeface="Arial"/>
              </a:rPr>
              <a:t>ain</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or de</a:t>
            </a:r>
            <a:r>
              <a:rPr sz="2400" spc="5" dirty="0">
                <a:solidFill>
                  <a:prstClr val="black"/>
                </a:solidFill>
                <a:latin typeface="Arial"/>
                <a:cs typeface="Arial"/>
              </a:rPr>
              <a:t>c</a:t>
            </a:r>
            <a:r>
              <a:rPr sz="2400" spc="-9" dirty="0">
                <a:solidFill>
                  <a:prstClr val="black"/>
                </a:solidFill>
                <a:latin typeface="Arial"/>
                <a:cs typeface="Arial"/>
              </a:rPr>
              <a:t>r</a:t>
            </a:r>
            <a:r>
              <a:rPr sz="2400" dirty="0">
                <a:solidFill>
                  <a:prstClr val="black"/>
                </a:solidFill>
                <a:latin typeface="Arial"/>
                <a:cs typeface="Arial"/>
              </a:rPr>
              <a:t>e</a:t>
            </a:r>
            <a:r>
              <a:rPr sz="2400" spc="9" dirty="0">
                <a:solidFill>
                  <a:prstClr val="black"/>
                </a:solidFill>
                <a:latin typeface="Arial"/>
                <a:cs typeface="Arial"/>
              </a:rPr>
              <a:t>a</a:t>
            </a:r>
            <a:r>
              <a:rPr sz="2400" spc="5" dirty="0">
                <a:solidFill>
                  <a:prstClr val="black"/>
                </a:solidFill>
                <a:latin typeface="Arial"/>
                <a:cs typeface="Arial"/>
              </a:rPr>
              <a:t>s</a:t>
            </a:r>
            <a:r>
              <a:rPr sz="2400" dirty="0">
                <a:solidFill>
                  <a:prstClr val="black"/>
                </a:solidFill>
                <a:latin typeface="Arial"/>
                <a:cs typeface="Arial"/>
              </a:rPr>
              <a:t>e</a:t>
            </a:r>
            <a:r>
              <a:rPr sz="2400" spc="-5"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n</a:t>
            </a:r>
            <a:r>
              <a:rPr sz="2400" spc="-5" dirty="0">
                <a:solidFill>
                  <a:prstClr val="black"/>
                </a:solidFill>
                <a:latin typeface="Arial"/>
                <a:cs typeface="Arial"/>
              </a:rPr>
              <a:t> </a:t>
            </a:r>
            <a:r>
              <a:rPr sz="2400" spc="9" dirty="0">
                <a:solidFill>
                  <a:prstClr val="black"/>
                </a:solidFill>
                <a:latin typeface="Arial"/>
                <a:cs typeface="Arial"/>
              </a:rPr>
              <a:t>e</a:t>
            </a:r>
            <a:r>
              <a:rPr sz="2400" dirty="0">
                <a:solidFill>
                  <a:prstClr val="black"/>
                </a:solidFill>
                <a:latin typeface="Arial"/>
                <a:cs typeface="Arial"/>
              </a:rPr>
              <a:t>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a:t>
            </a:r>
            <a:r>
              <a:rPr sz="2400" spc="9" dirty="0">
                <a:solidFill>
                  <a:prstClr val="black"/>
                </a:solidFill>
                <a:latin typeface="Arial"/>
                <a:cs typeface="Arial"/>
              </a:rPr>
              <a:t>p</a:t>
            </a:r>
            <a:r>
              <a:rPr sz="2400" spc="-185" dirty="0">
                <a:solidFill>
                  <a:prstClr val="black"/>
                </a:solidFill>
                <a:latin typeface="Arial"/>
                <a:cs typeface="Arial"/>
              </a:rPr>
              <a:t>y</a:t>
            </a:r>
            <a:r>
              <a:rPr sz="2400" spc="-9" dirty="0">
                <a:solidFill>
                  <a:prstClr val="black"/>
                </a:solidFill>
                <a:latin typeface="Arial"/>
                <a:cs typeface="Arial"/>
              </a:rPr>
              <a:t>.</a:t>
            </a:r>
            <a:endParaRPr sz="2400" dirty="0">
              <a:solidFill>
                <a:prstClr val="black"/>
              </a:solidFill>
              <a:latin typeface="Arial"/>
              <a:cs typeface="Arial"/>
            </a:endParaRPr>
          </a:p>
        </p:txBody>
      </p:sp>
      <p:sp>
        <p:nvSpPr>
          <p:cNvPr id="5" name="object 5"/>
          <p:cNvSpPr txBox="1"/>
          <p:nvPr/>
        </p:nvSpPr>
        <p:spPr>
          <a:xfrm>
            <a:off x="543575" y="2551867"/>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6" name="object 6"/>
          <p:cNvSpPr txBox="1"/>
          <p:nvPr/>
        </p:nvSpPr>
        <p:spPr>
          <a:xfrm>
            <a:off x="543575" y="3393268"/>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7" name="object 7"/>
          <p:cNvSpPr txBox="1"/>
          <p:nvPr/>
        </p:nvSpPr>
        <p:spPr>
          <a:xfrm>
            <a:off x="543575" y="4233517"/>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p:nvPr/>
        </p:nvSpPr>
        <p:spPr>
          <a:xfrm>
            <a:off x="1153942" y="1633243"/>
            <a:ext cx="6289091" cy="2940295"/>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
        <p:nvSpPr>
          <p:cNvPr id="4" name="object 4"/>
          <p:cNvSpPr/>
          <p:nvPr/>
        </p:nvSpPr>
        <p:spPr>
          <a:xfrm>
            <a:off x="2089069" y="4639235"/>
            <a:ext cx="4243783" cy="1709313"/>
          </a:xfrm>
          <a:prstGeom prst="rect">
            <a:avLst/>
          </a:prstGeom>
          <a:blipFill>
            <a:blip r:embed="rId4"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837240" y="1636468"/>
            <a:ext cx="7653781" cy="678884"/>
          </a:xfrm>
          <a:prstGeom prst="rect">
            <a:avLst/>
          </a:prstGeom>
        </p:spPr>
        <p:txBody>
          <a:bodyPr vert="horz" wrap="square" lIns="0" tIns="0" rIns="0" bIns="0" rtlCol="0">
            <a:noAutofit/>
          </a:bodyPr>
          <a:lstStyle/>
          <a:p>
            <a:pPr marL="11517" marR="11517" indent="82927" defTabSz="829280">
              <a:lnSpc>
                <a:spcPts val="2667"/>
              </a:lnSpc>
            </a:pPr>
            <a:r>
              <a:rPr sz="2400" spc="-14" dirty="0">
                <a:solidFill>
                  <a:prstClr val="black"/>
                </a:solidFill>
                <a:latin typeface="Arial"/>
                <a:cs typeface="Arial"/>
              </a:rPr>
              <a:t>Step</a:t>
            </a:r>
            <a:r>
              <a:rPr sz="2400" spc="-5" dirty="0">
                <a:solidFill>
                  <a:prstClr val="black"/>
                </a:solidFill>
                <a:latin typeface="Arial"/>
                <a:cs typeface="Arial"/>
              </a:rPr>
              <a:t> </a:t>
            </a:r>
            <a:r>
              <a:rPr sz="2400" spc="9" dirty="0">
                <a:solidFill>
                  <a:prstClr val="black"/>
                </a:solidFill>
                <a:latin typeface="Arial"/>
                <a:cs typeface="Arial"/>
              </a:rPr>
              <a:t>3</a:t>
            </a:r>
            <a:r>
              <a:rPr sz="2400" spc="-9" dirty="0">
                <a:solidFill>
                  <a:prstClr val="black"/>
                </a:solidFill>
                <a:latin typeface="Arial"/>
                <a:cs typeface="Arial"/>
              </a:rPr>
              <a:t>:</a:t>
            </a:r>
            <a:r>
              <a:rPr sz="2400" spc="-5" dirty="0">
                <a:solidFill>
                  <a:prstClr val="black"/>
                </a:solidFill>
                <a:latin typeface="Arial"/>
                <a:cs typeface="Arial"/>
              </a:rPr>
              <a:t> </a:t>
            </a:r>
            <a:r>
              <a:rPr sz="2400" dirty="0">
                <a:solidFill>
                  <a:prstClr val="black"/>
                </a:solidFill>
                <a:latin typeface="Arial"/>
                <a:cs typeface="Arial"/>
              </a:rPr>
              <a:t>Ch</a:t>
            </a:r>
            <a:r>
              <a:rPr sz="2400" spc="9" dirty="0">
                <a:solidFill>
                  <a:prstClr val="black"/>
                </a:solidFill>
                <a:latin typeface="Arial"/>
                <a:cs typeface="Arial"/>
              </a:rPr>
              <a:t>o</a:t>
            </a:r>
            <a:r>
              <a:rPr sz="2400" dirty="0">
                <a:solidFill>
                  <a:prstClr val="black"/>
                </a:solidFill>
                <a:latin typeface="Arial"/>
                <a:cs typeface="Arial"/>
              </a:rPr>
              <a:t>ose</a:t>
            </a:r>
            <a:r>
              <a:rPr sz="2400" spc="9" dirty="0">
                <a:solidFill>
                  <a:prstClr val="black"/>
                </a:solidFill>
                <a:latin typeface="Arial"/>
                <a:cs typeface="Arial"/>
              </a:rPr>
              <a:t> </a:t>
            </a:r>
            <a:r>
              <a:rPr sz="2400" dirty="0">
                <a:solidFill>
                  <a:prstClr val="black"/>
                </a:solidFill>
                <a:latin typeface="Arial"/>
                <a:cs typeface="Arial"/>
              </a:rPr>
              <a:t>a</a:t>
            </a:r>
            <a:r>
              <a:rPr sz="2400" spc="-9" dirty="0">
                <a:solidFill>
                  <a:prstClr val="black"/>
                </a:solidFill>
                <a:latin typeface="Arial"/>
                <a:cs typeface="Arial"/>
              </a:rPr>
              <a:t>tt</a:t>
            </a:r>
            <a:r>
              <a:rPr sz="2400" spc="-18" dirty="0">
                <a:solidFill>
                  <a:prstClr val="black"/>
                </a:solidFill>
                <a:latin typeface="Arial"/>
                <a:cs typeface="Arial"/>
              </a:rPr>
              <a:t>r</a:t>
            </a:r>
            <a:r>
              <a:rPr sz="2400" dirty="0">
                <a:solidFill>
                  <a:prstClr val="black"/>
                </a:solidFill>
                <a:latin typeface="Arial"/>
                <a:cs typeface="Arial"/>
              </a:rPr>
              <a:t>ibu</a:t>
            </a:r>
            <a:r>
              <a:rPr sz="2400" spc="-14" dirty="0">
                <a:solidFill>
                  <a:prstClr val="black"/>
                </a:solidFill>
                <a:latin typeface="Arial"/>
                <a:cs typeface="Arial"/>
              </a:rPr>
              <a:t>te</a:t>
            </a:r>
            <a:r>
              <a:rPr sz="2400" spc="-5" dirty="0">
                <a:solidFill>
                  <a:prstClr val="black"/>
                </a:solidFill>
                <a:latin typeface="Arial"/>
                <a:cs typeface="Arial"/>
              </a:rPr>
              <a:t> </a:t>
            </a:r>
            <a:r>
              <a:rPr sz="2400" spc="9" dirty="0">
                <a:solidFill>
                  <a:prstClr val="black"/>
                </a:solidFill>
                <a:latin typeface="Arial"/>
                <a:cs typeface="Arial"/>
              </a:rPr>
              <a:t>w</a:t>
            </a:r>
            <a:r>
              <a:rPr sz="2400" spc="-9" dirty="0">
                <a:solidFill>
                  <a:prstClr val="black"/>
                </a:solidFill>
                <a:latin typeface="Arial"/>
                <a:cs typeface="Arial"/>
              </a:rPr>
              <a:t>i</a:t>
            </a:r>
            <a:r>
              <a:rPr sz="2400" spc="-14" dirty="0">
                <a:solidFill>
                  <a:prstClr val="black"/>
                </a:solidFill>
                <a:latin typeface="Arial"/>
                <a:cs typeface="Arial"/>
              </a:rPr>
              <a:t>th</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dirty="0">
                <a:solidFill>
                  <a:prstClr val="black"/>
                </a:solidFill>
                <a:latin typeface="Arial"/>
                <a:cs typeface="Arial"/>
              </a:rPr>
              <a:t>la</a:t>
            </a:r>
            <a:r>
              <a:rPr sz="2400" spc="-9" dirty="0">
                <a:solidFill>
                  <a:prstClr val="black"/>
                </a:solidFill>
                <a:latin typeface="Arial"/>
                <a:cs typeface="Arial"/>
              </a:rPr>
              <a:t>r</a:t>
            </a:r>
            <a:r>
              <a:rPr sz="2400" dirty="0">
                <a:solidFill>
                  <a:prstClr val="black"/>
                </a:solidFill>
                <a:latin typeface="Arial"/>
                <a:cs typeface="Arial"/>
              </a:rPr>
              <a:t>g</a:t>
            </a:r>
            <a:r>
              <a:rPr sz="2400" spc="9" dirty="0">
                <a:solidFill>
                  <a:prstClr val="black"/>
                </a:solidFill>
                <a:latin typeface="Arial"/>
                <a:cs typeface="Arial"/>
              </a:rPr>
              <a:t>e</a:t>
            </a:r>
            <a:r>
              <a:rPr sz="2400" spc="-9" dirty="0">
                <a:solidFill>
                  <a:prstClr val="black"/>
                </a:solidFill>
                <a:latin typeface="Arial"/>
                <a:cs typeface="Arial"/>
              </a:rPr>
              <a:t>st</a:t>
            </a:r>
            <a:r>
              <a:rPr sz="2400" spc="-5" dirty="0">
                <a:solidFill>
                  <a:prstClr val="black"/>
                </a:solidFill>
                <a:latin typeface="Arial"/>
                <a:cs typeface="Arial"/>
              </a:rPr>
              <a:t> </a:t>
            </a:r>
            <a:r>
              <a:rPr sz="2400" dirty="0">
                <a:solidFill>
                  <a:prstClr val="black"/>
                </a:solidFill>
                <a:latin typeface="Arial"/>
                <a:cs typeface="Arial"/>
              </a:rPr>
              <a:t>in</a:t>
            </a:r>
            <a:r>
              <a:rPr sz="2400" spc="-14" dirty="0">
                <a:solidFill>
                  <a:prstClr val="black"/>
                </a:solidFill>
                <a:latin typeface="Arial"/>
                <a:cs typeface="Arial"/>
              </a:rPr>
              <a:t>formati</a:t>
            </a:r>
            <a:r>
              <a:rPr sz="2400" spc="-5" dirty="0">
                <a:solidFill>
                  <a:prstClr val="black"/>
                </a:solidFill>
                <a:latin typeface="Arial"/>
                <a:cs typeface="Arial"/>
              </a:rPr>
              <a:t>o</a:t>
            </a:r>
            <a:r>
              <a:rPr sz="2400" dirty="0">
                <a:solidFill>
                  <a:prstClr val="black"/>
                </a:solidFill>
                <a:latin typeface="Arial"/>
                <a:cs typeface="Arial"/>
              </a:rPr>
              <a:t>n</a:t>
            </a:r>
            <a:r>
              <a:rPr sz="2400" spc="-5" dirty="0">
                <a:solidFill>
                  <a:prstClr val="black"/>
                </a:solidFill>
                <a:latin typeface="Arial"/>
                <a:cs typeface="Arial"/>
              </a:rPr>
              <a:t> </a:t>
            </a:r>
            <a:r>
              <a:rPr sz="2400" dirty="0">
                <a:solidFill>
                  <a:prstClr val="black"/>
                </a:solidFill>
                <a:latin typeface="Arial"/>
                <a:cs typeface="Arial"/>
              </a:rPr>
              <a:t>g</a:t>
            </a:r>
            <a:r>
              <a:rPr sz="2400" spc="9" dirty="0">
                <a:solidFill>
                  <a:prstClr val="black"/>
                </a:solidFill>
                <a:latin typeface="Arial"/>
                <a:cs typeface="Arial"/>
              </a:rPr>
              <a:t>a</a:t>
            </a:r>
            <a:r>
              <a:rPr sz="2400" spc="-9" dirty="0">
                <a:solidFill>
                  <a:prstClr val="black"/>
                </a:solidFill>
                <a:latin typeface="Arial"/>
                <a:cs typeface="Arial"/>
              </a:rPr>
              <a:t>i</a:t>
            </a:r>
            <a:r>
              <a:rPr sz="2400" dirty="0">
                <a:solidFill>
                  <a:prstClr val="black"/>
                </a:solidFill>
                <a:latin typeface="Arial"/>
                <a:cs typeface="Arial"/>
              </a:rPr>
              <a:t>n as</a:t>
            </a:r>
            <a:r>
              <a:rPr sz="2400" spc="5" dirty="0">
                <a:solidFill>
                  <a:prstClr val="black"/>
                </a:solidFill>
                <a:latin typeface="Arial"/>
                <a:cs typeface="Arial"/>
              </a:rPr>
              <a:t> </a:t>
            </a:r>
            <a:r>
              <a:rPr sz="2400" spc="-14" dirty="0">
                <a:solidFill>
                  <a:prstClr val="black"/>
                </a:solidFill>
                <a:latin typeface="Arial"/>
                <a:cs typeface="Arial"/>
              </a:rPr>
              <a:t>the</a:t>
            </a:r>
            <a:r>
              <a:rPr sz="2400" spc="-5" dirty="0">
                <a:solidFill>
                  <a:prstClr val="black"/>
                </a:solidFill>
                <a:latin typeface="Arial"/>
                <a:cs typeface="Arial"/>
              </a:rPr>
              <a:t> </a:t>
            </a:r>
            <a:r>
              <a:rPr sz="2400" spc="9" dirty="0">
                <a:solidFill>
                  <a:prstClr val="black"/>
                </a:solidFill>
                <a:latin typeface="Arial"/>
                <a:cs typeface="Arial"/>
              </a:rPr>
              <a:t>d</a:t>
            </a:r>
            <a:r>
              <a:rPr sz="2400" dirty="0">
                <a:solidFill>
                  <a:prstClr val="black"/>
                </a:solidFill>
                <a:latin typeface="Arial"/>
                <a:cs typeface="Arial"/>
              </a:rPr>
              <a:t>e</a:t>
            </a:r>
            <a:r>
              <a:rPr sz="2400" spc="5" dirty="0">
                <a:solidFill>
                  <a:prstClr val="black"/>
                </a:solidFill>
                <a:latin typeface="Arial"/>
                <a:cs typeface="Arial"/>
              </a:rPr>
              <a:t>c</a:t>
            </a:r>
            <a:r>
              <a:rPr sz="2400" spc="-9" dirty="0">
                <a:solidFill>
                  <a:prstClr val="black"/>
                </a:solidFill>
                <a:latin typeface="Arial"/>
                <a:cs typeface="Arial"/>
              </a:rPr>
              <a:t>i</a:t>
            </a:r>
            <a:r>
              <a:rPr sz="2400" spc="5" dirty="0">
                <a:solidFill>
                  <a:prstClr val="black"/>
                </a:solidFill>
                <a:latin typeface="Arial"/>
                <a:cs typeface="Arial"/>
              </a:rPr>
              <a:t>s</a:t>
            </a:r>
            <a:r>
              <a:rPr sz="2400" dirty="0">
                <a:solidFill>
                  <a:prstClr val="black"/>
                </a:solidFill>
                <a:latin typeface="Arial"/>
                <a:cs typeface="Arial"/>
              </a:rPr>
              <a:t>ion</a:t>
            </a:r>
            <a:r>
              <a:rPr sz="2400" spc="-5" dirty="0">
                <a:solidFill>
                  <a:prstClr val="black"/>
                </a:solidFill>
                <a:latin typeface="Arial"/>
                <a:cs typeface="Arial"/>
              </a:rPr>
              <a:t> </a:t>
            </a:r>
            <a:r>
              <a:rPr sz="2400" dirty="0">
                <a:solidFill>
                  <a:prstClr val="black"/>
                </a:solidFill>
                <a:latin typeface="Arial"/>
                <a:cs typeface="Arial"/>
              </a:rPr>
              <a:t>no</a:t>
            </a:r>
            <a:r>
              <a:rPr sz="2400" spc="9" dirty="0">
                <a:solidFill>
                  <a:prstClr val="black"/>
                </a:solidFill>
                <a:latin typeface="Arial"/>
                <a:cs typeface="Arial"/>
              </a:rPr>
              <a:t>d</a:t>
            </a:r>
            <a:r>
              <a:rPr sz="2400" dirty="0">
                <a:solidFill>
                  <a:prstClr val="black"/>
                </a:solidFill>
                <a:latin typeface="Arial"/>
                <a:cs typeface="Arial"/>
              </a:rPr>
              <a:t>e</a:t>
            </a:r>
            <a:r>
              <a:rPr sz="2400" spc="-9" dirty="0">
                <a:solidFill>
                  <a:prstClr val="black"/>
                </a:solidFill>
                <a:latin typeface="Arial"/>
                <a:cs typeface="Arial"/>
              </a:rPr>
              <a:t>.</a:t>
            </a:r>
            <a:endParaRPr sz="2400" dirty="0">
              <a:solidFill>
                <a:prstClr val="black"/>
              </a:solidFill>
              <a:latin typeface="Arial"/>
              <a:cs typeface="Arial"/>
            </a:endParaRPr>
          </a:p>
        </p:txBody>
      </p:sp>
      <p:sp>
        <p:nvSpPr>
          <p:cNvPr id="5" name="object 5"/>
          <p:cNvSpPr/>
          <p:nvPr/>
        </p:nvSpPr>
        <p:spPr>
          <a:xfrm>
            <a:off x="2754717" y="2811205"/>
            <a:ext cx="3316715" cy="2089673"/>
          </a:xfrm>
          <a:prstGeom prst="rect">
            <a:avLst/>
          </a:prstGeom>
          <a:blipFill>
            <a:blip r:embed="rId2" cstate="print"/>
            <a:stretch>
              <a:fillRect/>
            </a:stretch>
          </a:blipFill>
        </p:spPr>
        <p:txBody>
          <a:bodyPr wrap="square" lIns="0" tIns="0" rIns="0" bIns="0" rtlCol="0">
            <a:noAutofit/>
          </a:bodyPr>
          <a:lstStyle/>
          <a:p>
            <a:pPr defTabSz="829280"/>
            <a:endParaRPr dirty="0">
              <a:solidFill>
                <a:prstClr val="black"/>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17"/>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5" y="1710465"/>
            <a:ext cx="130135" cy="178654"/>
          </a:xfrm>
          <a:prstGeom prst="rect">
            <a:avLst/>
          </a:prstGeom>
        </p:spPr>
        <p:txBody>
          <a:bodyPr vert="horz" wrap="square" lIns="0" tIns="0" rIns="0" bIns="0" rtlCol="0">
            <a:noAutofit/>
          </a:bodyPr>
          <a:lstStyle/>
          <a:p>
            <a:pPr marL="11517" defTabSz="829280"/>
            <a:r>
              <a:rPr sz="1000" spc="204" dirty="0">
                <a:solidFill>
                  <a:prstClr val="black"/>
                </a:solidFill>
                <a:latin typeface="Arial"/>
                <a:cs typeface="Arial"/>
              </a:rPr>
              <a:t>●</a:t>
            </a:r>
            <a:endParaRPr sz="1000" dirty="0">
              <a:solidFill>
                <a:prstClr val="black"/>
              </a:solidFill>
              <a:latin typeface="Arial"/>
              <a:cs typeface="Arial"/>
            </a:endParaRPr>
          </a:p>
        </p:txBody>
      </p:sp>
      <p:sp>
        <p:nvSpPr>
          <p:cNvPr id="4" name="object 4"/>
          <p:cNvSpPr txBox="1"/>
          <p:nvPr/>
        </p:nvSpPr>
        <p:spPr>
          <a:xfrm>
            <a:off x="920158" y="1607887"/>
            <a:ext cx="6623066" cy="368257"/>
          </a:xfrm>
          <a:prstGeom prst="rect">
            <a:avLst/>
          </a:prstGeom>
        </p:spPr>
        <p:txBody>
          <a:bodyPr vert="horz" wrap="square" lIns="0" tIns="0" rIns="0" bIns="0" rtlCol="0">
            <a:noAutofit/>
          </a:bodyPr>
          <a:lstStyle/>
          <a:p>
            <a:pPr marL="11517" defTabSz="829280"/>
            <a:r>
              <a:rPr sz="2400" spc="-14" dirty="0">
                <a:solidFill>
                  <a:prstClr val="black"/>
                </a:solidFill>
                <a:latin typeface="Arial"/>
                <a:cs typeface="Arial"/>
              </a:rPr>
              <a:t>Step</a:t>
            </a:r>
            <a:r>
              <a:rPr sz="2400" spc="-5" dirty="0">
                <a:solidFill>
                  <a:prstClr val="black"/>
                </a:solidFill>
                <a:latin typeface="Arial"/>
                <a:cs typeface="Arial"/>
              </a:rPr>
              <a:t> </a:t>
            </a:r>
            <a:r>
              <a:rPr sz="2400" spc="9" dirty="0">
                <a:solidFill>
                  <a:prstClr val="black"/>
                </a:solidFill>
                <a:latin typeface="Arial"/>
                <a:cs typeface="Arial"/>
              </a:rPr>
              <a:t>4</a:t>
            </a:r>
            <a:r>
              <a:rPr sz="2400" dirty="0">
                <a:solidFill>
                  <a:prstClr val="black"/>
                </a:solidFill>
                <a:latin typeface="Arial"/>
                <a:cs typeface="Arial"/>
              </a:rPr>
              <a:t>a</a:t>
            </a:r>
            <a:r>
              <a:rPr sz="2400" spc="-9" dirty="0">
                <a:solidFill>
                  <a:prstClr val="black"/>
                </a:solidFill>
                <a:latin typeface="Arial"/>
                <a:cs typeface="Arial"/>
              </a:rPr>
              <a:t>:</a:t>
            </a:r>
            <a:r>
              <a:rPr sz="2400" spc="-145" dirty="0">
                <a:solidFill>
                  <a:prstClr val="black"/>
                </a:solidFill>
                <a:latin typeface="Arial"/>
                <a:cs typeface="Arial"/>
              </a:rPr>
              <a:t> </a:t>
            </a:r>
            <a:r>
              <a:rPr sz="2400" spc="-18" dirty="0">
                <a:solidFill>
                  <a:prstClr val="black"/>
                </a:solidFill>
                <a:latin typeface="Arial"/>
                <a:cs typeface="Arial"/>
              </a:rPr>
              <a:t>A</a:t>
            </a:r>
            <a:r>
              <a:rPr sz="2400" spc="-127" dirty="0">
                <a:solidFill>
                  <a:prstClr val="black"/>
                </a:solidFill>
                <a:latin typeface="Arial"/>
                <a:cs typeface="Arial"/>
              </a:rPr>
              <a:t> </a:t>
            </a:r>
            <a:r>
              <a:rPr sz="2400" dirty="0">
                <a:solidFill>
                  <a:prstClr val="black"/>
                </a:solidFill>
                <a:latin typeface="Arial"/>
                <a:cs typeface="Arial"/>
              </a:rPr>
              <a:t>bran</a:t>
            </a:r>
            <a:r>
              <a:rPr sz="2400" spc="5" dirty="0">
                <a:solidFill>
                  <a:prstClr val="black"/>
                </a:solidFill>
                <a:latin typeface="Arial"/>
                <a:cs typeface="Arial"/>
              </a:rPr>
              <a:t>c</a:t>
            </a:r>
            <a:r>
              <a:rPr sz="2400" dirty="0">
                <a:solidFill>
                  <a:prstClr val="black"/>
                </a:solidFill>
                <a:latin typeface="Arial"/>
                <a:cs typeface="Arial"/>
              </a:rPr>
              <a:t>h</a:t>
            </a:r>
            <a:r>
              <a:rPr sz="2400" spc="-5" dirty="0">
                <a:solidFill>
                  <a:prstClr val="black"/>
                </a:solidFill>
                <a:latin typeface="Arial"/>
                <a:cs typeface="Arial"/>
              </a:rPr>
              <a:t> </a:t>
            </a:r>
            <a:r>
              <a:rPr sz="2400" dirty="0">
                <a:solidFill>
                  <a:prstClr val="black"/>
                </a:solidFill>
                <a:latin typeface="Arial"/>
                <a:cs typeface="Arial"/>
              </a:rPr>
              <a:t>with</a:t>
            </a:r>
            <a:r>
              <a:rPr sz="2400" spc="-5"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n</a:t>
            </a:r>
            <a:r>
              <a:rPr sz="2400" spc="-9" dirty="0">
                <a:solidFill>
                  <a:prstClr val="black"/>
                </a:solidFill>
                <a:latin typeface="Arial"/>
                <a:cs typeface="Arial"/>
              </a:rPr>
              <a:t>t</a:t>
            </a:r>
            <a:r>
              <a:rPr sz="2400" spc="-18" dirty="0">
                <a:solidFill>
                  <a:prstClr val="black"/>
                </a:solidFill>
                <a:latin typeface="Arial"/>
                <a:cs typeface="Arial"/>
              </a:rPr>
              <a:t>r</a:t>
            </a:r>
            <a:r>
              <a:rPr sz="2400" dirty="0">
                <a:solidFill>
                  <a:prstClr val="black"/>
                </a:solidFill>
                <a:latin typeface="Arial"/>
                <a:cs typeface="Arial"/>
              </a:rPr>
              <a:t>opy</a:t>
            </a:r>
            <a:r>
              <a:rPr sz="2400" spc="5" dirty="0">
                <a:solidFill>
                  <a:prstClr val="black"/>
                </a:solidFill>
                <a:latin typeface="Arial"/>
                <a:cs typeface="Arial"/>
              </a:rPr>
              <a:t> </a:t>
            </a:r>
            <a:r>
              <a:rPr sz="2400" spc="9" dirty="0">
                <a:solidFill>
                  <a:prstClr val="black"/>
                </a:solidFill>
                <a:latin typeface="Arial"/>
                <a:cs typeface="Arial"/>
              </a:rPr>
              <a:t>o</a:t>
            </a:r>
            <a:r>
              <a:rPr sz="2400" spc="-9" dirty="0">
                <a:solidFill>
                  <a:prstClr val="black"/>
                </a:solidFill>
                <a:latin typeface="Arial"/>
                <a:cs typeface="Arial"/>
              </a:rPr>
              <a:t>f</a:t>
            </a:r>
            <a:r>
              <a:rPr sz="2400" spc="-5" dirty="0">
                <a:solidFill>
                  <a:prstClr val="black"/>
                </a:solidFill>
                <a:latin typeface="Arial"/>
                <a:cs typeface="Arial"/>
              </a:rPr>
              <a:t> </a:t>
            </a:r>
            <a:r>
              <a:rPr sz="2400" dirty="0">
                <a:solidFill>
                  <a:prstClr val="black"/>
                </a:solidFill>
                <a:latin typeface="Arial"/>
                <a:cs typeface="Arial"/>
              </a:rPr>
              <a:t>0</a:t>
            </a:r>
            <a:r>
              <a:rPr sz="2400" spc="-5"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s</a:t>
            </a:r>
            <a:r>
              <a:rPr sz="2400" spc="5" dirty="0">
                <a:solidFill>
                  <a:prstClr val="black"/>
                </a:solidFill>
                <a:latin typeface="Arial"/>
                <a:cs typeface="Arial"/>
              </a:rPr>
              <a:t> </a:t>
            </a:r>
            <a:r>
              <a:rPr sz="2400" dirty="0">
                <a:solidFill>
                  <a:prstClr val="black"/>
                </a:solidFill>
                <a:latin typeface="Arial"/>
                <a:cs typeface="Arial"/>
              </a:rPr>
              <a:t>a</a:t>
            </a:r>
            <a:r>
              <a:rPr sz="2400" spc="-5" dirty="0">
                <a:solidFill>
                  <a:prstClr val="black"/>
                </a:solidFill>
                <a:latin typeface="Arial"/>
                <a:cs typeface="Arial"/>
              </a:rPr>
              <a:t> </a:t>
            </a:r>
            <a:r>
              <a:rPr sz="2400" dirty="0">
                <a:solidFill>
                  <a:prstClr val="black"/>
                </a:solidFill>
                <a:latin typeface="Arial"/>
                <a:cs typeface="Arial"/>
              </a:rPr>
              <a:t>lea</a:t>
            </a:r>
            <a:r>
              <a:rPr sz="2400" spc="-9" dirty="0">
                <a:solidFill>
                  <a:prstClr val="black"/>
                </a:solidFill>
                <a:latin typeface="Arial"/>
                <a:cs typeface="Arial"/>
              </a:rPr>
              <a:t>f</a:t>
            </a:r>
            <a:r>
              <a:rPr sz="2400" spc="-5" dirty="0">
                <a:solidFill>
                  <a:prstClr val="black"/>
                </a:solidFill>
                <a:latin typeface="Arial"/>
                <a:cs typeface="Arial"/>
              </a:rPr>
              <a:t> </a:t>
            </a:r>
            <a:r>
              <a:rPr sz="2400" spc="9" dirty="0">
                <a:solidFill>
                  <a:prstClr val="black"/>
                </a:solidFill>
                <a:latin typeface="Arial"/>
                <a:cs typeface="Arial"/>
              </a:rPr>
              <a:t>n</a:t>
            </a:r>
            <a:r>
              <a:rPr sz="2400" dirty="0">
                <a:solidFill>
                  <a:prstClr val="black"/>
                </a:solidFill>
                <a:latin typeface="Arial"/>
                <a:cs typeface="Arial"/>
              </a:rPr>
              <a:t>ode</a:t>
            </a:r>
            <a:r>
              <a:rPr sz="2400" spc="-9" dirty="0">
                <a:solidFill>
                  <a:prstClr val="black"/>
                </a:solidFill>
                <a:latin typeface="Arial"/>
                <a:cs typeface="Arial"/>
              </a:rPr>
              <a:t>.</a:t>
            </a:r>
            <a:endParaRPr sz="2400" dirty="0">
              <a:solidFill>
                <a:prstClr val="black"/>
              </a:solidFill>
              <a:latin typeface="Arial"/>
              <a:cs typeface="Arial"/>
            </a:endParaRPr>
          </a:p>
        </p:txBody>
      </p:sp>
      <p:sp>
        <p:nvSpPr>
          <p:cNvPr id="5" name="object 5"/>
          <p:cNvSpPr/>
          <p:nvPr/>
        </p:nvSpPr>
        <p:spPr>
          <a:xfrm>
            <a:off x="1673329" y="2415860"/>
            <a:ext cx="5573924" cy="3007146"/>
          </a:xfrm>
          <a:prstGeom prst="rect">
            <a:avLst/>
          </a:prstGeom>
          <a:blipFill>
            <a:blip r:embed="rId3" cstate="print"/>
            <a:stretch>
              <a:fillRect/>
            </a:stretch>
          </a:blipFill>
        </p:spPr>
        <p:txBody>
          <a:bodyPr wrap="square" lIns="0" tIns="0" rIns="0" bIns="0" rtlCol="0">
            <a:noAutofit/>
          </a:bodyPr>
          <a:lstStyle/>
          <a:p>
            <a:pPr defTabSz="829280"/>
            <a:endParaRPr dirty="0">
              <a:solidFill>
                <a:prstClr val="black"/>
              </a:solidFill>
            </a:endParaRPr>
          </a:p>
        </p:txBody>
      </p:sp>
      <p:sp>
        <p:nvSpPr>
          <p:cNvPr id="6" name="TextBox 5"/>
          <p:cNvSpPr txBox="1"/>
          <p:nvPr/>
        </p:nvSpPr>
        <p:spPr>
          <a:xfrm>
            <a:off x="1143000" y="5715000"/>
            <a:ext cx="1600200" cy="381000"/>
          </a:xfrm>
          <a:prstGeom prst="rect">
            <a:avLst/>
          </a:prstGeom>
          <a:noFill/>
        </p:spPr>
        <p:txBody>
          <a:bodyPr wrap="square" rtlCol="0">
            <a:spAutoFit/>
          </a:bodyPr>
          <a:lstStyle/>
          <a:p>
            <a:r>
              <a:rPr lang="en-US" dirty="0" smtClean="0">
                <a:hlinkClick r:id="rId4" action="ppaction://hlinkfile"/>
              </a:rPr>
              <a:t>Explanation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20"/>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3" y="1710465"/>
            <a:ext cx="130135" cy="178654"/>
          </a:xfrm>
          <a:prstGeom prst="rect">
            <a:avLst/>
          </a:prstGeom>
        </p:spPr>
        <p:txBody>
          <a:bodyPr vert="horz" wrap="square" lIns="0" tIns="0" rIns="0" bIns="0" rtlCol="0">
            <a:noAutofit/>
          </a:bodyPr>
          <a:lstStyle/>
          <a:p>
            <a:pPr marL="11520"/>
            <a:r>
              <a:rPr sz="1000" spc="204" dirty="0">
                <a:latin typeface="Arial"/>
                <a:cs typeface="Arial"/>
              </a:rPr>
              <a:t>●</a:t>
            </a:r>
            <a:endParaRPr sz="1000" dirty="0">
              <a:latin typeface="Arial"/>
              <a:cs typeface="Arial"/>
            </a:endParaRPr>
          </a:p>
        </p:txBody>
      </p:sp>
      <p:sp>
        <p:nvSpPr>
          <p:cNvPr id="4" name="object 4"/>
          <p:cNvSpPr txBox="1"/>
          <p:nvPr/>
        </p:nvSpPr>
        <p:spPr>
          <a:xfrm>
            <a:off x="837240" y="1636468"/>
            <a:ext cx="7707332" cy="678884"/>
          </a:xfrm>
          <a:prstGeom prst="rect">
            <a:avLst/>
          </a:prstGeom>
        </p:spPr>
        <p:txBody>
          <a:bodyPr vert="horz" wrap="square" lIns="0" tIns="0" rIns="0" bIns="0" rtlCol="0">
            <a:noAutofit/>
          </a:bodyPr>
          <a:lstStyle/>
          <a:p>
            <a:pPr marL="11520" marR="11520" indent="82945">
              <a:lnSpc>
                <a:spcPts val="2667"/>
              </a:lnSpc>
            </a:pPr>
            <a:r>
              <a:rPr sz="2400" spc="-14" dirty="0">
                <a:latin typeface="Arial"/>
                <a:cs typeface="Arial"/>
              </a:rPr>
              <a:t>Step</a:t>
            </a:r>
            <a:r>
              <a:rPr sz="2400" spc="-5" dirty="0">
                <a:latin typeface="Arial"/>
                <a:cs typeface="Arial"/>
              </a:rPr>
              <a:t> </a:t>
            </a:r>
            <a:r>
              <a:rPr sz="2400" spc="9" dirty="0">
                <a:latin typeface="Arial"/>
                <a:cs typeface="Arial"/>
              </a:rPr>
              <a:t>4</a:t>
            </a:r>
            <a:r>
              <a:rPr sz="2400" dirty="0">
                <a:latin typeface="Arial"/>
                <a:cs typeface="Arial"/>
              </a:rPr>
              <a:t>b</a:t>
            </a:r>
            <a:r>
              <a:rPr sz="2400" spc="-9" dirty="0">
                <a:latin typeface="Arial"/>
                <a:cs typeface="Arial"/>
              </a:rPr>
              <a:t>:</a:t>
            </a:r>
            <a:r>
              <a:rPr sz="2400" spc="-145" dirty="0">
                <a:latin typeface="Arial"/>
                <a:cs typeface="Arial"/>
              </a:rPr>
              <a:t> </a:t>
            </a:r>
            <a:r>
              <a:rPr sz="2400" spc="-18" dirty="0">
                <a:latin typeface="Arial"/>
                <a:cs typeface="Arial"/>
              </a:rPr>
              <a:t>A</a:t>
            </a:r>
            <a:r>
              <a:rPr sz="2400" spc="-127" dirty="0">
                <a:latin typeface="Arial"/>
                <a:cs typeface="Arial"/>
              </a:rPr>
              <a:t> </a:t>
            </a:r>
            <a:r>
              <a:rPr sz="2400" dirty="0">
                <a:latin typeface="Arial"/>
                <a:cs typeface="Arial"/>
              </a:rPr>
              <a:t>bran</a:t>
            </a:r>
            <a:r>
              <a:rPr sz="2400" spc="5" dirty="0">
                <a:latin typeface="Arial"/>
                <a:cs typeface="Arial"/>
              </a:rPr>
              <a:t>c</a:t>
            </a:r>
            <a:r>
              <a:rPr sz="2400" dirty="0">
                <a:latin typeface="Arial"/>
                <a:cs typeface="Arial"/>
              </a:rPr>
              <a:t>h</a:t>
            </a:r>
            <a:r>
              <a:rPr sz="2400" spc="-5" dirty="0">
                <a:latin typeface="Arial"/>
                <a:cs typeface="Arial"/>
              </a:rPr>
              <a:t> </a:t>
            </a:r>
            <a:r>
              <a:rPr sz="2400" dirty="0">
                <a:latin typeface="Arial"/>
                <a:cs typeface="Arial"/>
              </a:rPr>
              <a:t>with</a:t>
            </a:r>
            <a:r>
              <a:rPr sz="2400" spc="-5" dirty="0">
                <a:latin typeface="Arial"/>
                <a:cs typeface="Arial"/>
              </a:rPr>
              <a:t> </a:t>
            </a:r>
            <a:r>
              <a:rPr sz="2400" dirty="0">
                <a:latin typeface="Arial"/>
                <a:cs typeface="Arial"/>
              </a:rPr>
              <a:t>e</a:t>
            </a:r>
            <a:r>
              <a:rPr sz="2400" spc="9" dirty="0">
                <a:latin typeface="Arial"/>
                <a:cs typeface="Arial"/>
              </a:rPr>
              <a:t>n</a:t>
            </a:r>
            <a:r>
              <a:rPr sz="2400" spc="-9" dirty="0">
                <a:latin typeface="Arial"/>
                <a:cs typeface="Arial"/>
              </a:rPr>
              <a:t>t</a:t>
            </a:r>
            <a:r>
              <a:rPr sz="2400" spc="-18" dirty="0">
                <a:latin typeface="Arial"/>
                <a:cs typeface="Arial"/>
              </a:rPr>
              <a:t>r</a:t>
            </a:r>
            <a:r>
              <a:rPr sz="2400" dirty="0">
                <a:latin typeface="Arial"/>
                <a:cs typeface="Arial"/>
              </a:rPr>
              <a:t>opy</a:t>
            </a:r>
            <a:r>
              <a:rPr sz="2400" spc="5" dirty="0">
                <a:latin typeface="Arial"/>
                <a:cs typeface="Arial"/>
              </a:rPr>
              <a:t> </a:t>
            </a:r>
            <a:r>
              <a:rPr sz="2400" spc="9" dirty="0">
                <a:latin typeface="Arial"/>
                <a:cs typeface="Arial"/>
              </a:rPr>
              <a:t>m</a:t>
            </a:r>
            <a:r>
              <a:rPr sz="2400" dirty="0">
                <a:latin typeface="Arial"/>
                <a:cs typeface="Arial"/>
              </a:rPr>
              <a:t>o</a:t>
            </a:r>
            <a:r>
              <a:rPr sz="2400" spc="-9" dirty="0">
                <a:latin typeface="Arial"/>
                <a:cs typeface="Arial"/>
              </a:rPr>
              <a:t>r</a:t>
            </a:r>
            <a:r>
              <a:rPr sz="2400" dirty="0">
                <a:latin typeface="Arial"/>
                <a:cs typeface="Arial"/>
              </a:rPr>
              <a:t>e</a:t>
            </a:r>
            <a:r>
              <a:rPr sz="2400" spc="-5" dirty="0">
                <a:latin typeface="Arial"/>
                <a:cs typeface="Arial"/>
              </a:rPr>
              <a:t> </a:t>
            </a:r>
            <a:r>
              <a:rPr sz="2400" spc="-14" dirty="0">
                <a:latin typeface="Arial"/>
                <a:cs typeface="Arial"/>
              </a:rPr>
              <a:t>th</a:t>
            </a:r>
            <a:r>
              <a:rPr sz="2400" spc="9" dirty="0">
                <a:latin typeface="Arial"/>
                <a:cs typeface="Arial"/>
              </a:rPr>
              <a:t>a</a:t>
            </a:r>
            <a:r>
              <a:rPr sz="2400" dirty="0">
                <a:latin typeface="Arial"/>
                <a:cs typeface="Arial"/>
              </a:rPr>
              <a:t>n</a:t>
            </a:r>
            <a:r>
              <a:rPr sz="2400" spc="-5" dirty="0">
                <a:latin typeface="Arial"/>
                <a:cs typeface="Arial"/>
              </a:rPr>
              <a:t> </a:t>
            </a:r>
            <a:r>
              <a:rPr sz="2400" dirty="0">
                <a:latin typeface="Arial"/>
                <a:cs typeface="Arial"/>
              </a:rPr>
              <a:t>0</a:t>
            </a:r>
            <a:r>
              <a:rPr sz="2400" spc="-5" dirty="0">
                <a:latin typeface="Arial"/>
                <a:cs typeface="Arial"/>
              </a:rPr>
              <a:t> </a:t>
            </a:r>
            <a:r>
              <a:rPr sz="2400" dirty="0">
                <a:latin typeface="Arial"/>
                <a:cs typeface="Arial"/>
              </a:rPr>
              <a:t>ne</a:t>
            </a:r>
            <a:r>
              <a:rPr sz="2400" spc="9" dirty="0">
                <a:latin typeface="Arial"/>
                <a:cs typeface="Arial"/>
              </a:rPr>
              <a:t>e</a:t>
            </a:r>
            <a:r>
              <a:rPr sz="2400" dirty="0">
                <a:latin typeface="Arial"/>
                <a:cs typeface="Arial"/>
              </a:rPr>
              <a:t>ds</a:t>
            </a:r>
            <a:r>
              <a:rPr sz="2400" spc="5" dirty="0">
                <a:latin typeface="Arial"/>
                <a:cs typeface="Arial"/>
              </a:rPr>
              <a:t> </a:t>
            </a:r>
            <a:r>
              <a:rPr sz="2400" spc="-14" dirty="0">
                <a:latin typeface="Arial"/>
                <a:cs typeface="Arial"/>
              </a:rPr>
              <a:t>fu</a:t>
            </a:r>
            <a:r>
              <a:rPr sz="2400" spc="-9" dirty="0">
                <a:latin typeface="Arial"/>
                <a:cs typeface="Arial"/>
              </a:rPr>
              <a:t>r</a:t>
            </a:r>
            <a:r>
              <a:rPr sz="2400" spc="-14" dirty="0">
                <a:latin typeface="Arial"/>
                <a:cs typeface="Arial"/>
              </a:rPr>
              <a:t>th</a:t>
            </a:r>
            <a:r>
              <a:rPr sz="2400" spc="9" dirty="0">
                <a:latin typeface="Arial"/>
                <a:cs typeface="Arial"/>
              </a:rPr>
              <a:t>e</a:t>
            </a:r>
            <a:r>
              <a:rPr sz="2400" dirty="0">
                <a:latin typeface="Arial"/>
                <a:cs typeface="Arial"/>
              </a:rPr>
              <a:t>r </a:t>
            </a:r>
            <a:r>
              <a:rPr sz="2400" spc="5" dirty="0">
                <a:latin typeface="Arial"/>
                <a:cs typeface="Arial"/>
              </a:rPr>
              <a:t>s</a:t>
            </a:r>
            <a:r>
              <a:rPr sz="2400" dirty="0">
                <a:latin typeface="Arial"/>
                <a:cs typeface="Arial"/>
              </a:rPr>
              <a:t>pl</a:t>
            </a:r>
            <a:r>
              <a:rPr sz="2400" spc="-9" dirty="0">
                <a:latin typeface="Arial"/>
                <a:cs typeface="Arial"/>
              </a:rPr>
              <a:t>itti</a:t>
            </a:r>
            <a:r>
              <a:rPr sz="2400" spc="-18" dirty="0">
                <a:latin typeface="Arial"/>
                <a:cs typeface="Arial"/>
              </a:rPr>
              <a:t>n</a:t>
            </a:r>
            <a:r>
              <a:rPr sz="2400" dirty="0">
                <a:latin typeface="Arial"/>
                <a:cs typeface="Arial"/>
              </a:rPr>
              <a:t>g</a:t>
            </a:r>
            <a:r>
              <a:rPr sz="2400" spc="-9" dirty="0">
                <a:latin typeface="Arial"/>
                <a:cs typeface="Arial"/>
              </a:rPr>
              <a:t>.</a:t>
            </a:r>
            <a:endParaRPr sz="2400" dirty="0">
              <a:latin typeface="Arial"/>
              <a:cs typeface="Arial"/>
            </a:endParaRPr>
          </a:p>
        </p:txBody>
      </p:sp>
      <p:sp>
        <p:nvSpPr>
          <p:cNvPr id="5" name="object 5"/>
          <p:cNvSpPr/>
          <p:nvPr/>
        </p:nvSpPr>
        <p:spPr>
          <a:xfrm>
            <a:off x="1814980" y="2585293"/>
            <a:ext cx="5693695" cy="3360996"/>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20"/>
            <a:r>
              <a:rPr sz="3300" dirty="0">
                <a:latin typeface="Arial"/>
                <a:cs typeface="Arial"/>
              </a:rPr>
              <a:t>Exam</a:t>
            </a:r>
            <a:r>
              <a:rPr sz="3300" spc="-5" dirty="0">
                <a:latin typeface="Arial"/>
                <a:cs typeface="Arial"/>
              </a:rPr>
              <a:t>p</a:t>
            </a:r>
            <a:r>
              <a:rPr sz="3300" dirty="0">
                <a:latin typeface="Arial"/>
                <a:cs typeface="Arial"/>
              </a:rPr>
              <a:t>le</a:t>
            </a:r>
          </a:p>
        </p:txBody>
      </p:sp>
      <p:sp>
        <p:nvSpPr>
          <p:cNvPr id="3" name="object 3"/>
          <p:cNvSpPr txBox="1"/>
          <p:nvPr/>
        </p:nvSpPr>
        <p:spPr>
          <a:xfrm>
            <a:off x="543573" y="1710465"/>
            <a:ext cx="130135" cy="178654"/>
          </a:xfrm>
          <a:prstGeom prst="rect">
            <a:avLst/>
          </a:prstGeom>
        </p:spPr>
        <p:txBody>
          <a:bodyPr vert="horz" wrap="square" lIns="0" tIns="0" rIns="0" bIns="0" rtlCol="0">
            <a:noAutofit/>
          </a:bodyPr>
          <a:lstStyle/>
          <a:p>
            <a:pPr marL="11520"/>
            <a:r>
              <a:rPr sz="1000" spc="204" dirty="0">
                <a:latin typeface="Arial"/>
                <a:cs typeface="Arial"/>
              </a:rPr>
              <a:t>●</a:t>
            </a:r>
            <a:endParaRPr sz="1000" dirty="0">
              <a:latin typeface="Arial"/>
              <a:cs typeface="Arial"/>
            </a:endParaRPr>
          </a:p>
        </p:txBody>
      </p:sp>
      <p:sp>
        <p:nvSpPr>
          <p:cNvPr id="4" name="object 4"/>
          <p:cNvSpPr txBox="1"/>
          <p:nvPr/>
        </p:nvSpPr>
        <p:spPr>
          <a:xfrm>
            <a:off x="837240" y="1636468"/>
            <a:ext cx="7449366" cy="678884"/>
          </a:xfrm>
          <a:prstGeom prst="rect">
            <a:avLst/>
          </a:prstGeom>
        </p:spPr>
        <p:txBody>
          <a:bodyPr vert="horz" wrap="square" lIns="0" tIns="0" rIns="0" bIns="0" rtlCol="0">
            <a:noAutofit/>
          </a:bodyPr>
          <a:lstStyle/>
          <a:p>
            <a:pPr marL="11520" marR="11520" indent="82945">
              <a:lnSpc>
                <a:spcPts val="2667"/>
              </a:lnSpc>
            </a:pPr>
            <a:r>
              <a:rPr sz="2400" spc="-14" dirty="0">
                <a:latin typeface="Arial"/>
                <a:cs typeface="Arial"/>
              </a:rPr>
              <a:t>Step</a:t>
            </a:r>
            <a:r>
              <a:rPr sz="2400" spc="-5" dirty="0">
                <a:latin typeface="Arial"/>
                <a:cs typeface="Arial"/>
              </a:rPr>
              <a:t> </a:t>
            </a:r>
            <a:r>
              <a:rPr sz="2400" spc="9" dirty="0">
                <a:latin typeface="Arial"/>
                <a:cs typeface="Arial"/>
              </a:rPr>
              <a:t>5</a:t>
            </a:r>
            <a:r>
              <a:rPr sz="2400" spc="-9" dirty="0">
                <a:latin typeface="Arial"/>
                <a:cs typeface="Arial"/>
              </a:rPr>
              <a:t>:</a:t>
            </a:r>
            <a:r>
              <a:rPr sz="2400" spc="-50" dirty="0">
                <a:latin typeface="Arial"/>
                <a:cs typeface="Arial"/>
              </a:rPr>
              <a:t> </a:t>
            </a:r>
            <a:r>
              <a:rPr sz="2400" spc="-14" dirty="0">
                <a:latin typeface="Arial"/>
                <a:cs typeface="Arial"/>
              </a:rPr>
              <a:t>T</a:t>
            </a:r>
            <a:r>
              <a:rPr sz="2400" dirty="0">
                <a:latin typeface="Arial"/>
                <a:cs typeface="Arial"/>
              </a:rPr>
              <a:t>he</a:t>
            </a:r>
            <a:r>
              <a:rPr sz="2400" spc="-5" dirty="0">
                <a:latin typeface="Arial"/>
                <a:cs typeface="Arial"/>
              </a:rPr>
              <a:t> </a:t>
            </a:r>
            <a:r>
              <a:rPr sz="2400" dirty="0">
                <a:latin typeface="Arial"/>
                <a:cs typeface="Arial"/>
              </a:rPr>
              <a:t>ID3</a:t>
            </a:r>
            <a:r>
              <a:rPr sz="2400" spc="-5" dirty="0">
                <a:latin typeface="Arial"/>
                <a:cs typeface="Arial"/>
              </a:rPr>
              <a:t> </a:t>
            </a:r>
            <a:r>
              <a:rPr sz="2400" spc="9" dirty="0">
                <a:latin typeface="Arial"/>
                <a:cs typeface="Arial"/>
              </a:rPr>
              <a:t>a</a:t>
            </a:r>
            <a:r>
              <a:rPr sz="2400" spc="-9" dirty="0">
                <a:latin typeface="Arial"/>
                <a:cs typeface="Arial"/>
              </a:rPr>
              <a:t>l</a:t>
            </a:r>
            <a:r>
              <a:rPr sz="2400" spc="9" dirty="0">
                <a:latin typeface="Arial"/>
                <a:cs typeface="Arial"/>
              </a:rPr>
              <a:t>g</a:t>
            </a:r>
            <a:r>
              <a:rPr sz="2400" dirty="0">
                <a:latin typeface="Arial"/>
                <a:cs typeface="Arial"/>
              </a:rPr>
              <a:t>o</a:t>
            </a:r>
            <a:r>
              <a:rPr sz="2400" spc="-9" dirty="0">
                <a:latin typeface="Arial"/>
                <a:cs typeface="Arial"/>
              </a:rPr>
              <a:t>r</a:t>
            </a:r>
            <a:r>
              <a:rPr sz="2400" dirty="0">
                <a:latin typeface="Arial"/>
                <a:cs typeface="Arial"/>
              </a:rPr>
              <a:t>it</a:t>
            </a:r>
            <a:r>
              <a:rPr sz="2400" spc="-5" dirty="0">
                <a:latin typeface="Arial"/>
                <a:cs typeface="Arial"/>
              </a:rPr>
              <a:t>h</a:t>
            </a:r>
            <a:r>
              <a:rPr sz="2400" dirty="0">
                <a:latin typeface="Arial"/>
                <a:cs typeface="Arial"/>
              </a:rPr>
              <a:t>m is</a:t>
            </a:r>
            <a:r>
              <a:rPr sz="2400" spc="-5" dirty="0">
                <a:latin typeface="Arial"/>
                <a:cs typeface="Arial"/>
              </a:rPr>
              <a:t> </a:t>
            </a:r>
            <a:r>
              <a:rPr sz="2400" dirty="0">
                <a:latin typeface="Arial"/>
                <a:cs typeface="Arial"/>
              </a:rPr>
              <a:t>run</a:t>
            </a:r>
            <a:r>
              <a:rPr sz="2400" spc="-5" dirty="0">
                <a:latin typeface="Arial"/>
                <a:cs typeface="Arial"/>
              </a:rPr>
              <a:t> </a:t>
            </a:r>
            <a:r>
              <a:rPr sz="2400" dirty="0">
                <a:latin typeface="Arial"/>
                <a:cs typeface="Arial"/>
              </a:rPr>
              <a:t>re</a:t>
            </a:r>
            <a:r>
              <a:rPr sz="2400" spc="5" dirty="0">
                <a:latin typeface="Arial"/>
                <a:cs typeface="Arial"/>
              </a:rPr>
              <a:t>c</a:t>
            </a:r>
            <a:r>
              <a:rPr sz="2400" dirty="0">
                <a:latin typeface="Arial"/>
                <a:cs typeface="Arial"/>
              </a:rPr>
              <a:t>u</a:t>
            </a:r>
            <a:r>
              <a:rPr sz="2400" spc="-9" dirty="0">
                <a:latin typeface="Arial"/>
                <a:cs typeface="Arial"/>
              </a:rPr>
              <a:t>r</a:t>
            </a:r>
            <a:r>
              <a:rPr sz="2400" spc="5" dirty="0">
                <a:latin typeface="Arial"/>
                <a:cs typeface="Arial"/>
              </a:rPr>
              <a:t>s</a:t>
            </a:r>
            <a:r>
              <a:rPr sz="2400" dirty="0">
                <a:latin typeface="Arial"/>
                <a:cs typeface="Arial"/>
              </a:rPr>
              <a:t>iv</a:t>
            </a:r>
            <a:r>
              <a:rPr sz="2400" spc="9" dirty="0">
                <a:latin typeface="Arial"/>
                <a:cs typeface="Arial"/>
              </a:rPr>
              <a:t>e</a:t>
            </a:r>
            <a:r>
              <a:rPr sz="2400" spc="-9" dirty="0">
                <a:latin typeface="Arial"/>
                <a:cs typeface="Arial"/>
              </a:rPr>
              <a:t>l</a:t>
            </a:r>
            <a:r>
              <a:rPr sz="2400" dirty="0">
                <a:latin typeface="Arial"/>
                <a:cs typeface="Arial"/>
              </a:rPr>
              <a:t>y</a:t>
            </a:r>
            <a:r>
              <a:rPr sz="2400" spc="5" dirty="0">
                <a:latin typeface="Arial"/>
                <a:cs typeface="Arial"/>
              </a:rPr>
              <a:t> </a:t>
            </a:r>
            <a:r>
              <a:rPr sz="2400" dirty="0">
                <a:latin typeface="Arial"/>
                <a:cs typeface="Arial"/>
              </a:rPr>
              <a:t>on</a:t>
            </a:r>
            <a:r>
              <a:rPr sz="2400" spc="-5" dirty="0">
                <a:latin typeface="Arial"/>
                <a:cs typeface="Arial"/>
              </a:rPr>
              <a:t> </a:t>
            </a:r>
            <a:r>
              <a:rPr sz="2400" spc="-9" dirty="0">
                <a:latin typeface="Arial"/>
                <a:cs typeface="Arial"/>
              </a:rPr>
              <a:t>t</a:t>
            </a:r>
            <a:r>
              <a:rPr sz="2400" spc="-5" dirty="0">
                <a:latin typeface="Arial"/>
                <a:cs typeface="Arial"/>
              </a:rPr>
              <a:t>h</a:t>
            </a:r>
            <a:r>
              <a:rPr sz="2400" dirty="0">
                <a:latin typeface="Arial"/>
                <a:cs typeface="Arial"/>
              </a:rPr>
              <a:t>e</a:t>
            </a:r>
            <a:r>
              <a:rPr sz="2400" spc="-5" dirty="0">
                <a:latin typeface="Arial"/>
                <a:cs typeface="Arial"/>
              </a:rPr>
              <a:t> </a:t>
            </a:r>
            <a:r>
              <a:rPr sz="2400" dirty="0">
                <a:latin typeface="Arial"/>
                <a:cs typeface="Arial"/>
              </a:rPr>
              <a:t>non- lea</a:t>
            </a:r>
            <a:r>
              <a:rPr sz="2400" spc="-9" dirty="0">
                <a:latin typeface="Arial"/>
                <a:cs typeface="Arial"/>
              </a:rPr>
              <a:t>f</a:t>
            </a:r>
            <a:r>
              <a:rPr sz="2400" spc="-5" dirty="0">
                <a:latin typeface="Arial"/>
                <a:cs typeface="Arial"/>
              </a:rPr>
              <a:t> </a:t>
            </a:r>
            <a:r>
              <a:rPr sz="2400" dirty="0">
                <a:latin typeface="Arial"/>
                <a:cs typeface="Arial"/>
              </a:rPr>
              <a:t>bran</a:t>
            </a:r>
            <a:r>
              <a:rPr sz="2400" spc="5" dirty="0">
                <a:latin typeface="Arial"/>
                <a:cs typeface="Arial"/>
              </a:rPr>
              <a:t>c</a:t>
            </a:r>
            <a:r>
              <a:rPr sz="2400" dirty="0">
                <a:latin typeface="Arial"/>
                <a:cs typeface="Arial"/>
              </a:rPr>
              <a:t>he</a:t>
            </a:r>
            <a:r>
              <a:rPr sz="2400" spc="5" dirty="0">
                <a:latin typeface="Arial"/>
                <a:cs typeface="Arial"/>
              </a:rPr>
              <a:t>s</a:t>
            </a:r>
            <a:r>
              <a:rPr sz="2400" spc="-9" dirty="0">
                <a:latin typeface="Arial"/>
                <a:cs typeface="Arial"/>
              </a:rPr>
              <a:t>,</a:t>
            </a:r>
            <a:r>
              <a:rPr sz="2400" spc="-5" dirty="0">
                <a:latin typeface="Arial"/>
                <a:cs typeface="Arial"/>
              </a:rPr>
              <a:t> </a:t>
            </a:r>
            <a:r>
              <a:rPr sz="2400" dirty="0">
                <a:latin typeface="Arial"/>
                <a:cs typeface="Arial"/>
              </a:rPr>
              <a:t>until</a:t>
            </a:r>
            <a:r>
              <a:rPr sz="2400" spc="-9" dirty="0">
                <a:latin typeface="Arial"/>
                <a:cs typeface="Arial"/>
              </a:rPr>
              <a:t> </a:t>
            </a:r>
            <a:r>
              <a:rPr sz="2400" dirty="0">
                <a:latin typeface="Arial"/>
                <a:cs typeface="Arial"/>
              </a:rPr>
              <a:t>a</a:t>
            </a:r>
            <a:r>
              <a:rPr sz="2400" spc="-9" dirty="0">
                <a:latin typeface="Arial"/>
                <a:cs typeface="Arial"/>
              </a:rPr>
              <a:t>l</a:t>
            </a:r>
            <a:r>
              <a:rPr sz="2400" dirty="0">
                <a:latin typeface="Arial"/>
                <a:cs typeface="Arial"/>
              </a:rPr>
              <a:t>l</a:t>
            </a:r>
            <a:r>
              <a:rPr sz="2400" spc="-5" dirty="0">
                <a:latin typeface="Arial"/>
                <a:cs typeface="Arial"/>
              </a:rPr>
              <a:t> </a:t>
            </a:r>
            <a:r>
              <a:rPr sz="2400" dirty="0">
                <a:latin typeface="Arial"/>
                <a:cs typeface="Arial"/>
              </a:rPr>
              <a:t>da</a:t>
            </a:r>
            <a:r>
              <a:rPr sz="2400" spc="-14" dirty="0">
                <a:latin typeface="Arial"/>
                <a:cs typeface="Arial"/>
              </a:rPr>
              <a:t>ta</a:t>
            </a:r>
            <a:r>
              <a:rPr sz="2400" spc="5" dirty="0">
                <a:latin typeface="Arial"/>
                <a:cs typeface="Arial"/>
              </a:rPr>
              <a:t> </a:t>
            </a:r>
            <a:r>
              <a:rPr sz="2400" spc="-9" dirty="0">
                <a:latin typeface="Arial"/>
                <a:cs typeface="Arial"/>
              </a:rPr>
              <a:t>i</a:t>
            </a:r>
            <a:r>
              <a:rPr sz="2400" dirty="0">
                <a:latin typeface="Arial"/>
                <a:cs typeface="Arial"/>
              </a:rPr>
              <a:t>s</a:t>
            </a:r>
            <a:r>
              <a:rPr sz="2400" spc="5" dirty="0">
                <a:latin typeface="Arial"/>
                <a:cs typeface="Arial"/>
              </a:rPr>
              <a:t> c</a:t>
            </a:r>
            <a:r>
              <a:rPr sz="2400" spc="-9" dirty="0">
                <a:latin typeface="Arial"/>
                <a:cs typeface="Arial"/>
              </a:rPr>
              <a:t>l</a:t>
            </a:r>
            <a:r>
              <a:rPr sz="2400" spc="9" dirty="0">
                <a:latin typeface="Arial"/>
                <a:cs typeface="Arial"/>
              </a:rPr>
              <a:t>a</a:t>
            </a:r>
            <a:r>
              <a:rPr sz="2400" spc="5" dirty="0">
                <a:latin typeface="Arial"/>
                <a:cs typeface="Arial"/>
              </a:rPr>
              <a:t>s</a:t>
            </a:r>
            <a:r>
              <a:rPr sz="2400" dirty="0">
                <a:latin typeface="Arial"/>
                <a:cs typeface="Arial"/>
              </a:rPr>
              <a:t>sif</a:t>
            </a:r>
            <a:r>
              <a:rPr sz="2400" spc="-14" dirty="0">
                <a:latin typeface="Arial"/>
                <a:cs typeface="Arial"/>
              </a:rPr>
              <a:t>i</a:t>
            </a:r>
            <a:r>
              <a:rPr sz="2400" spc="9" dirty="0">
                <a:latin typeface="Arial"/>
                <a:cs typeface="Arial"/>
              </a:rPr>
              <a:t>e</a:t>
            </a:r>
            <a:r>
              <a:rPr sz="2400" dirty="0">
                <a:latin typeface="Arial"/>
                <a:cs typeface="Arial"/>
              </a:rPr>
              <a:t>d</a:t>
            </a:r>
            <a:r>
              <a:rPr sz="2400" spc="-9" dirty="0">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p:spPr>
        <p:txBody>
          <a:bodyPr/>
          <a:lstStyle/>
          <a:p>
            <a:fld id="{F84116B9-B46F-4AF1-B3E6-7256DB356955}" type="slidenum">
              <a:rPr lang="en-US" smtClean="0">
                <a:solidFill>
                  <a:srgbClr val="000000"/>
                </a:solidFill>
              </a:rPr>
              <a:pPr/>
              <a:t>4</a:t>
            </a:fld>
            <a:endParaRPr lang="en-US" smtClean="0">
              <a:solidFill>
                <a:srgbClr val="000000"/>
              </a:solidFill>
            </a:endParaRPr>
          </a:p>
        </p:txBody>
      </p:sp>
      <p:sp>
        <p:nvSpPr>
          <p:cNvPr id="35843" name="Rectangle 2"/>
          <p:cNvSpPr>
            <a:spLocks noGrp="1" noChangeArrowheads="1"/>
          </p:cNvSpPr>
          <p:nvPr>
            <p:ph type="title"/>
          </p:nvPr>
        </p:nvSpPr>
        <p:spPr>
          <a:xfrm>
            <a:off x="0" y="304800"/>
            <a:ext cx="9144000" cy="609600"/>
          </a:xfrm>
        </p:spPr>
        <p:txBody>
          <a:bodyPr/>
          <a:lstStyle/>
          <a:p>
            <a:pPr eaLnBrk="1" hangingPunct="1"/>
            <a:r>
              <a:rPr lang="en-US" smtClean="0"/>
              <a:t>Prediction Based on Bayes’ Theorem</a:t>
            </a:r>
          </a:p>
        </p:txBody>
      </p:sp>
      <p:sp>
        <p:nvSpPr>
          <p:cNvPr id="35844" name="Rectangle 3"/>
          <p:cNvSpPr>
            <a:spLocks noGrp="1" noChangeArrowheads="1"/>
          </p:cNvSpPr>
          <p:nvPr>
            <p:ph type="body" idx="1"/>
          </p:nvPr>
        </p:nvSpPr>
        <p:spPr>
          <a:xfrm>
            <a:off x="304800" y="1295400"/>
            <a:ext cx="8458200" cy="5029200"/>
          </a:xfrm>
        </p:spPr>
        <p:txBody>
          <a:bodyPr/>
          <a:lstStyle/>
          <a:p>
            <a:pPr eaLnBrk="1" hangingPunct="1">
              <a:lnSpc>
                <a:spcPct val="120000"/>
              </a:lnSpc>
            </a:pPr>
            <a:r>
              <a:rPr lang="en-US" sz="2400" dirty="0" smtClean="0"/>
              <a:t>Given training data</a:t>
            </a:r>
            <a:r>
              <a:rPr lang="en-US" sz="2400" i="1" dirty="0" smtClean="0"/>
              <a:t> </a:t>
            </a:r>
            <a:r>
              <a:rPr lang="en-US" sz="2400" b="1" dirty="0" smtClean="0"/>
              <a:t>X</a:t>
            </a:r>
            <a:r>
              <a:rPr lang="en-US" sz="2400" i="1" dirty="0" smtClean="0"/>
              <a:t>, </a:t>
            </a:r>
            <a:r>
              <a:rPr lang="en-US" sz="2400" i="1" dirty="0" smtClean="0">
                <a:solidFill>
                  <a:srgbClr val="FF0000"/>
                </a:solidFill>
              </a:rPr>
              <a:t>posteriori probability of a hypothesis </a:t>
            </a:r>
            <a:r>
              <a:rPr lang="en-US" sz="2400" dirty="0" smtClean="0">
                <a:solidFill>
                  <a:srgbClr val="FF0000"/>
                </a:solidFill>
              </a:rPr>
              <a:t>H</a:t>
            </a:r>
            <a:r>
              <a:rPr lang="en-US" sz="2400" i="1" dirty="0" smtClean="0"/>
              <a:t>, </a:t>
            </a:r>
            <a:r>
              <a:rPr lang="en-US" sz="2400" dirty="0" smtClean="0"/>
              <a:t>P(H|</a:t>
            </a:r>
            <a:r>
              <a:rPr lang="en-US" sz="2400" b="1" dirty="0" smtClean="0"/>
              <a:t>X</a:t>
            </a:r>
            <a:r>
              <a:rPr lang="en-US" sz="2400" dirty="0" smtClean="0"/>
              <a:t>)</a:t>
            </a:r>
            <a:r>
              <a:rPr lang="en-US" sz="2400" i="1" dirty="0" smtClean="0"/>
              <a:t>, </a:t>
            </a:r>
            <a:r>
              <a:rPr lang="en-US" sz="2400" dirty="0" smtClean="0"/>
              <a:t>follows the Bayes’ theorem</a:t>
            </a:r>
          </a:p>
          <a:p>
            <a:pPr eaLnBrk="1" hangingPunct="1">
              <a:lnSpc>
                <a:spcPct val="120000"/>
              </a:lnSpc>
              <a:buFont typeface="Wingdings" pitchFamily="2" charset="2"/>
              <a:buNone/>
            </a:pPr>
            <a:r>
              <a:rPr lang="en-US" sz="2400" dirty="0" smtClean="0"/>
              <a:t>			</a:t>
            </a:r>
          </a:p>
          <a:p>
            <a:pPr eaLnBrk="1" hangingPunct="1">
              <a:lnSpc>
                <a:spcPct val="120000"/>
              </a:lnSpc>
            </a:pPr>
            <a:endParaRPr lang="en-US" sz="2400" dirty="0" smtClean="0"/>
          </a:p>
          <a:p>
            <a:pPr eaLnBrk="1" hangingPunct="1">
              <a:lnSpc>
                <a:spcPct val="120000"/>
              </a:lnSpc>
            </a:pPr>
            <a:r>
              <a:rPr lang="en-US" sz="2400" dirty="0" smtClean="0"/>
              <a:t>Informally, this can be viewed as </a:t>
            </a:r>
          </a:p>
          <a:p>
            <a:pPr lvl="1" eaLnBrk="1" hangingPunct="1">
              <a:lnSpc>
                <a:spcPct val="120000"/>
              </a:lnSpc>
              <a:buFont typeface="Wingdings" pitchFamily="2" charset="2"/>
              <a:buNone/>
            </a:pPr>
            <a:r>
              <a:rPr lang="en-US" sz="2400" dirty="0" smtClean="0"/>
              <a:t>		posteriori = likelihood x prior/evidence</a:t>
            </a:r>
          </a:p>
          <a:p>
            <a:pPr eaLnBrk="1" hangingPunct="1">
              <a:lnSpc>
                <a:spcPct val="120000"/>
              </a:lnSpc>
            </a:pPr>
            <a:r>
              <a:rPr lang="en-US" sz="2400" dirty="0" smtClean="0">
                <a:solidFill>
                  <a:schemeClr val="tx2"/>
                </a:solidFill>
              </a:rPr>
              <a:t>Predicts</a:t>
            </a:r>
            <a:r>
              <a:rPr lang="en-US" sz="2400" dirty="0" smtClean="0"/>
              <a:t> </a:t>
            </a:r>
            <a:r>
              <a:rPr lang="en-US" sz="2400" b="1" dirty="0" smtClean="0">
                <a:solidFill>
                  <a:srgbClr val="FF0000"/>
                </a:solidFill>
              </a:rPr>
              <a:t>X</a:t>
            </a:r>
            <a:r>
              <a:rPr lang="en-US" sz="2400" dirty="0" smtClean="0">
                <a:solidFill>
                  <a:srgbClr val="FF0000"/>
                </a:solidFill>
              </a:rPr>
              <a:t> belongs to C</a:t>
            </a:r>
            <a:r>
              <a:rPr lang="en-US" sz="2400" baseline="-25000" dirty="0" smtClean="0">
                <a:solidFill>
                  <a:srgbClr val="FF0000"/>
                </a:solidFill>
              </a:rPr>
              <a:t>i</a:t>
            </a:r>
            <a:r>
              <a:rPr lang="en-US" sz="2400" dirty="0" smtClean="0">
                <a:solidFill>
                  <a:srgbClr val="FF0000"/>
                </a:solidFill>
              </a:rPr>
              <a:t> </a:t>
            </a:r>
            <a:r>
              <a:rPr lang="en-US" sz="2400" dirty="0" err="1" smtClean="0"/>
              <a:t>iff</a:t>
            </a:r>
            <a:r>
              <a:rPr lang="en-US" sz="2400" dirty="0" smtClean="0"/>
              <a:t> the probability </a:t>
            </a:r>
            <a:r>
              <a:rPr lang="en-US" sz="2400" dirty="0" smtClean="0">
                <a:solidFill>
                  <a:schemeClr val="tx2"/>
                </a:solidFill>
              </a:rPr>
              <a:t>P(</a:t>
            </a:r>
            <a:r>
              <a:rPr lang="en-US" sz="2400" dirty="0" err="1" smtClean="0">
                <a:solidFill>
                  <a:schemeClr val="tx2"/>
                </a:solidFill>
              </a:rPr>
              <a:t>C</a:t>
            </a:r>
            <a:r>
              <a:rPr lang="en-US" sz="2400" baseline="-25000" dirty="0" err="1" smtClean="0">
                <a:solidFill>
                  <a:schemeClr val="tx2"/>
                </a:solidFill>
              </a:rPr>
              <a:t>i</a:t>
            </a:r>
            <a:r>
              <a:rPr lang="en-US" sz="2400" dirty="0" err="1" smtClean="0">
                <a:solidFill>
                  <a:schemeClr val="tx2"/>
                </a:solidFill>
              </a:rPr>
              <a:t>|</a:t>
            </a:r>
            <a:r>
              <a:rPr lang="en-US" sz="2400" b="1" dirty="0" err="1" smtClean="0">
                <a:solidFill>
                  <a:schemeClr val="tx2"/>
                </a:solidFill>
              </a:rPr>
              <a:t>X</a:t>
            </a:r>
            <a:r>
              <a:rPr lang="en-US" sz="2400" dirty="0" smtClean="0">
                <a:solidFill>
                  <a:schemeClr val="tx2"/>
                </a:solidFill>
              </a:rPr>
              <a:t>) is the highest </a:t>
            </a:r>
            <a:r>
              <a:rPr lang="en-US" sz="2400" dirty="0" smtClean="0"/>
              <a:t>among all the P(</a:t>
            </a:r>
            <a:r>
              <a:rPr lang="en-US" sz="2400" dirty="0" err="1" smtClean="0"/>
              <a:t>C</a:t>
            </a:r>
            <a:r>
              <a:rPr lang="en-US" sz="2400" baseline="-25000" dirty="0" err="1" smtClean="0"/>
              <a:t>k</a:t>
            </a:r>
            <a:r>
              <a:rPr lang="en-US" sz="2400" dirty="0" err="1" smtClean="0"/>
              <a:t>|X</a:t>
            </a:r>
            <a:r>
              <a:rPr lang="en-US" sz="2400" dirty="0" smtClean="0"/>
              <a:t>) for all the </a:t>
            </a:r>
            <a:r>
              <a:rPr lang="en-US" sz="2400" i="1" dirty="0" smtClean="0"/>
              <a:t>k</a:t>
            </a:r>
            <a:r>
              <a:rPr lang="en-US" sz="2400" dirty="0" smtClean="0"/>
              <a:t> classes</a:t>
            </a:r>
          </a:p>
          <a:p>
            <a:pPr eaLnBrk="1" hangingPunct="1">
              <a:lnSpc>
                <a:spcPct val="120000"/>
              </a:lnSpc>
            </a:pPr>
            <a:r>
              <a:rPr lang="en-US" sz="2400" dirty="0" smtClean="0"/>
              <a:t>Practical difficulty:  It requires initial knowledge of many probabilities, involving significant computational cost</a:t>
            </a:r>
          </a:p>
        </p:txBody>
      </p:sp>
      <p:graphicFrame>
        <p:nvGraphicFramePr>
          <p:cNvPr id="35845" name="Object 4"/>
          <p:cNvGraphicFramePr>
            <a:graphicFrameLocks noChangeAspect="1"/>
          </p:cNvGraphicFramePr>
          <p:nvPr/>
        </p:nvGraphicFramePr>
        <p:xfrm>
          <a:off x="990600" y="2438400"/>
          <a:ext cx="7585075" cy="768350"/>
        </p:xfrm>
        <a:graphic>
          <a:graphicData uri="http://schemas.openxmlformats.org/presentationml/2006/ole">
            <mc:AlternateContent xmlns:mc="http://schemas.openxmlformats.org/markup-compatibility/2006">
              <mc:Choice xmlns:v="urn:schemas-microsoft-com:vml" Requires="v">
                <p:oleObj spid="_x0000_s9240" name="Equation" r:id="rId4" imgW="4813300" imgH="558800" progId="Equation.3">
                  <p:embed/>
                </p:oleObj>
              </mc:Choice>
              <mc:Fallback>
                <p:oleObj name="Equation" r:id="rId4" imgW="4813300" imgH="558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75850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20"/>
            <a:r>
              <a:rPr sz="3300" dirty="0">
                <a:latin typeface="Arial"/>
                <a:cs typeface="Arial"/>
              </a:rPr>
              <a:t>Decision</a:t>
            </a:r>
            <a:r>
              <a:rPr sz="3300" spc="-41" dirty="0">
                <a:latin typeface="Arial"/>
                <a:cs typeface="Arial"/>
              </a:rPr>
              <a:t> </a:t>
            </a:r>
            <a:r>
              <a:rPr sz="3300" spc="-118" dirty="0">
                <a:latin typeface="Arial"/>
                <a:cs typeface="Arial"/>
              </a:rPr>
              <a:t>T</a:t>
            </a:r>
            <a:r>
              <a:rPr sz="3300" spc="-63" dirty="0">
                <a:latin typeface="Arial"/>
                <a:cs typeface="Arial"/>
              </a:rPr>
              <a:t>r</a:t>
            </a:r>
            <a:r>
              <a:rPr sz="3300" dirty="0">
                <a:latin typeface="Arial"/>
                <a:cs typeface="Arial"/>
              </a:rPr>
              <a:t>ee</a:t>
            </a:r>
            <a:r>
              <a:rPr sz="3300" spc="-5" dirty="0">
                <a:latin typeface="Arial"/>
                <a:cs typeface="Arial"/>
              </a:rPr>
              <a:t> </a:t>
            </a:r>
            <a:r>
              <a:rPr sz="3300" spc="-23" dirty="0">
                <a:latin typeface="Arial"/>
                <a:cs typeface="Arial"/>
              </a:rPr>
              <a:t>t</a:t>
            </a:r>
            <a:r>
              <a:rPr sz="3300" dirty="0">
                <a:latin typeface="Arial"/>
                <a:cs typeface="Arial"/>
              </a:rPr>
              <a:t>o</a:t>
            </a:r>
            <a:r>
              <a:rPr sz="3300" spc="-5" dirty="0">
                <a:latin typeface="Arial"/>
                <a:cs typeface="Arial"/>
              </a:rPr>
              <a:t> </a:t>
            </a:r>
            <a:r>
              <a:rPr sz="3300" dirty="0">
                <a:latin typeface="Arial"/>
                <a:cs typeface="Arial"/>
              </a:rPr>
              <a:t>Decis</a:t>
            </a:r>
            <a:r>
              <a:rPr sz="3300" spc="5" dirty="0">
                <a:latin typeface="Arial"/>
                <a:cs typeface="Arial"/>
              </a:rPr>
              <a:t>i</a:t>
            </a:r>
            <a:r>
              <a:rPr sz="3300" dirty="0">
                <a:latin typeface="Arial"/>
                <a:cs typeface="Arial"/>
              </a:rPr>
              <a:t>on</a:t>
            </a:r>
            <a:r>
              <a:rPr sz="3300" spc="-5" dirty="0">
                <a:latin typeface="Arial"/>
                <a:cs typeface="Arial"/>
              </a:rPr>
              <a:t> </a:t>
            </a:r>
            <a:r>
              <a:rPr sz="3300" dirty="0">
                <a:latin typeface="Arial"/>
                <a:cs typeface="Arial"/>
              </a:rPr>
              <a:t>Rules</a:t>
            </a:r>
          </a:p>
        </p:txBody>
      </p:sp>
      <p:sp>
        <p:nvSpPr>
          <p:cNvPr id="3" name="object 3"/>
          <p:cNvSpPr txBox="1"/>
          <p:nvPr/>
        </p:nvSpPr>
        <p:spPr>
          <a:xfrm>
            <a:off x="543573" y="1710465"/>
            <a:ext cx="130135" cy="178654"/>
          </a:xfrm>
          <a:prstGeom prst="rect">
            <a:avLst/>
          </a:prstGeom>
        </p:spPr>
        <p:txBody>
          <a:bodyPr vert="horz" wrap="square" lIns="0" tIns="0" rIns="0" bIns="0" rtlCol="0">
            <a:noAutofit/>
          </a:bodyPr>
          <a:lstStyle/>
          <a:p>
            <a:pPr marL="11520"/>
            <a:r>
              <a:rPr sz="1000" spc="204" dirty="0">
                <a:latin typeface="Arial"/>
                <a:cs typeface="Arial"/>
              </a:rPr>
              <a:t>●</a:t>
            </a:r>
            <a:endParaRPr sz="1000" dirty="0">
              <a:latin typeface="Arial"/>
              <a:cs typeface="Arial"/>
            </a:endParaRPr>
          </a:p>
        </p:txBody>
      </p:sp>
      <p:sp>
        <p:nvSpPr>
          <p:cNvPr id="4" name="object 4"/>
          <p:cNvSpPr txBox="1"/>
          <p:nvPr/>
        </p:nvSpPr>
        <p:spPr>
          <a:xfrm>
            <a:off x="837239" y="1636468"/>
            <a:ext cx="7639962" cy="1017750"/>
          </a:xfrm>
          <a:prstGeom prst="rect">
            <a:avLst/>
          </a:prstGeom>
        </p:spPr>
        <p:txBody>
          <a:bodyPr vert="horz" wrap="square" lIns="0" tIns="0" rIns="0" bIns="0" rtlCol="0">
            <a:noAutofit/>
          </a:bodyPr>
          <a:lstStyle/>
          <a:p>
            <a:pPr marL="11520" marR="11520">
              <a:lnSpc>
                <a:spcPts val="2667"/>
              </a:lnSpc>
            </a:pPr>
            <a:r>
              <a:rPr sz="2400" spc="-18" dirty="0">
                <a:latin typeface="Arial"/>
                <a:cs typeface="Arial"/>
              </a:rPr>
              <a:t>A</a:t>
            </a:r>
            <a:r>
              <a:rPr sz="2400" spc="-127" dirty="0">
                <a:latin typeface="Arial"/>
                <a:cs typeface="Arial"/>
              </a:rPr>
              <a:t> </a:t>
            </a:r>
            <a:r>
              <a:rPr sz="2400" dirty="0">
                <a:latin typeface="Arial"/>
                <a:cs typeface="Arial"/>
              </a:rPr>
              <a:t>de</a:t>
            </a:r>
            <a:r>
              <a:rPr sz="2400" spc="5" dirty="0">
                <a:latin typeface="Arial"/>
                <a:cs typeface="Arial"/>
              </a:rPr>
              <a:t>c</a:t>
            </a:r>
            <a:r>
              <a:rPr sz="2400" spc="-9" dirty="0">
                <a:latin typeface="Arial"/>
                <a:cs typeface="Arial"/>
              </a:rPr>
              <a:t>i</a:t>
            </a:r>
            <a:r>
              <a:rPr sz="2400" spc="5" dirty="0">
                <a:latin typeface="Arial"/>
                <a:cs typeface="Arial"/>
              </a:rPr>
              <a:t>s</a:t>
            </a:r>
            <a:r>
              <a:rPr sz="2400" dirty="0">
                <a:latin typeface="Arial"/>
                <a:cs typeface="Arial"/>
              </a:rPr>
              <a:t>ion</a:t>
            </a:r>
            <a:r>
              <a:rPr sz="2400" spc="-5" dirty="0">
                <a:latin typeface="Arial"/>
                <a:cs typeface="Arial"/>
              </a:rPr>
              <a:t> </a:t>
            </a:r>
            <a:r>
              <a:rPr sz="2400" spc="-9" dirty="0">
                <a:latin typeface="Arial"/>
                <a:cs typeface="Arial"/>
              </a:rPr>
              <a:t>tree</a:t>
            </a:r>
            <a:r>
              <a:rPr sz="2400" spc="-5" dirty="0">
                <a:latin typeface="Arial"/>
                <a:cs typeface="Arial"/>
              </a:rPr>
              <a:t> </a:t>
            </a:r>
            <a:r>
              <a:rPr sz="2400" spc="5" dirty="0">
                <a:latin typeface="Arial"/>
                <a:cs typeface="Arial"/>
              </a:rPr>
              <a:t>c</a:t>
            </a:r>
            <a:r>
              <a:rPr sz="2400" dirty="0">
                <a:latin typeface="Arial"/>
                <a:cs typeface="Arial"/>
              </a:rPr>
              <a:t>an</a:t>
            </a:r>
            <a:r>
              <a:rPr sz="2400" spc="-5" dirty="0">
                <a:latin typeface="Arial"/>
                <a:cs typeface="Arial"/>
              </a:rPr>
              <a:t> </a:t>
            </a:r>
            <a:r>
              <a:rPr sz="2400" spc="9" dirty="0">
                <a:latin typeface="Arial"/>
                <a:cs typeface="Arial"/>
              </a:rPr>
              <a:t>e</a:t>
            </a:r>
            <a:r>
              <a:rPr sz="2400" dirty="0">
                <a:latin typeface="Arial"/>
                <a:cs typeface="Arial"/>
              </a:rPr>
              <a:t>asily</a:t>
            </a:r>
            <a:r>
              <a:rPr sz="2400" spc="-5" dirty="0">
                <a:latin typeface="Arial"/>
                <a:cs typeface="Arial"/>
              </a:rPr>
              <a:t> </a:t>
            </a:r>
            <a:r>
              <a:rPr sz="2400" spc="9" dirty="0">
                <a:latin typeface="Arial"/>
                <a:cs typeface="Arial"/>
              </a:rPr>
              <a:t>b</a:t>
            </a:r>
            <a:r>
              <a:rPr sz="2400" dirty="0">
                <a:latin typeface="Arial"/>
                <a:cs typeface="Arial"/>
              </a:rPr>
              <a:t>e</a:t>
            </a:r>
            <a:r>
              <a:rPr sz="2400" spc="-5" dirty="0">
                <a:latin typeface="Arial"/>
                <a:cs typeface="Arial"/>
              </a:rPr>
              <a:t> </a:t>
            </a:r>
            <a:r>
              <a:rPr sz="2400" spc="-9" dirty="0">
                <a:latin typeface="Arial"/>
                <a:cs typeface="Arial"/>
              </a:rPr>
              <a:t>t</a:t>
            </a:r>
            <a:r>
              <a:rPr sz="2400" spc="-18" dirty="0">
                <a:latin typeface="Arial"/>
                <a:cs typeface="Arial"/>
              </a:rPr>
              <a:t>r</a:t>
            </a:r>
            <a:r>
              <a:rPr sz="2400" spc="9" dirty="0">
                <a:latin typeface="Arial"/>
                <a:cs typeface="Arial"/>
              </a:rPr>
              <a:t>a</a:t>
            </a:r>
            <a:r>
              <a:rPr sz="2400" dirty="0">
                <a:latin typeface="Arial"/>
                <a:cs typeface="Arial"/>
              </a:rPr>
              <a:t>n</a:t>
            </a:r>
            <a:r>
              <a:rPr sz="2400" spc="-9" dirty="0">
                <a:latin typeface="Arial"/>
                <a:cs typeface="Arial"/>
              </a:rPr>
              <a:t>sf</a:t>
            </a:r>
            <a:r>
              <a:rPr sz="2400" spc="-5" dirty="0">
                <a:latin typeface="Arial"/>
                <a:cs typeface="Arial"/>
              </a:rPr>
              <a:t>o</a:t>
            </a:r>
            <a:r>
              <a:rPr sz="2400" spc="-9" dirty="0">
                <a:latin typeface="Arial"/>
                <a:cs typeface="Arial"/>
              </a:rPr>
              <a:t>r</a:t>
            </a:r>
            <a:r>
              <a:rPr sz="2400" dirty="0">
                <a:latin typeface="Arial"/>
                <a:cs typeface="Arial"/>
              </a:rPr>
              <a:t>med</a:t>
            </a:r>
            <a:r>
              <a:rPr sz="2400" spc="9" dirty="0">
                <a:latin typeface="Arial"/>
                <a:cs typeface="Arial"/>
              </a:rPr>
              <a:t> </a:t>
            </a:r>
            <a:r>
              <a:rPr sz="2400" spc="-14" dirty="0">
                <a:latin typeface="Arial"/>
                <a:cs typeface="Arial"/>
              </a:rPr>
              <a:t>to</a:t>
            </a:r>
            <a:r>
              <a:rPr sz="2400" spc="-5" dirty="0">
                <a:latin typeface="Arial"/>
                <a:cs typeface="Arial"/>
              </a:rPr>
              <a:t> </a:t>
            </a:r>
            <a:r>
              <a:rPr sz="2400" dirty="0">
                <a:latin typeface="Arial"/>
                <a:cs typeface="Arial"/>
              </a:rPr>
              <a:t>a</a:t>
            </a:r>
            <a:r>
              <a:rPr sz="2400" spc="-5" dirty="0">
                <a:latin typeface="Arial"/>
                <a:cs typeface="Arial"/>
              </a:rPr>
              <a:t> </a:t>
            </a:r>
            <a:r>
              <a:rPr sz="2400" spc="5" dirty="0">
                <a:latin typeface="Arial"/>
                <a:cs typeface="Arial"/>
              </a:rPr>
              <a:t>s</a:t>
            </a:r>
            <a:r>
              <a:rPr sz="2400" dirty="0">
                <a:latin typeface="Arial"/>
                <a:cs typeface="Arial"/>
              </a:rPr>
              <a:t>e</a:t>
            </a:r>
            <a:r>
              <a:rPr sz="2400" spc="-9" dirty="0">
                <a:latin typeface="Arial"/>
                <a:cs typeface="Arial"/>
              </a:rPr>
              <a:t>t</a:t>
            </a:r>
            <a:r>
              <a:rPr sz="2400" spc="-5" dirty="0">
                <a:latin typeface="Arial"/>
                <a:cs typeface="Arial"/>
              </a:rPr>
              <a:t> </a:t>
            </a:r>
            <a:r>
              <a:rPr sz="2400" dirty="0">
                <a:latin typeface="Arial"/>
                <a:cs typeface="Arial"/>
              </a:rPr>
              <a:t>o</a:t>
            </a:r>
            <a:r>
              <a:rPr sz="2400" spc="-9" dirty="0">
                <a:latin typeface="Arial"/>
                <a:cs typeface="Arial"/>
              </a:rPr>
              <a:t>f</a:t>
            </a:r>
            <a:r>
              <a:rPr sz="2400" spc="-5" dirty="0">
                <a:latin typeface="Arial"/>
                <a:cs typeface="Arial"/>
              </a:rPr>
              <a:t> </a:t>
            </a:r>
            <a:r>
              <a:rPr sz="2400" dirty="0">
                <a:latin typeface="Arial"/>
                <a:cs typeface="Arial"/>
              </a:rPr>
              <a:t>rules by</a:t>
            </a:r>
            <a:r>
              <a:rPr sz="2400" spc="5" dirty="0">
                <a:latin typeface="Arial"/>
                <a:cs typeface="Arial"/>
              </a:rPr>
              <a:t> </a:t>
            </a:r>
            <a:r>
              <a:rPr sz="2400" dirty="0">
                <a:latin typeface="Arial"/>
                <a:cs typeface="Arial"/>
              </a:rPr>
              <a:t>ma</a:t>
            </a:r>
            <a:r>
              <a:rPr sz="2400" spc="9" dirty="0">
                <a:latin typeface="Arial"/>
                <a:cs typeface="Arial"/>
              </a:rPr>
              <a:t>p</a:t>
            </a:r>
            <a:r>
              <a:rPr sz="2400" dirty="0">
                <a:latin typeface="Arial"/>
                <a:cs typeface="Arial"/>
              </a:rPr>
              <a:t>p</a:t>
            </a:r>
            <a:r>
              <a:rPr sz="2400" spc="-9" dirty="0">
                <a:latin typeface="Arial"/>
                <a:cs typeface="Arial"/>
              </a:rPr>
              <a:t>i</a:t>
            </a:r>
            <a:r>
              <a:rPr sz="2400" spc="9" dirty="0">
                <a:latin typeface="Arial"/>
                <a:cs typeface="Arial"/>
              </a:rPr>
              <a:t>n</a:t>
            </a:r>
            <a:r>
              <a:rPr sz="2400" dirty="0">
                <a:latin typeface="Arial"/>
                <a:cs typeface="Arial"/>
              </a:rPr>
              <a:t>g</a:t>
            </a:r>
            <a:r>
              <a:rPr sz="2400" spc="-5" dirty="0">
                <a:latin typeface="Arial"/>
                <a:cs typeface="Arial"/>
              </a:rPr>
              <a:t> </a:t>
            </a:r>
            <a:r>
              <a:rPr sz="2400" spc="-9" dirty="0">
                <a:latin typeface="Arial"/>
                <a:cs typeface="Arial"/>
              </a:rPr>
              <a:t>f</a:t>
            </a:r>
            <a:r>
              <a:rPr sz="2400" spc="-18" dirty="0">
                <a:latin typeface="Arial"/>
                <a:cs typeface="Arial"/>
              </a:rPr>
              <a:t>r</a:t>
            </a:r>
            <a:r>
              <a:rPr sz="2400" dirty="0">
                <a:latin typeface="Arial"/>
                <a:cs typeface="Arial"/>
              </a:rPr>
              <a:t>om</a:t>
            </a:r>
            <a:r>
              <a:rPr sz="2400" spc="5" dirty="0">
                <a:latin typeface="Arial"/>
                <a:cs typeface="Arial"/>
              </a:rPr>
              <a:t> </a:t>
            </a:r>
            <a:r>
              <a:rPr sz="2400" spc="-14" dirty="0">
                <a:latin typeface="Arial"/>
                <a:cs typeface="Arial"/>
              </a:rPr>
              <a:t>the</a:t>
            </a:r>
            <a:r>
              <a:rPr sz="2400" spc="-5" dirty="0">
                <a:latin typeface="Arial"/>
                <a:cs typeface="Arial"/>
              </a:rPr>
              <a:t> </a:t>
            </a:r>
            <a:r>
              <a:rPr sz="2400" spc="-9" dirty="0">
                <a:latin typeface="Arial"/>
                <a:cs typeface="Arial"/>
              </a:rPr>
              <a:t>r</a:t>
            </a:r>
            <a:r>
              <a:rPr sz="2400" spc="9" dirty="0">
                <a:latin typeface="Arial"/>
                <a:cs typeface="Arial"/>
              </a:rPr>
              <a:t>o</a:t>
            </a:r>
            <a:r>
              <a:rPr sz="2400" dirty="0">
                <a:latin typeface="Arial"/>
                <a:cs typeface="Arial"/>
              </a:rPr>
              <a:t>o</a:t>
            </a:r>
            <a:r>
              <a:rPr sz="2400" spc="-9" dirty="0">
                <a:latin typeface="Arial"/>
                <a:cs typeface="Arial"/>
              </a:rPr>
              <a:t>t</a:t>
            </a:r>
            <a:r>
              <a:rPr sz="2400" spc="-5" dirty="0">
                <a:latin typeface="Arial"/>
                <a:cs typeface="Arial"/>
              </a:rPr>
              <a:t> </a:t>
            </a:r>
            <a:r>
              <a:rPr sz="2400" dirty="0">
                <a:latin typeface="Arial"/>
                <a:cs typeface="Arial"/>
              </a:rPr>
              <a:t>node</a:t>
            </a:r>
            <a:r>
              <a:rPr sz="2400" spc="9" dirty="0">
                <a:latin typeface="Arial"/>
                <a:cs typeface="Arial"/>
              </a:rPr>
              <a:t> </a:t>
            </a:r>
            <a:r>
              <a:rPr sz="2400" spc="-14" dirty="0">
                <a:latin typeface="Arial"/>
                <a:cs typeface="Arial"/>
              </a:rPr>
              <a:t>to</a:t>
            </a:r>
            <a:r>
              <a:rPr sz="2400" spc="-5" dirty="0">
                <a:latin typeface="Arial"/>
                <a:cs typeface="Arial"/>
              </a:rPr>
              <a:t> </a:t>
            </a:r>
            <a:r>
              <a:rPr sz="2400" spc="-14" dirty="0">
                <a:latin typeface="Arial"/>
                <a:cs typeface="Arial"/>
              </a:rPr>
              <a:t>the</a:t>
            </a:r>
            <a:r>
              <a:rPr sz="2400" spc="-5" dirty="0">
                <a:latin typeface="Arial"/>
                <a:cs typeface="Arial"/>
              </a:rPr>
              <a:t> </a:t>
            </a:r>
            <a:r>
              <a:rPr sz="2400" dirty="0">
                <a:latin typeface="Arial"/>
                <a:cs typeface="Arial"/>
              </a:rPr>
              <a:t>lea</a:t>
            </a:r>
            <a:r>
              <a:rPr sz="2400" spc="-9" dirty="0">
                <a:latin typeface="Arial"/>
                <a:cs typeface="Arial"/>
              </a:rPr>
              <a:t>f</a:t>
            </a:r>
            <a:r>
              <a:rPr sz="2400" spc="-5" dirty="0">
                <a:latin typeface="Arial"/>
                <a:cs typeface="Arial"/>
              </a:rPr>
              <a:t> </a:t>
            </a:r>
            <a:r>
              <a:rPr sz="2400" dirty="0">
                <a:latin typeface="Arial"/>
                <a:cs typeface="Arial"/>
              </a:rPr>
              <a:t>n</a:t>
            </a:r>
            <a:r>
              <a:rPr sz="2400" spc="9" dirty="0">
                <a:latin typeface="Arial"/>
                <a:cs typeface="Arial"/>
              </a:rPr>
              <a:t>o</a:t>
            </a:r>
            <a:r>
              <a:rPr sz="2400" dirty="0">
                <a:latin typeface="Arial"/>
                <a:cs typeface="Arial"/>
              </a:rPr>
              <a:t>des</a:t>
            </a:r>
            <a:r>
              <a:rPr sz="2400" spc="5" dirty="0">
                <a:latin typeface="Arial"/>
                <a:cs typeface="Arial"/>
              </a:rPr>
              <a:t> </a:t>
            </a:r>
            <a:r>
              <a:rPr sz="2400" dirty="0">
                <a:latin typeface="Arial"/>
                <a:cs typeface="Arial"/>
              </a:rPr>
              <a:t>one</a:t>
            </a:r>
            <a:r>
              <a:rPr sz="2400" spc="9" dirty="0">
                <a:latin typeface="Arial"/>
                <a:cs typeface="Arial"/>
              </a:rPr>
              <a:t> </a:t>
            </a:r>
            <a:r>
              <a:rPr sz="2400" dirty="0">
                <a:latin typeface="Arial"/>
                <a:cs typeface="Arial"/>
              </a:rPr>
              <a:t>by on</a:t>
            </a:r>
            <a:r>
              <a:rPr sz="2400" spc="9" dirty="0">
                <a:latin typeface="Arial"/>
                <a:cs typeface="Arial"/>
              </a:rPr>
              <a:t>e</a:t>
            </a:r>
            <a:r>
              <a:rPr sz="2400" spc="-9" dirty="0">
                <a:latin typeface="Arial"/>
                <a:cs typeface="Arial"/>
              </a:rPr>
              <a:t>.</a:t>
            </a:r>
            <a:endParaRPr sz="2400" dirty="0">
              <a:latin typeface="Arial"/>
              <a:cs typeface="Arial"/>
            </a:endParaRPr>
          </a:p>
        </p:txBody>
      </p:sp>
      <p:sp>
        <p:nvSpPr>
          <p:cNvPr id="5" name="object 5"/>
          <p:cNvSpPr/>
          <p:nvPr/>
        </p:nvSpPr>
        <p:spPr>
          <a:xfrm>
            <a:off x="1697512" y="2482711"/>
            <a:ext cx="6398497" cy="378976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Classification Is to Derive the Maximum Posteriori</a:t>
            </a:r>
            <a:endParaRPr lang="en-US" sz="2800" dirty="0"/>
          </a:p>
        </p:txBody>
      </p:sp>
      <p:sp>
        <p:nvSpPr>
          <p:cNvPr id="4" name="Slide Number Placeholder 3"/>
          <p:cNvSpPr>
            <a:spLocks noGrp="1"/>
          </p:cNvSpPr>
          <p:nvPr>
            <p:ph type="sldNum" sz="quarter" idx="10"/>
          </p:nvPr>
        </p:nvSpPr>
        <p:spPr/>
        <p:txBody>
          <a:bodyPr/>
          <a:lstStyle/>
          <a:p>
            <a:pPr>
              <a:defRPr/>
            </a:pPr>
            <a:fld id="{0AEEBA65-9695-43CD-8D97-FC09329FE559}" type="slidenum">
              <a:rPr lang="en-US" smtClean="0">
                <a:solidFill>
                  <a:srgbClr val="000000"/>
                </a:solidFill>
              </a:rPr>
              <a:pPr>
                <a:defRPr/>
              </a:pPr>
              <a:t>5</a:t>
            </a:fld>
            <a:endParaRPr lang="en-US">
              <a:solidFill>
                <a:srgbClr val="000000"/>
              </a:solidFill>
            </a:endParaRPr>
          </a:p>
        </p:txBody>
      </p:sp>
      <p:pic>
        <p:nvPicPr>
          <p:cNvPr id="16386" name="Picture 2"/>
          <p:cNvPicPr>
            <a:picLocks noGrp="1" noChangeAspect="1" noChangeArrowheads="1"/>
          </p:cNvPicPr>
          <p:nvPr>
            <p:ph idx="1"/>
          </p:nvPr>
        </p:nvPicPr>
        <p:blipFill>
          <a:blip r:embed="rId2" cstate="print"/>
          <a:srcRect/>
          <a:stretch>
            <a:fillRect/>
          </a:stretch>
        </p:blipFill>
        <p:spPr bwMode="auto">
          <a:xfrm>
            <a:off x="762000" y="1295400"/>
            <a:ext cx="7010400" cy="37242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r>
              <a:rPr lang="en-US" dirty="0" smtClean="0"/>
              <a:t> Classifier </a:t>
            </a:r>
            <a:endParaRPr lang="en-US" dirty="0"/>
          </a:p>
        </p:txBody>
      </p:sp>
      <p:sp>
        <p:nvSpPr>
          <p:cNvPr id="4" name="Slide Number Placeholder 3"/>
          <p:cNvSpPr>
            <a:spLocks noGrp="1"/>
          </p:cNvSpPr>
          <p:nvPr>
            <p:ph type="sldNum" sz="quarter" idx="10"/>
          </p:nvPr>
        </p:nvSpPr>
        <p:spPr/>
        <p:txBody>
          <a:bodyPr/>
          <a:lstStyle/>
          <a:p>
            <a:pPr>
              <a:defRPr/>
            </a:pPr>
            <a:fld id="{0AEEBA65-9695-43CD-8D97-FC09329FE559}" type="slidenum">
              <a:rPr lang="en-US" smtClean="0">
                <a:solidFill>
                  <a:srgbClr val="000000"/>
                </a:solidFill>
              </a:rPr>
              <a:pPr>
                <a:defRPr/>
              </a:pPr>
              <a:t>6</a:t>
            </a:fld>
            <a:endParaRPr lang="en-US">
              <a:solidFill>
                <a:srgbClr val="000000"/>
              </a:solidFill>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914400" y="1447800"/>
            <a:ext cx="6781800" cy="388401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EEBA65-9695-43CD-8D97-FC09329FE559}" type="slidenum">
              <a:rPr lang="en-US" smtClean="0">
                <a:solidFill>
                  <a:srgbClr val="000000"/>
                </a:solidFill>
              </a:rPr>
              <a:pPr>
                <a:defRPr/>
              </a:pPr>
              <a:t>7</a:t>
            </a:fld>
            <a:endParaRPr lang="en-US">
              <a:solidFill>
                <a:srgbClr val="000000"/>
              </a:solidFill>
            </a:endParaRPr>
          </a:p>
        </p:txBody>
      </p:sp>
      <p:pic>
        <p:nvPicPr>
          <p:cNvPr id="18434" name="Picture 2"/>
          <p:cNvPicPr>
            <a:picLocks noChangeAspect="1" noChangeArrowheads="1"/>
          </p:cNvPicPr>
          <p:nvPr/>
        </p:nvPicPr>
        <p:blipFill>
          <a:blip r:embed="rId2" cstate="print"/>
          <a:srcRect/>
          <a:stretch>
            <a:fillRect/>
          </a:stretch>
        </p:blipFill>
        <p:spPr bwMode="auto">
          <a:xfrm>
            <a:off x="1066800" y="1909763"/>
            <a:ext cx="7010400" cy="4133674"/>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noFill/>
        </p:spPr>
        <p:txBody>
          <a:bodyPr/>
          <a:lstStyle/>
          <a:p>
            <a:fld id="{EB524B4C-1E9D-4CBB-B06C-5F23436E5260}" type="slidenum">
              <a:rPr lang="en-US" smtClean="0">
                <a:solidFill>
                  <a:srgbClr val="000000"/>
                </a:solidFill>
              </a:rPr>
              <a:pPr/>
              <a:t>8</a:t>
            </a:fld>
            <a:endParaRPr lang="en-US" smtClean="0">
              <a:solidFill>
                <a:srgbClr val="000000"/>
              </a:solidFill>
            </a:endParaRPr>
          </a:p>
        </p:txBody>
      </p:sp>
      <p:sp>
        <p:nvSpPr>
          <p:cNvPr id="38915" name="Rectangle 2"/>
          <p:cNvSpPr>
            <a:spLocks noGrp="1" noChangeArrowheads="1"/>
          </p:cNvSpPr>
          <p:nvPr>
            <p:ph type="title"/>
          </p:nvPr>
        </p:nvSpPr>
        <p:spPr>
          <a:xfrm>
            <a:off x="0" y="304800"/>
            <a:ext cx="9144000" cy="609600"/>
          </a:xfrm>
        </p:spPr>
        <p:txBody>
          <a:bodyPr/>
          <a:lstStyle/>
          <a:p>
            <a:pPr eaLnBrk="1" hangingPunct="1"/>
            <a:r>
              <a:rPr lang="en-US" smtClean="0"/>
              <a:t>Naïve Bayes Classifier: Training Dataset</a:t>
            </a:r>
          </a:p>
        </p:txBody>
      </p:sp>
      <p:sp>
        <p:nvSpPr>
          <p:cNvPr id="38916" name="Text Box 4"/>
          <p:cNvSpPr txBox="1">
            <a:spLocks noChangeArrowheads="1"/>
          </p:cNvSpPr>
          <p:nvPr/>
        </p:nvSpPr>
        <p:spPr bwMode="auto">
          <a:xfrm>
            <a:off x="152400" y="1828800"/>
            <a:ext cx="3429000" cy="3748088"/>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sz="2400">
                <a:solidFill>
                  <a:srgbClr val="000000"/>
                </a:solidFill>
                <a:latin typeface="Calibri" pitchFamily="34" charset="0"/>
              </a:rPr>
              <a:t>Class:</a:t>
            </a:r>
          </a:p>
          <a:p>
            <a:pPr fontAlgn="base">
              <a:lnSpc>
                <a:spcPct val="110000"/>
              </a:lnSpc>
              <a:spcBef>
                <a:spcPct val="0"/>
              </a:spcBef>
              <a:spcAft>
                <a:spcPct val="0"/>
              </a:spcAft>
            </a:pPr>
            <a:r>
              <a:rPr lang="en-US" sz="2400">
                <a:solidFill>
                  <a:srgbClr val="000000"/>
                </a:solidFill>
                <a:latin typeface="Calibri" pitchFamily="34" charset="0"/>
              </a:rPr>
              <a:t>C1:buys_computer = ‘yes’</a:t>
            </a:r>
          </a:p>
          <a:p>
            <a:pPr fontAlgn="base">
              <a:lnSpc>
                <a:spcPct val="110000"/>
              </a:lnSpc>
              <a:spcBef>
                <a:spcPct val="0"/>
              </a:spcBef>
              <a:spcAft>
                <a:spcPct val="0"/>
              </a:spcAft>
            </a:pPr>
            <a:r>
              <a:rPr lang="en-US" sz="2400">
                <a:solidFill>
                  <a:srgbClr val="000000"/>
                </a:solidFill>
                <a:latin typeface="Calibri" pitchFamily="34" charset="0"/>
              </a:rPr>
              <a:t>C2:buys_computer = ‘no’</a:t>
            </a:r>
          </a:p>
          <a:p>
            <a:pPr fontAlgn="base">
              <a:lnSpc>
                <a:spcPct val="110000"/>
              </a:lnSpc>
              <a:spcBef>
                <a:spcPct val="0"/>
              </a:spcBef>
              <a:spcAft>
                <a:spcPct val="0"/>
              </a:spcAft>
            </a:pPr>
            <a:endParaRPr lang="en-US" sz="2400">
              <a:solidFill>
                <a:srgbClr val="000000"/>
              </a:solidFill>
              <a:latin typeface="Calibri" pitchFamily="34" charset="0"/>
            </a:endParaRPr>
          </a:p>
          <a:p>
            <a:pPr fontAlgn="base">
              <a:lnSpc>
                <a:spcPct val="110000"/>
              </a:lnSpc>
              <a:spcBef>
                <a:spcPct val="0"/>
              </a:spcBef>
              <a:spcAft>
                <a:spcPct val="0"/>
              </a:spcAft>
            </a:pPr>
            <a:r>
              <a:rPr lang="en-US" sz="2400">
                <a:solidFill>
                  <a:srgbClr val="000000"/>
                </a:solidFill>
                <a:latin typeface="Calibri" pitchFamily="34" charset="0"/>
              </a:rPr>
              <a:t>Data to be classified: </a:t>
            </a:r>
          </a:p>
          <a:p>
            <a:pPr fontAlgn="base">
              <a:lnSpc>
                <a:spcPct val="110000"/>
              </a:lnSpc>
              <a:spcBef>
                <a:spcPct val="0"/>
              </a:spcBef>
              <a:spcAft>
                <a:spcPct val="0"/>
              </a:spcAft>
            </a:pPr>
            <a:r>
              <a:rPr lang="en-US" sz="2400">
                <a:solidFill>
                  <a:srgbClr val="000000"/>
                </a:solidFill>
                <a:latin typeface="Calibri" pitchFamily="34" charset="0"/>
              </a:rPr>
              <a:t>X = (age &lt;=30, </a:t>
            </a:r>
          </a:p>
          <a:p>
            <a:pPr fontAlgn="base">
              <a:lnSpc>
                <a:spcPct val="110000"/>
              </a:lnSpc>
              <a:spcBef>
                <a:spcPct val="0"/>
              </a:spcBef>
              <a:spcAft>
                <a:spcPct val="0"/>
              </a:spcAft>
            </a:pPr>
            <a:r>
              <a:rPr lang="en-US" sz="2400">
                <a:solidFill>
                  <a:srgbClr val="000000"/>
                </a:solidFill>
                <a:latin typeface="Calibri" pitchFamily="34" charset="0"/>
              </a:rPr>
              <a:t>Income = medium,</a:t>
            </a:r>
          </a:p>
          <a:p>
            <a:pPr fontAlgn="base">
              <a:lnSpc>
                <a:spcPct val="110000"/>
              </a:lnSpc>
              <a:spcBef>
                <a:spcPct val="0"/>
              </a:spcBef>
              <a:spcAft>
                <a:spcPct val="0"/>
              </a:spcAft>
            </a:pPr>
            <a:r>
              <a:rPr lang="en-US" sz="2400">
                <a:solidFill>
                  <a:srgbClr val="000000"/>
                </a:solidFill>
                <a:latin typeface="Calibri" pitchFamily="34" charset="0"/>
              </a:rPr>
              <a:t>Student = yes</a:t>
            </a:r>
          </a:p>
          <a:p>
            <a:pPr fontAlgn="base">
              <a:lnSpc>
                <a:spcPct val="110000"/>
              </a:lnSpc>
              <a:spcBef>
                <a:spcPct val="0"/>
              </a:spcBef>
              <a:spcAft>
                <a:spcPct val="0"/>
              </a:spcAft>
            </a:pPr>
            <a:r>
              <a:rPr lang="en-US" sz="2400">
                <a:solidFill>
                  <a:srgbClr val="000000"/>
                </a:solidFill>
                <a:latin typeface="Calibri" pitchFamily="34" charset="0"/>
              </a:rPr>
              <a:t>Credit_rating = Fair)</a:t>
            </a:r>
          </a:p>
        </p:txBody>
      </p:sp>
      <p:graphicFrame>
        <p:nvGraphicFramePr>
          <p:cNvPr id="38917" name="Object 5"/>
          <p:cNvGraphicFramePr>
            <a:graphicFrameLocks noGrp="1"/>
          </p:cNvGraphicFramePr>
          <p:nvPr>
            <p:ph idx="1"/>
            <p:extLst>
              <p:ext uri="{D42A27DB-BD31-4B8C-83A1-F6EECF244321}">
                <p14:modId xmlns:p14="http://schemas.microsoft.com/office/powerpoint/2010/main" val="2862624888"/>
              </p:ext>
            </p:extLst>
          </p:nvPr>
        </p:nvGraphicFramePr>
        <p:xfrm>
          <a:off x="3505200" y="1295400"/>
          <a:ext cx="5110163" cy="5257800"/>
        </p:xfrm>
        <a:graphic>
          <a:graphicData uri="http://schemas.openxmlformats.org/presentationml/2006/ole">
            <mc:AlternateContent xmlns:mc="http://schemas.openxmlformats.org/markup-compatibility/2006">
              <mc:Choice xmlns:v="urn:schemas-microsoft-com:vml" Requires="v">
                <p:oleObj spid="_x0000_s12312" name="Worksheet" r:id="rId4" imgW="4324438" imgH="4457652" progId="Excel.Sheet.8">
                  <p:embed/>
                </p:oleObj>
              </mc:Choice>
              <mc:Fallback>
                <p:oleObj name="Worksheet" r:id="rId4" imgW="4324438" imgH="4457652"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295400"/>
                        <a:ext cx="51101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BA7E57BD-6B41-487E-BC10-CB976EB4EFB7}" type="slidenum">
              <a:rPr lang="en-US" smtClean="0">
                <a:solidFill>
                  <a:srgbClr val="000000"/>
                </a:solidFill>
              </a:rPr>
              <a:pPr/>
              <a:t>9</a:t>
            </a:fld>
            <a:endParaRPr lang="en-US" smtClean="0">
              <a:solidFill>
                <a:srgbClr val="000000"/>
              </a:solidFill>
            </a:endParaRPr>
          </a:p>
        </p:txBody>
      </p:sp>
      <p:sp>
        <p:nvSpPr>
          <p:cNvPr id="39939" name="Rectangle 2"/>
          <p:cNvSpPr>
            <a:spLocks noGrp="1" noChangeArrowheads="1"/>
          </p:cNvSpPr>
          <p:nvPr>
            <p:ph type="title"/>
          </p:nvPr>
        </p:nvSpPr>
        <p:spPr>
          <a:xfrm>
            <a:off x="0" y="228600"/>
            <a:ext cx="9067800" cy="609600"/>
          </a:xfrm>
        </p:spPr>
        <p:txBody>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228600" y="1152525"/>
            <a:ext cx="8686800" cy="5715000"/>
          </a:xfrm>
        </p:spPr>
        <p:txBody>
          <a:bodyPr/>
          <a:lstStyle/>
          <a:p>
            <a:pPr eaLnBrk="1" hangingPunct="1">
              <a:lnSpc>
                <a:spcPct val="90000"/>
              </a:lnSpc>
            </a:pPr>
            <a:r>
              <a:rPr lang="en-US" sz="2000" smtClean="0"/>
              <a:t>P(C</a:t>
            </a:r>
            <a:r>
              <a:rPr lang="en-US" sz="2000" baseline="-25000" smtClean="0"/>
              <a:t>i</a:t>
            </a:r>
            <a:r>
              <a:rPr lang="en-US" sz="2000" smtClean="0"/>
              <a:t>):    P(buys_computer = “yes”)  = 9/14 = 0.643</a:t>
            </a:r>
          </a:p>
          <a:p>
            <a:pPr eaLnBrk="1" hangingPunct="1">
              <a:lnSpc>
                <a:spcPct val="90000"/>
              </a:lnSpc>
              <a:buFont typeface="Wingdings" pitchFamily="2" charset="2"/>
              <a:buNone/>
            </a:pPr>
            <a:r>
              <a:rPr lang="en-US" sz="2000" smtClean="0"/>
              <a:t>                   P(buys_computer = “no”) = 5/14= 0.357</a:t>
            </a:r>
          </a:p>
          <a:p>
            <a:pPr eaLnBrk="1" hangingPunct="1">
              <a:lnSpc>
                <a:spcPct val="90000"/>
              </a:lnSpc>
            </a:pPr>
            <a:r>
              <a:rPr lang="en-US" sz="2000" smtClean="0"/>
              <a:t>Compute P(X|C</a:t>
            </a:r>
            <a:r>
              <a:rPr lang="en-US" sz="2000" baseline="-25000" smtClean="0"/>
              <a:t>i</a:t>
            </a:r>
            <a:r>
              <a:rPr lang="en-US" sz="2000" smtClean="0"/>
              <a:t>) for each class</a:t>
            </a:r>
          </a:p>
          <a:p>
            <a:pPr lvl="1" eaLnBrk="1" hangingPunct="1">
              <a:lnSpc>
                <a:spcPct val="90000"/>
              </a:lnSpc>
              <a:buFont typeface="Wingdings" pitchFamily="2" charset="2"/>
              <a:buNone/>
            </a:pPr>
            <a:r>
              <a:rPr lang="en-US" sz="2000" smtClean="0"/>
              <a:t>     P(age = “&lt;=30” | buys_computer = “yes”)  = 2/9 = 0.222</a:t>
            </a:r>
          </a:p>
          <a:p>
            <a:pPr lvl="1" eaLnBrk="1" hangingPunct="1">
              <a:lnSpc>
                <a:spcPct val="90000"/>
              </a:lnSpc>
              <a:buFont typeface="Wingdings" pitchFamily="2" charset="2"/>
              <a:buNone/>
            </a:pPr>
            <a:r>
              <a:rPr lang="en-US" sz="2000" smtClean="0"/>
              <a:t>     P(age = “&lt;= 30” | buys_computer = “no”) = 3/5 = 0.6</a:t>
            </a:r>
          </a:p>
          <a:p>
            <a:pPr lvl="1" eaLnBrk="1" hangingPunct="1">
              <a:lnSpc>
                <a:spcPct val="90000"/>
              </a:lnSpc>
              <a:buFont typeface="Wingdings" pitchFamily="2" charset="2"/>
              <a:buNone/>
            </a:pPr>
            <a:r>
              <a:rPr lang="en-US" sz="2000" smtClean="0"/>
              <a:t>     P(income = “medium” | buys_computer = “yes”) = 4/9 = 0.444</a:t>
            </a:r>
          </a:p>
          <a:p>
            <a:pPr lvl="1" eaLnBrk="1" hangingPunct="1">
              <a:lnSpc>
                <a:spcPct val="90000"/>
              </a:lnSpc>
              <a:buFont typeface="Wingdings" pitchFamily="2" charset="2"/>
              <a:buNone/>
            </a:pPr>
            <a:r>
              <a:rPr lang="en-US" sz="2000" smtClean="0"/>
              <a:t>     P(income = “medium” | buys_computer = “no”) = 2/5 = 0.4</a:t>
            </a:r>
          </a:p>
          <a:p>
            <a:pPr lvl="1" eaLnBrk="1" hangingPunct="1">
              <a:lnSpc>
                <a:spcPct val="90000"/>
              </a:lnSpc>
              <a:buFont typeface="Wingdings" pitchFamily="2" charset="2"/>
              <a:buNone/>
            </a:pPr>
            <a:r>
              <a:rPr lang="en-US" sz="2000" smtClean="0"/>
              <a:t>     P(student = “yes” | buys_computer = “yes) = 6/9 = 0.667</a:t>
            </a:r>
          </a:p>
          <a:p>
            <a:pPr lvl="1" eaLnBrk="1" hangingPunct="1">
              <a:lnSpc>
                <a:spcPct val="90000"/>
              </a:lnSpc>
              <a:buFont typeface="Wingdings" pitchFamily="2" charset="2"/>
              <a:buNone/>
            </a:pPr>
            <a:r>
              <a:rPr lang="en-US" sz="2000" smtClean="0"/>
              <a:t>     P(student = “yes” | buys_computer = “no”) = 1/5 = 0.2</a:t>
            </a:r>
          </a:p>
          <a:p>
            <a:pPr lvl="1" eaLnBrk="1" hangingPunct="1">
              <a:lnSpc>
                <a:spcPct val="90000"/>
              </a:lnSpc>
              <a:buFont typeface="Wingdings" pitchFamily="2" charset="2"/>
              <a:buNone/>
            </a:pPr>
            <a:r>
              <a:rPr lang="en-US" sz="2000" smtClean="0"/>
              <a:t>     P(credit_rating = “fair” | buys_computer = “yes”) = 6/9 = 0.667</a:t>
            </a:r>
          </a:p>
          <a:p>
            <a:pPr lvl="1" eaLnBrk="1" hangingPunct="1">
              <a:lnSpc>
                <a:spcPct val="90000"/>
              </a:lnSpc>
              <a:buFont typeface="Wingdings" pitchFamily="2" charset="2"/>
              <a:buNone/>
            </a:pPr>
            <a:r>
              <a:rPr lang="en-US" sz="2000" smtClean="0"/>
              <a:t>     P(credit_rating = “fair” | buys_computer = “no”) = 2/5 = 0.4</a:t>
            </a:r>
          </a:p>
          <a:p>
            <a:pPr eaLnBrk="1" hangingPunct="1">
              <a:lnSpc>
                <a:spcPct val="90000"/>
              </a:lnSpc>
            </a:pPr>
            <a:r>
              <a:rPr lang="en-US" sz="2000" b="1" smtClean="0"/>
              <a:t> X = (age &lt;= 30 , income = medium, student = yes, credit_rating = fair)</a:t>
            </a:r>
          </a:p>
          <a:p>
            <a:pPr eaLnBrk="1" hangingPunct="1">
              <a:lnSpc>
                <a:spcPct val="90000"/>
              </a:lnSpc>
              <a:buFont typeface="Wingdings" pitchFamily="2" charset="2"/>
              <a:buNone/>
            </a:pPr>
            <a:r>
              <a:rPr lang="en-US" sz="2000" smtClean="0"/>
              <a:t> </a:t>
            </a:r>
            <a:r>
              <a:rPr lang="en-US" sz="2000" b="1" smtClean="0"/>
              <a:t>P(X|C</a:t>
            </a:r>
            <a:r>
              <a:rPr lang="en-US" sz="2000" b="1" baseline="-25000" smtClean="0"/>
              <a:t>i</a:t>
            </a:r>
            <a:r>
              <a:rPr lang="en-US" sz="2000" b="1" smtClean="0"/>
              <a:t>) :</a:t>
            </a:r>
            <a:r>
              <a:rPr lang="en-US" sz="2000" smtClean="0"/>
              <a:t> P(X|buys_computer = “yes”) = 0.222 x 0.444 x 0.667 x 0.667 = 0.044</a:t>
            </a:r>
          </a:p>
          <a:p>
            <a:pPr eaLnBrk="1" hangingPunct="1">
              <a:lnSpc>
                <a:spcPct val="90000"/>
              </a:lnSpc>
              <a:buFont typeface="Wingdings" pitchFamily="2" charset="2"/>
              <a:buNone/>
            </a:pPr>
            <a:r>
              <a:rPr lang="en-US" sz="2000" smtClean="0"/>
              <a:t>                P(X|buys_computer = “no”) = 0.6 x 0.4 x 0.2 x 0.4 = 0.019</a:t>
            </a:r>
          </a:p>
          <a:p>
            <a:pPr eaLnBrk="1" hangingPunct="1">
              <a:lnSpc>
                <a:spcPct val="90000"/>
              </a:lnSpc>
              <a:buFont typeface="Wingdings" pitchFamily="2" charset="2"/>
              <a:buNone/>
            </a:pPr>
            <a:r>
              <a:rPr lang="en-US" sz="2000" b="1" smtClean="0"/>
              <a:t>P(X|C</a:t>
            </a:r>
            <a:r>
              <a:rPr lang="en-US" sz="2000" b="1" baseline="-25000" smtClean="0"/>
              <a:t>i</a:t>
            </a:r>
            <a:r>
              <a:rPr lang="en-US" sz="2000" b="1" smtClean="0"/>
              <a:t>)*P(C</a:t>
            </a:r>
            <a:r>
              <a:rPr lang="en-US" sz="2000" b="1" baseline="-25000" smtClean="0"/>
              <a:t>i</a:t>
            </a:r>
            <a:r>
              <a:rPr lang="en-US" sz="2000" b="1" smtClean="0"/>
              <a:t>) : </a:t>
            </a:r>
            <a:r>
              <a:rPr lang="en-US" sz="2000" smtClean="0"/>
              <a:t>P(X|buys_computer = “yes”) * P(buys_computer = “yes”) = 0.028</a:t>
            </a:r>
          </a:p>
          <a:p>
            <a:pPr eaLnBrk="1" hangingPunct="1">
              <a:lnSpc>
                <a:spcPct val="90000"/>
              </a:lnSpc>
              <a:buFont typeface="Wingdings" pitchFamily="2" charset="2"/>
              <a:buNone/>
            </a:pPr>
            <a:r>
              <a:rPr lang="en-US" sz="2000" b="1" smtClean="0"/>
              <a:t>		             </a:t>
            </a:r>
            <a:r>
              <a:rPr lang="en-US" sz="2000" smtClean="0"/>
              <a:t>P(X|buys_computer = “no”) * P(buys_computer = “no”) = 0.007</a:t>
            </a:r>
            <a:endParaRPr lang="en-US" sz="2000" b="1" smtClean="0"/>
          </a:p>
          <a:p>
            <a:pPr eaLnBrk="1" hangingPunct="1">
              <a:lnSpc>
                <a:spcPct val="90000"/>
              </a:lnSpc>
              <a:buFont typeface="Wingdings" pitchFamily="2" charset="2"/>
              <a:buNone/>
            </a:pPr>
            <a:r>
              <a:rPr lang="en-US" sz="2000" b="1" smtClean="0"/>
              <a:t>Therefore,  X belongs to class (“buys_computer = yes”)	</a:t>
            </a:r>
            <a:r>
              <a:rPr lang="en-US" sz="1800" b="1" smtClean="0"/>
              <a:t>	</a:t>
            </a:r>
          </a:p>
        </p:txBody>
      </p:sp>
      <p:graphicFrame>
        <p:nvGraphicFramePr>
          <p:cNvPr id="39941" name="Object 1"/>
          <p:cNvGraphicFramePr>
            <a:graphicFrameLocks/>
          </p:cNvGraphicFramePr>
          <p:nvPr/>
        </p:nvGraphicFramePr>
        <p:xfrm>
          <a:off x="6553200" y="609600"/>
          <a:ext cx="2209800" cy="1828800"/>
        </p:xfrm>
        <a:graphic>
          <a:graphicData uri="http://schemas.openxmlformats.org/presentationml/2006/ole">
            <mc:AlternateContent xmlns:mc="http://schemas.openxmlformats.org/markup-compatibility/2006">
              <mc:Choice xmlns:v="urn:schemas-microsoft-com:vml" Requires="v">
                <p:oleObj spid="_x0000_s13336" name="Worksheet" r:id="rId4" imgW="4324453" imgH="4457683" progId="Excel.Sheet.8">
                  <p:embed/>
                </p:oleObj>
              </mc:Choice>
              <mc:Fallback>
                <p:oleObj name="Worksheet" r:id="rId4" imgW="4324453" imgH="4457683" progId="Excel.Sheet.8">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609600"/>
                        <a:ext cx="22098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C47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2715</Words>
  <Application>Microsoft Office PowerPoint</Application>
  <PresentationFormat>On-screen Show (4:3)</PresentationFormat>
  <Paragraphs>339</Paragraphs>
  <Slides>40</Slides>
  <Notes>26</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40</vt:i4>
      </vt:variant>
    </vt:vector>
  </HeadingPairs>
  <TitlesOfParts>
    <vt:vector size="44" baseType="lpstr">
      <vt:lpstr>Blends</vt:lpstr>
      <vt:lpstr>1_Office Theme</vt:lpstr>
      <vt:lpstr>Equation</vt:lpstr>
      <vt:lpstr>Worksheet</vt:lpstr>
      <vt:lpstr>Bayesian Classification: Why?</vt:lpstr>
      <vt:lpstr>Bayesian Classification</vt:lpstr>
      <vt:lpstr>Bayes’ Theorem: Basics</vt:lpstr>
      <vt:lpstr>Prediction Based on Bayes’ Theorem</vt:lpstr>
      <vt:lpstr>Classification Is to Derive the Maximum Posteriori</vt:lpstr>
      <vt:lpstr>Naïve Bayes Classifier </vt:lpstr>
      <vt:lpstr>PowerPoint Presentation</vt:lpstr>
      <vt:lpstr>Naïve Bayes Classifier: Training Dataset</vt:lpstr>
      <vt:lpstr>Naïve Bayes Classifier: An Example</vt:lpstr>
      <vt:lpstr>Avoiding the Zero-Probability Problem</vt:lpstr>
      <vt:lpstr>The Naive Bayesian Classifier</vt:lpstr>
      <vt:lpstr>How it works</vt:lpstr>
      <vt:lpstr>Example</vt:lpstr>
      <vt:lpstr>Example</vt:lpstr>
      <vt:lpstr>Example</vt:lpstr>
      <vt:lpstr>Example</vt:lpstr>
      <vt:lpstr>Example</vt:lpstr>
      <vt:lpstr>The zero-frequency problem</vt:lpstr>
      <vt:lpstr>PowerPoint Presentation</vt:lpstr>
      <vt:lpstr>Numerical Predictors</vt:lpstr>
      <vt:lpstr>Normal Distribution</vt:lpstr>
      <vt:lpstr>Example of Numerical Predictors</vt:lpstr>
      <vt:lpstr>Decision Tree</vt:lpstr>
      <vt:lpstr>Decision Tree for Weather Data</vt:lpstr>
      <vt:lpstr>How it works</vt:lpstr>
      <vt:lpstr>Entropy</vt:lpstr>
      <vt:lpstr>Compute Two Types of Entropy</vt:lpstr>
      <vt:lpstr>PowerPoint Presentation</vt:lpstr>
      <vt:lpstr>PowerPoint Presentation</vt:lpstr>
      <vt:lpstr>PowerPoint Presentation</vt:lpstr>
      <vt:lpstr>Information Gain</vt:lpstr>
      <vt:lpstr>Predictors Contribution</vt:lpstr>
      <vt:lpstr>Example</vt:lpstr>
      <vt:lpstr>Example</vt:lpstr>
      <vt:lpstr>Example</vt:lpstr>
      <vt:lpstr>Example</vt:lpstr>
      <vt:lpstr>Example</vt:lpstr>
      <vt:lpstr>Example</vt:lpstr>
      <vt:lpstr>Example</vt:lpstr>
      <vt:lpstr>Decision Tree to Decision Rules</vt:lpstr>
    </vt:vector>
  </TitlesOfParts>
  <Company>Liverpool John Moores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Classification: Why?</dc:title>
  <dc:creator>atif</dc:creator>
  <cp:lastModifiedBy>Windows User</cp:lastModifiedBy>
  <cp:revision>41</cp:revision>
  <dcterms:created xsi:type="dcterms:W3CDTF">2016-11-21T11:28:55Z</dcterms:created>
  <dcterms:modified xsi:type="dcterms:W3CDTF">2019-11-17T06:54:11Z</dcterms:modified>
</cp:coreProperties>
</file>