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7B45B-E453-4F06-A680-DB107F56A72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0C7EAC-3413-4A16-8F09-E498752123C1}">
      <dgm:prSet/>
      <dgm:spPr/>
      <dgm:t>
        <a:bodyPr/>
        <a:lstStyle/>
        <a:p>
          <a:r>
            <a:rPr lang="en-US"/>
            <a:t>Computer?</a:t>
          </a:r>
        </a:p>
      </dgm:t>
    </dgm:pt>
    <dgm:pt modelId="{DB8DB99F-8277-4EC3-A7D4-7E98E86BD1F9}" type="parTrans" cxnId="{64CEAC0D-4B70-473E-A5D5-A0FD2A5EDAE0}">
      <dgm:prSet/>
      <dgm:spPr/>
      <dgm:t>
        <a:bodyPr/>
        <a:lstStyle/>
        <a:p>
          <a:endParaRPr lang="en-US"/>
        </a:p>
      </dgm:t>
    </dgm:pt>
    <dgm:pt modelId="{C6782480-8713-4A42-991C-33254FB7B06E}" type="sibTrans" cxnId="{64CEAC0D-4B70-473E-A5D5-A0FD2A5EDAE0}">
      <dgm:prSet/>
      <dgm:spPr/>
      <dgm:t>
        <a:bodyPr/>
        <a:lstStyle/>
        <a:p>
          <a:endParaRPr lang="en-US"/>
        </a:p>
      </dgm:t>
    </dgm:pt>
    <dgm:pt modelId="{FEC20DCD-6122-4D1D-8FDE-432CEF4297E6}">
      <dgm:prSet/>
      <dgm:spPr/>
      <dgm:t>
        <a:bodyPr/>
        <a:lstStyle/>
        <a:p>
          <a:r>
            <a:rPr lang="en-US"/>
            <a:t>Operating Systems</a:t>
          </a:r>
        </a:p>
      </dgm:t>
    </dgm:pt>
    <dgm:pt modelId="{C6269411-BBA0-4233-8D0B-BD71E20FB8D8}" type="parTrans" cxnId="{36DBA6FD-CB8E-49DA-AA57-9FBD5796BD68}">
      <dgm:prSet/>
      <dgm:spPr/>
      <dgm:t>
        <a:bodyPr/>
        <a:lstStyle/>
        <a:p>
          <a:endParaRPr lang="en-US"/>
        </a:p>
      </dgm:t>
    </dgm:pt>
    <dgm:pt modelId="{CF2184D1-AF7A-4E1A-898B-032EE850C80A}" type="sibTrans" cxnId="{36DBA6FD-CB8E-49DA-AA57-9FBD5796BD68}">
      <dgm:prSet/>
      <dgm:spPr/>
      <dgm:t>
        <a:bodyPr/>
        <a:lstStyle/>
        <a:p>
          <a:endParaRPr lang="en-US"/>
        </a:p>
      </dgm:t>
    </dgm:pt>
    <dgm:pt modelId="{B2CDC1C3-31F6-4EA4-8EEA-683EDB0AAC33}">
      <dgm:prSet/>
      <dgm:spPr/>
      <dgm:t>
        <a:bodyPr/>
        <a:lstStyle/>
        <a:p>
          <a:r>
            <a:rPr lang="en-US"/>
            <a:t>Android </a:t>
          </a:r>
        </a:p>
      </dgm:t>
    </dgm:pt>
    <dgm:pt modelId="{03D06704-7D26-4346-8DD9-718C6B8A5A17}" type="parTrans" cxnId="{6575343F-0506-4FEC-88C3-91D055A8D8C2}">
      <dgm:prSet/>
      <dgm:spPr/>
      <dgm:t>
        <a:bodyPr/>
        <a:lstStyle/>
        <a:p>
          <a:endParaRPr lang="en-US"/>
        </a:p>
      </dgm:t>
    </dgm:pt>
    <dgm:pt modelId="{CAE0ED4B-8821-4EC1-AEA2-60A049BE180A}" type="sibTrans" cxnId="{6575343F-0506-4FEC-88C3-91D055A8D8C2}">
      <dgm:prSet/>
      <dgm:spPr/>
      <dgm:t>
        <a:bodyPr/>
        <a:lstStyle/>
        <a:p>
          <a:endParaRPr lang="en-US"/>
        </a:p>
      </dgm:t>
    </dgm:pt>
    <dgm:pt modelId="{1983815B-C84E-48E3-B849-3B0BDDF0D710}">
      <dgm:prSet/>
      <dgm:spPr/>
      <dgm:t>
        <a:bodyPr/>
        <a:lstStyle/>
        <a:p>
          <a:r>
            <a:rPr lang="en-US"/>
            <a:t>Windows </a:t>
          </a:r>
        </a:p>
      </dgm:t>
    </dgm:pt>
    <dgm:pt modelId="{C90C1563-174E-47DD-8BBD-1C20DC5258E1}" type="parTrans" cxnId="{9ACCAA2F-5EA8-4D48-8FCE-1931DDC47E59}">
      <dgm:prSet/>
      <dgm:spPr/>
      <dgm:t>
        <a:bodyPr/>
        <a:lstStyle/>
        <a:p>
          <a:endParaRPr lang="en-US"/>
        </a:p>
      </dgm:t>
    </dgm:pt>
    <dgm:pt modelId="{35F5D7BB-2439-455A-BBA3-41FF746497B1}" type="sibTrans" cxnId="{9ACCAA2F-5EA8-4D48-8FCE-1931DDC47E59}">
      <dgm:prSet/>
      <dgm:spPr/>
      <dgm:t>
        <a:bodyPr/>
        <a:lstStyle/>
        <a:p>
          <a:endParaRPr lang="en-US"/>
        </a:p>
      </dgm:t>
    </dgm:pt>
    <dgm:pt modelId="{A52C0DEC-F8B3-48AA-AE90-CEF8E1F9AB67}">
      <dgm:prSet/>
      <dgm:spPr/>
      <dgm:t>
        <a:bodyPr/>
        <a:lstStyle/>
        <a:p>
          <a:r>
            <a:rPr lang="en-US"/>
            <a:t>Linux/Unix</a:t>
          </a:r>
        </a:p>
      </dgm:t>
    </dgm:pt>
    <dgm:pt modelId="{610BA2E0-E27A-4853-B27C-84E9E662B620}" type="parTrans" cxnId="{634383AF-DA01-4716-AC19-2EBDCE953C68}">
      <dgm:prSet/>
      <dgm:spPr/>
      <dgm:t>
        <a:bodyPr/>
        <a:lstStyle/>
        <a:p>
          <a:endParaRPr lang="en-US"/>
        </a:p>
      </dgm:t>
    </dgm:pt>
    <dgm:pt modelId="{9C91FDD9-7052-45AD-93AB-B02F59A803CD}" type="sibTrans" cxnId="{634383AF-DA01-4716-AC19-2EBDCE953C68}">
      <dgm:prSet/>
      <dgm:spPr/>
      <dgm:t>
        <a:bodyPr/>
        <a:lstStyle/>
        <a:p>
          <a:endParaRPr lang="en-US"/>
        </a:p>
      </dgm:t>
    </dgm:pt>
    <dgm:pt modelId="{1D67E351-AF88-4AE6-A6AD-3BF60033DEF7}">
      <dgm:prSet/>
      <dgm:spPr/>
      <dgm:t>
        <a:bodyPr/>
        <a:lstStyle/>
        <a:p>
          <a:r>
            <a:rPr lang="en-US"/>
            <a:t>Mac</a:t>
          </a:r>
        </a:p>
      </dgm:t>
    </dgm:pt>
    <dgm:pt modelId="{17AEB5BC-AA71-40EB-BF5D-178F88D570B4}" type="parTrans" cxnId="{A3D052D0-82F7-49A2-8611-6EABCDEC35C4}">
      <dgm:prSet/>
      <dgm:spPr/>
      <dgm:t>
        <a:bodyPr/>
        <a:lstStyle/>
        <a:p>
          <a:endParaRPr lang="en-US"/>
        </a:p>
      </dgm:t>
    </dgm:pt>
    <dgm:pt modelId="{D0503581-B2AE-481A-B2A2-26F3E5FC7D52}" type="sibTrans" cxnId="{A3D052D0-82F7-49A2-8611-6EABCDEC35C4}">
      <dgm:prSet/>
      <dgm:spPr/>
      <dgm:t>
        <a:bodyPr/>
        <a:lstStyle/>
        <a:p>
          <a:endParaRPr lang="en-US"/>
        </a:p>
      </dgm:t>
    </dgm:pt>
    <dgm:pt modelId="{E3826170-3C6F-4E9D-8B50-3F4E51FF0E07}">
      <dgm:prSet/>
      <dgm:spPr/>
      <dgm:t>
        <a:bodyPr/>
        <a:lstStyle/>
        <a:p>
          <a:r>
            <a:rPr lang="en-US"/>
            <a:t>Password: Strong/Weak passwords/Patterns for touch displays  </a:t>
          </a:r>
        </a:p>
      </dgm:t>
    </dgm:pt>
    <dgm:pt modelId="{7DAEF997-5E27-4F6B-9CF3-10E0FA363365}" type="parTrans" cxnId="{739DDBBE-6D5C-4481-8967-43ED7F1CFE33}">
      <dgm:prSet/>
      <dgm:spPr/>
      <dgm:t>
        <a:bodyPr/>
        <a:lstStyle/>
        <a:p>
          <a:endParaRPr lang="en-US"/>
        </a:p>
      </dgm:t>
    </dgm:pt>
    <dgm:pt modelId="{2F04B6A0-DC36-462A-B07B-561AE5C970A8}" type="sibTrans" cxnId="{739DDBBE-6D5C-4481-8967-43ED7F1CFE33}">
      <dgm:prSet/>
      <dgm:spPr/>
      <dgm:t>
        <a:bodyPr/>
        <a:lstStyle/>
        <a:p>
          <a:endParaRPr lang="en-US"/>
        </a:p>
      </dgm:t>
    </dgm:pt>
    <dgm:pt modelId="{A2E8D294-FF9C-46B6-8E1C-F6E676A9447D}" type="pres">
      <dgm:prSet presAssocID="{BBF7B45B-E453-4F06-A680-DB107F56A724}" presName="linear" presStyleCnt="0">
        <dgm:presLayoutVars>
          <dgm:animLvl val="lvl"/>
          <dgm:resizeHandles val="exact"/>
        </dgm:presLayoutVars>
      </dgm:prSet>
      <dgm:spPr/>
    </dgm:pt>
    <dgm:pt modelId="{77394E50-02FB-4336-B8B4-764791155F14}" type="pres">
      <dgm:prSet presAssocID="{170C7EAC-3413-4A16-8F09-E498752123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C5288E-66CD-45C1-B28A-95724AEEABE4}" type="pres">
      <dgm:prSet presAssocID="{C6782480-8713-4A42-991C-33254FB7B06E}" presName="spacer" presStyleCnt="0"/>
      <dgm:spPr/>
    </dgm:pt>
    <dgm:pt modelId="{D0FF0F01-376F-4662-A613-8BF732333363}" type="pres">
      <dgm:prSet presAssocID="{FEC20DCD-6122-4D1D-8FDE-432CEF4297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1DD940-2633-4047-A349-673CA314085C}" type="pres">
      <dgm:prSet presAssocID="{FEC20DCD-6122-4D1D-8FDE-432CEF4297E6}" presName="childText" presStyleLbl="revTx" presStyleIdx="0" presStyleCnt="1">
        <dgm:presLayoutVars>
          <dgm:bulletEnabled val="1"/>
        </dgm:presLayoutVars>
      </dgm:prSet>
      <dgm:spPr/>
    </dgm:pt>
    <dgm:pt modelId="{7CA1A4AC-E60A-42BE-B63B-7F9BCFD28138}" type="pres">
      <dgm:prSet presAssocID="{E3826170-3C6F-4E9D-8B50-3F4E51FF0E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CEAC0D-4B70-473E-A5D5-A0FD2A5EDAE0}" srcId="{BBF7B45B-E453-4F06-A680-DB107F56A724}" destId="{170C7EAC-3413-4A16-8F09-E498752123C1}" srcOrd="0" destOrd="0" parTransId="{DB8DB99F-8277-4EC3-A7D4-7E98E86BD1F9}" sibTransId="{C6782480-8713-4A42-991C-33254FB7B06E}"/>
    <dgm:cxn modelId="{31DD2721-DDD8-445B-BABC-FDD72C178AB8}" type="presOf" srcId="{E3826170-3C6F-4E9D-8B50-3F4E51FF0E07}" destId="{7CA1A4AC-E60A-42BE-B63B-7F9BCFD28138}" srcOrd="0" destOrd="0" presId="urn:microsoft.com/office/officeart/2005/8/layout/vList2"/>
    <dgm:cxn modelId="{9ACCAA2F-5EA8-4D48-8FCE-1931DDC47E59}" srcId="{FEC20DCD-6122-4D1D-8FDE-432CEF4297E6}" destId="{1983815B-C84E-48E3-B849-3B0BDDF0D710}" srcOrd="1" destOrd="0" parTransId="{C90C1563-174E-47DD-8BBD-1C20DC5258E1}" sibTransId="{35F5D7BB-2439-455A-BBA3-41FF746497B1}"/>
    <dgm:cxn modelId="{6575343F-0506-4FEC-88C3-91D055A8D8C2}" srcId="{FEC20DCD-6122-4D1D-8FDE-432CEF4297E6}" destId="{B2CDC1C3-31F6-4EA4-8EEA-683EDB0AAC33}" srcOrd="0" destOrd="0" parTransId="{03D06704-7D26-4346-8DD9-718C6B8A5A17}" sibTransId="{CAE0ED4B-8821-4EC1-AEA2-60A049BE180A}"/>
    <dgm:cxn modelId="{E6EA3E40-CB7C-4E69-A906-C6FE3EDDD57C}" type="presOf" srcId="{1983815B-C84E-48E3-B849-3B0BDDF0D710}" destId="{0E1DD940-2633-4047-A349-673CA314085C}" srcOrd="0" destOrd="1" presId="urn:microsoft.com/office/officeart/2005/8/layout/vList2"/>
    <dgm:cxn modelId="{D5DD9B69-7F31-4EB4-8C7A-6D776A59A701}" type="presOf" srcId="{B2CDC1C3-31F6-4EA4-8EEA-683EDB0AAC33}" destId="{0E1DD940-2633-4047-A349-673CA314085C}" srcOrd="0" destOrd="0" presId="urn:microsoft.com/office/officeart/2005/8/layout/vList2"/>
    <dgm:cxn modelId="{7ABF016B-2092-48CF-B419-92558D2A62AA}" type="presOf" srcId="{170C7EAC-3413-4A16-8F09-E498752123C1}" destId="{77394E50-02FB-4336-B8B4-764791155F14}" srcOrd="0" destOrd="0" presId="urn:microsoft.com/office/officeart/2005/8/layout/vList2"/>
    <dgm:cxn modelId="{F7645371-611B-4563-9643-8F6E4903771E}" type="presOf" srcId="{FEC20DCD-6122-4D1D-8FDE-432CEF4297E6}" destId="{D0FF0F01-376F-4662-A613-8BF732333363}" srcOrd="0" destOrd="0" presId="urn:microsoft.com/office/officeart/2005/8/layout/vList2"/>
    <dgm:cxn modelId="{07A0B998-1A1C-4EEB-A726-EB218282CF49}" type="presOf" srcId="{1D67E351-AF88-4AE6-A6AD-3BF60033DEF7}" destId="{0E1DD940-2633-4047-A349-673CA314085C}" srcOrd="0" destOrd="3" presId="urn:microsoft.com/office/officeart/2005/8/layout/vList2"/>
    <dgm:cxn modelId="{A4CCC7AD-B4EB-4304-8B81-2BC1421A3BB8}" type="presOf" srcId="{BBF7B45B-E453-4F06-A680-DB107F56A724}" destId="{A2E8D294-FF9C-46B6-8E1C-F6E676A9447D}" srcOrd="0" destOrd="0" presId="urn:microsoft.com/office/officeart/2005/8/layout/vList2"/>
    <dgm:cxn modelId="{634383AF-DA01-4716-AC19-2EBDCE953C68}" srcId="{FEC20DCD-6122-4D1D-8FDE-432CEF4297E6}" destId="{A52C0DEC-F8B3-48AA-AE90-CEF8E1F9AB67}" srcOrd="2" destOrd="0" parTransId="{610BA2E0-E27A-4853-B27C-84E9E662B620}" sibTransId="{9C91FDD9-7052-45AD-93AB-B02F59A803CD}"/>
    <dgm:cxn modelId="{739DDBBE-6D5C-4481-8967-43ED7F1CFE33}" srcId="{BBF7B45B-E453-4F06-A680-DB107F56A724}" destId="{E3826170-3C6F-4E9D-8B50-3F4E51FF0E07}" srcOrd="2" destOrd="0" parTransId="{7DAEF997-5E27-4F6B-9CF3-10E0FA363365}" sibTransId="{2F04B6A0-DC36-462A-B07B-561AE5C970A8}"/>
    <dgm:cxn modelId="{676FABCB-586D-47D1-9CBD-9E2252DC91DB}" type="presOf" srcId="{A52C0DEC-F8B3-48AA-AE90-CEF8E1F9AB67}" destId="{0E1DD940-2633-4047-A349-673CA314085C}" srcOrd="0" destOrd="2" presId="urn:microsoft.com/office/officeart/2005/8/layout/vList2"/>
    <dgm:cxn modelId="{A3D052D0-82F7-49A2-8611-6EABCDEC35C4}" srcId="{FEC20DCD-6122-4D1D-8FDE-432CEF4297E6}" destId="{1D67E351-AF88-4AE6-A6AD-3BF60033DEF7}" srcOrd="3" destOrd="0" parTransId="{17AEB5BC-AA71-40EB-BF5D-178F88D570B4}" sibTransId="{D0503581-B2AE-481A-B2A2-26F3E5FC7D52}"/>
    <dgm:cxn modelId="{36DBA6FD-CB8E-49DA-AA57-9FBD5796BD68}" srcId="{BBF7B45B-E453-4F06-A680-DB107F56A724}" destId="{FEC20DCD-6122-4D1D-8FDE-432CEF4297E6}" srcOrd="1" destOrd="0" parTransId="{C6269411-BBA0-4233-8D0B-BD71E20FB8D8}" sibTransId="{CF2184D1-AF7A-4E1A-898B-032EE850C80A}"/>
    <dgm:cxn modelId="{EE147CBF-44BB-44F3-BDF0-5FC583A4FF38}" type="presParOf" srcId="{A2E8D294-FF9C-46B6-8E1C-F6E676A9447D}" destId="{77394E50-02FB-4336-B8B4-764791155F14}" srcOrd="0" destOrd="0" presId="urn:microsoft.com/office/officeart/2005/8/layout/vList2"/>
    <dgm:cxn modelId="{0D24165A-7C40-4C41-8BD6-DAFE67BECCBD}" type="presParOf" srcId="{A2E8D294-FF9C-46B6-8E1C-F6E676A9447D}" destId="{7EC5288E-66CD-45C1-B28A-95724AEEABE4}" srcOrd="1" destOrd="0" presId="urn:microsoft.com/office/officeart/2005/8/layout/vList2"/>
    <dgm:cxn modelId="{301728A7-710E-431A-A406-EE1C973B684D}" type="presParOf" srcId="{A2E8D294-FF9C-46B6-8E1C-F6E676A9447D}" destId="{D0FF0F01-376F-4662-A613-8BF732333363}" srcOrd="2" destOrd="0" presId="urn:microsoft.com/office/officeart/2005/8/layout/vList2"/>
    <dgm:cxn modelId="{33493490-C625-42A1-8C8E-1F2540E4E08E}" type="presParOf" srcId="{A2E8D294-FF9C-46B6-8E1C-F6E676A9447D}" destId="{0E1DD940-2633-4047-A349-673CA314085C}" srcOrd="3" destOrd="0" presId="urn:microsoft.com/office/officeart/2005/8/layout/vList2"/>
    <dgm:cxn modelId="{F3B4FF1E-99A6-49E7-AA67-3B41D6CFD5C8}" type="presParOf" srcId="{A2E8D294-FF9C-46B6-8E1C-F6E676A9447D}" destId="{7CA1A4AC-E60A-42BE-B63B-7F9BCFD281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A6246-D296-4D60-89CA-A2E729FEE4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93C6BD-1C97-462D-A342-51C70C44967C}">
      <dgm:prSet/>
      <dgm:spPr/>
      <dgm:t>
        <a:bodyPr/>
        <a:lstStyle/>
        <a:p>
          <a:r>
            <a:rPr lang="en-US"/>
            <a:t>Viruses and worms (Already discussed)</a:t>
          </a:r>
        </a:p>
      </dgm:t>
    </dgm:pt>
    <dgm:pt modelId="{EC23681C-EF80-4959-AF4D-E035E20F73D5}" type="parTrans" cxnId="{8CC2334A-DA28-443F-9379-5FDCFFAB71EC}">
      <dgm:prSet/>
      <dgm:spPr/>
      <dgm:t>
        <a:bodyPr/>
        <a:lstStyle/>
        <a:p>
          <a:endParaRPr lang="en-US"/>
        </a:p>
      </dgm:t>
    </dgm:pt>
    <dgm:pt modelId="{5D83420D-FA38-4508-AF60-1788D5819000}" type="sibTrans" cxnId="{8CC2334A-DA28-443F-9379-5FDCFFAB71EC}">
      <dgm:prSet/>
      <dgm:spPr/>
      <dgm:t>
        <a:bodyPr/>
        <a:lstStyle/>
        <a:p>
          <a:endParaRPr lang="en-US"/>
        </a:p>
      </dgm:t>
    </dgm:pt>
    <dgm:pt modelId="{E9238BF3-4261-48DC-B44D-B5AB5B54638E}">
      <dgm:prSet/>
      <dgm:spPr/>
      <dgm:t>
        <a:bodyPr/>
        <a:lstStyle/>
        <a:p>
          <a:r>
            <a:rPr lang="en-US"/>
            <a:t>Hacking/Cracking </a:t>
          </a:r>
        </a:p>
      </dgm:t>
    </dgm:pt>
    <dgm:pt modelId="{15D1C28C-9333-4F70-872F-632EF3129B4D}" type="parTrans" cxnId="{01326928-D611-40F4-846D-EBB7590C29D0}">
      <dgm:prSet/>
      <dgm:spPr/>
      <dgm:t>
        <a:bodyPr/>
        <a:lstStyle/>
        <a:p>
          <a:endParaRPr lang="en-US"/>
        </a:p>
      </dgm:t>
    </dgm:pt>
    <dgm:pt modelId="{90C91194-5F9B-4352-926E-BF1B45353EA7}" type="sibTrans" cxnId="{01326928-D611-40F4-846D-EBB7590C29D0}">
      <dgm:prSet/>
      <dgm:spPr/>
      <dgm:t>
        <a:bodyPr/>
        <a:lstStyle/>
        <a:p>
          <a:endParaRPr lang="en-US"/>
        </a:p>
      </dgm:t>
    </dgm:pt>
    <dgm:pt modelId="{6D381831-6E90-4D5A-9EA4-C1E260E4E4B9}">
      <dgm:prSet/>
      <dgm:spPr/>
      <dgm:t>
        <a:bodyPr/>
        <a:lstStyle/>
        <a:p>
          <a:r>
            <a:rPr lang="en-US"/>
            <a:t>Trojan Horses </a:t>
          </a:r>
        </a:p>
      </dgm:t>
    </dgm:pt>
    <dgm:pt modelId="{D9214A3B-DCD8-46FD-82EA-FD70AEED2406}" type="parTrans" cxnId="{C501EA3F-675A-4630-B87A-E2468C2FCE59}">
      <dgm:prSet/>
      <dgm:spPr/>
      <dgm:t>
        <a:bodyPr/>
        <a:lstStyle/>
        <a:p>
          <a:endParaRPr lang="en-US"/>
        </a:p>
      </dgm:t>
    </dgm:pt>
    <dgm:pt modelId="{4C90AF49-2CD7-4581-948F-2ED57FE70FB6}" type="sibTrans" cxnId="{C501EA3F-675A-4630-B87A-E2468C2FCE59}">
      <dgm:prSet/>
      <dgm:spPr/>
      <dgm:t>
        <a:bodyPr/>
        <a:lstStyle/>
        <a:p>
          <a:endParaRPr lang="en-US"/>
        </a:p>
      </dgm:t>
    </dgm:pt>
    <dgm:pt modelId="{134EA387-A018-40A7-8E0B-2B4E16014B4C}">
      <dgm:prSet/>
      <dgm:spPr/>
      <dgm:t>
        <a:bodyPr/>
        <a:lstStyle/>
        <a:p>
          <a:r>
            <a:rPr lang="en-US"/>
            <a:t>Timebombs </a:t>
          </a:r>
        </a:p>
      </dgm:t>
    </dgm:pt>
    <dgm:pt modelId="{9A300852-A776-4B01-94AA-301144710963}" type="parTrans" cxnId="{DF7D5CD1-01EA-4144-AC94-822AD3839D37}">
      <dgm:prSet/>
      <dgm:spPr/>
      <dgm:t>
        <a:bodyPr/>
        <a:lstStyle/>
        <a:p>
          <a:endParaRPr lang="en-US"/>
        </a:p>
      </dgm:t>
    </dgm:pt>
    <dgm:pt modelId="{645901B6-80E7-48E3-91F0-E9686B36ADDB}" type="sibTrans" cxnId="{DF7D5CD1-01EA-4144-AC94-822AD3839D37}">
      <dgm:prSet/>
      <dgm:spPr/>
      <dgm:t>
        <a:bodyPr/>
        <a:lstStyle/>
        <a:p>
          <a:endParaRPr lang="en-US"/>
        </a:p>
      </dgm:t>
    </dgm:pt>
    <dgm:pt modelId="{00100F10-682C-4F0F-A70D-B68F926B0D7F}" type="pres">
      <dgm:prSet presAssocID="{10CA6246-D296-4D60-89CA-A2E729FEE42E}" presName="vert0" presStyleCnt="0">
        <dgm:presLayoutVars>
          <dgm:dir/>
          <dgm:animOne val="branch"/>
          <dgm:animLvl val="lvl"/>
        </dgm:presLayoutVars>
      </dgm:prSet>
      <dgm:spPr/>
    </dgm:pt>
    <dgm:pt modelId="{2D9609AC-CF7F-48C5-8C63-CC0117BC8014}" type="pres">
      <dgm:prSet presAssocID="{4493C6BD-1C97-462D-A342-51C70C44967C}" presName="thickLine" presStyleLbl="alignNode1" presStyleIdx="0" presStyleCnt="4"/>
      <dgm:spPr/>
    </dgm:pt>
    <dgm:pt modelId="{667C8941-48B0-4312-A61E-C65B6C7B731D}" type="pres">
      <dgm:prSet presAssocID="{4493C6BD-1C97-462D-A342-51C70C44967C}" presName="horz1" presStyleCnt="0"/>
      <dgm:spPr/>
    </dgm:pt>
    <dgm:pt modelId="{6C9857C8-ACCD-41A3-BD10-FBD90C1C7664}" type="pres">
      <dgm:prSet presAssocID="{4493C6BD-1C97-462D-A342-51C70C44967C}" presName="tx1" presStyleLbl="revTx" presStyleIdx="0" presStyleCnt="4"/>
      <dgm:spPr/>
    </dgm:pt>
    <dgm:pt modelId="{ABBF10BB-1158-41DB-8C77-C46889BF85EC}" type="pres">
      <dgm:prSet presAssocID="{4493C6BD-1C97-462D-A342-51C70C44967C}" presName="vert1" presStyleCnt="0"/>
      <dgm:spPr/>
    </dgm:pt>
    <dgm:pt modelId="{1A1CD052-4035-436C-8359-31F6A041C2EE}" type="pres">
      <dgm:prSet presAssocID="{E9238BF3-4261-48DC-B44D-B5AB5B54638E}" presName="thickLine" presStyleLbl="alignNode1" presStyleIdx="1" presStyleCnt="4"/>
      <dgm:spPr/>
    </dgm:pt>
    <dgm:pt modelId="{3D76529E-F47F-4F6F-87B6-8F9B2838D3CB}" type="pres">
      <dgm:prSet presAssocID="{E9238BF3-4261-48DC-B44D-B5AB5B54638E}" presName="horz1" presStyleCnt="0"/>
      <dgm:spPr/>
    </dgm:pt>
    <dgm:pt modelId="{9CA84348-9DF1-49D9-AC04-104128884508}" type="pres">
      <dgm:prSet presAssocID="{E9238BF3-4261-48DC-B44D-B5AB5B54638E}" presName="tx1" presStyleLbl="revTx" presStyleIdx="1" presStyleCnt="4"/>
      <dgm:spPr/>
    </dgm:pt>
    <dgm:pt modelId="{A8E517A0-7690-43AE-BDBC-5001A2CBB502}" type="pres">
      <dgm:prSet presAssocID="{E9238BF3-4261-48DC-B44D-B5AB5B54638E}" presName="vert1" presStyleCnt="0"/>
      <dgm:spPr/>
    </dgm:pt>
    <dgm:pt modelId="{879F00CA-8645-46CA-9712-683C53EFA2BA}" type="pres">
      <dgm:prSet presAssocID="{6D381831-6E90-4D5A-9EA4-C1E260E4E4B9}" presName="thickLine" presStyleLbl="alignNode1" presStyleIdx="2" presStyleCnt="4"/>
      <dgm:spPr/>
    </dgm:pt>
    <dgm:pt modelId="{BB963EE6-9A50-485A-8164-4DD16102E591}" type="pres">
      <dgm:prSet presAssocID="{6D381831-6E90-4D5A-9EA4-C1E260E4E4B9}" presName="horz1" presStyleCnt="0"/>
      <dgm:spPr/>
    </dgm:pt>
    <dgm:pt modelId="{42F095EA-E5D7-4094-8A47-E82C0E5067C3}" type="pres">
      <dgm:prSet presAssocID="{6D381831-6E90-4D5A-9EA4-C1E260E4E4B9}" presName="tx1" presStyleLbl="revTx" presStyleIdx="2" presStyleCnt="4"/>
      <dgm:spPr/>
    </dgm:pt>
    <dgm:pt modelId="{82243644-7765-4E49-B026-CB2561DF35BD}" type="pres">
      <dgm:prSet presAssocID="{6D381831-6E90-4D5A-9EA4-C1E260E4E4B9}" presName="vert1" presStyleCnt="0"/>
      <dgm:spPr/>
    </dgm:pt>
    <dgm:pt modelId="{681BF68A-F38B-4011-A41F-A8A3DC9E8AEC}" type="pres">
      <dgm:prSet presAssocID="{134EA387-A018-40A7-8E0B-2B4E16014B4C}" presName="thickLine" presStyleLbl="alignNode1" presStyleIdx="3" presStyleCnt="4"/>
      <dgm:spPr/>
    </dgm:pt>
    <dgm:pt modelId="{B68C4E02-DBD1-477B-AA52-0530D523C9D1}" type="pres">
      <dgm:prSet presAssocID="{134EA387-A018-40A7-8E0B-2B4E16014B4C}" presName="horz1" presStyleCnt="0"/>
      <dgm:spPr/>
    </dgm:pt>
    <dgm:pt modelId="{F110B363-5D46-426E-ABE8-EE192E31CC06}" type="pres">
      <dgm:prSet presAssocID="{134EA387-A018-40A7-8E0B-2B4E16014B4C}" presName="tx1" presStyleLbl="revTx" presStyleIdx="3" presStyleCnt="4"/>
      <dgm:spPr/>
    </dgm:pt>
    <dgm:pt modelId="{010CA4D2-95B5-41E2-947C-8F1D93B9C34C}" type="pres">
      <dgm:prSet presAssocID="{134EA387-A018-40A7-8E0B-2B4E16014B4C}" presName="vert1" presStyleCnt="0"/>
      <dgm:spPr/>
    </dgm:pt>
  </dgm:ptLst>
  <dgm:cxnLst>
    <dgm:cxn modelId="{EB310420-0CFF-47EF-ADA9-643E8A693E45}" type="presOf" srcId="{4493C6BD-1C97-462D-A342-51C70C44967C}" destId="{6C9857C8-ACCD-41A3-BD10-FBD90C1C7664}" srcOrd="0" destOrd="0" presId="urn:microsoft.com/office/officeart/2008/layout/LinedList"/>
    <dgm:cxn modelId="{01326928-D611-40F4-846D-EBB7590C29D0}" srcId="{10CA6246-D296-4D60-89CA-A2E729FEE42E}" destId="{E9238BF3-4261-48DC-B44D-B5AB5B54638E}" srcOrd="1" destOrd="0" parTransId="{15D1C28C-9333-4F70-872F-632EF3129B4D}" sibTransId="{90C91194-5F9B-4352-926E-BF1B45353EA7}"/>
    <dgm:cxn modelId="{C501EA3F-675A-4630-B87A-E2468C2FCE59}" srcId="{10CA6246-D296-4D60-89CA-A2E729FEE42E}" destId="{6D381831-6E90-4D5A-9EA4-C1E260E4E4B9}" srcOrd="2" destOrd="0" parTransId="{D9214A3B-DCD8-46FD-82EA-FD70AEED2406}" sibTransId="{4C90AF49-2CD7-4581-948F-2ED57FE70FB6}"/>
    <dgm:cxn modelId="{539BB25B-749E-423D-AAAA-0E1E7B39C137}" type="presOf" srcId="{10CA6246-D296-4D60-89CA-A2E729FEE42E}" destId="{00100F10-682C-4F0F-A70D-B68F926B0D7F}" srcOrd="0" destOrd="0" presId="urn:microsoft.com/office/officeart/2008/layout/LinedList"/>
    <dgm:cxn modelId="{8CC2334A-DA28-443F-9379-5FDCFFAB71EC}" srcId="{10CA6246-D296-4D60-89CA-A2E729FEE42E}" destId="{4493C6BD-1C97-462D-A342-51C70C44967C}" srcOrd="0" destOrd="0" parTransId="{EC23681C-EF80-4959-AF4D-E035E20F73D5}" sibTransId="{5D83420D-FA38-4508-AF60-1788D5819000}"/>
    <dgm:cxn modelId="{383152B7-C40A-4BDA-91DB-AADE495F8BB5}" type="presOf" srcId="{6D381831-6E90-4D5A-9EA4-C1E260E4E4B9}" destId="{42F095EA-E5D7-4094-8A47-E82C0E5067C3}" srcOrd="0" destOrd="0" presId="urn:microsoft.com/office/officeart/2008/layout/LinedList"/>
    <dgm:cxn modelId="{DF7D5CD1-01EA-4144-AC94-822AD3839D37}" srcId="{10CA6246-D296-4D60-89CA-A2E729FEE42E}" destId="{134EA387-A018-40A7-8E0B-2B4E16014B4C}" srcOrd="3" destOrd="0" parTransId="{9A300852-A776-4B01-94AA-301144710963}" sibTransId="{645901B6-80E7-48E3-91F0-E9686B36ADDB}"/>
    <dgm:cxn modelId="{C4F8C4D3-9F66-4DEE-8149-67F1BDE3B61C}" type="presOf" srcId="{E9238BF3-4261-48DC-B44D-B5AB5B54638E}" destId="{9CA84348-9DF1-49D9-AC04-104128884508}" srcOrd="0" destOrd="0" presId="urn:microsoft.com/office/officeart/2008/layout/LinedList"/>
    <dgm:cxn modelId="{CFFBAAD5-3A4A-435C-A35E-184AE7C7C3E2}" type="presOf" srcId="{134EA387-A018-40A7-8E0B-2B4E16014B4C}" destId="{F110B363-5D46-426E-ABE8-EE192E31CC06}" srcOrd="0" destOrd="0" presId="urn:microsoft.com/office/officeart/2008/layout/LinedList"/>
    <dgm:cxn modelId="{7F7399DF-AE3C-4D33-A0D1-459C56BDEE4A}" type="presParOf" srcId="{00100F10-682C-4F0F-A70D-B68F926B0D7F}" destId="{2D9609AC-CF7F-48C5-8C63-CC0117BC8014}" srcOrd="0" destOrd="0" presId="urn:microsoft.com/office/officeart/2008/layout/LinedList"/>
    <dgm:cxn modelId="{EE13B945-3A8E-4051-B74A-D5A81E6FC761}" type="presParOf" srcId="{00100F10-682C-4F0F-A70D-B68F926B0D7F}" destId="{667C8941-48B0-4312-A61E-C65B6C7B731D}" srcOrd="1" destOrd="0" presId="urn:microsoft.com/office/officeart/2008/layout/LinedList"/>
    <dgm:cxn modelId="{1B670E0A-87D5-4456-BBD1-95A2CAA5F179}" type="presParOf" srcId="{667C8941-48B0-4312-A61E-C65B6C7B731D}" destId="{6C9857C8-ACCD-41A3-BD10-FBD90C1C7664}" srcOrd="0" destOrd="0" presId="urn:microsoft.com/office/officeart/2008/layout/LinedList"/>
    <dgm:cxn modelId="{EAE2258C-0073-4C70-9B75-D8FF37EA6B79}" type="presParOf" srcId="{667C8941-48B0-4312-A61E-C65B6C7B731D}" destId="{ABBF10BB-1158-41DB-8C77-C46889BF85EC}" srcOrd="1" destOrd="0" presId="urn:microsoft.com/office/officeart/2008/layout/LinedList"/>
    <dgm:cxn modelId="{C35CAEF8-3B7F-421C-A04C-1C02B9B91C78}" type="presParOf" srcId="{00100F10-682C-4F0F-A70D-B68F926B0D7F}" destId="{1A1CD052-4035-436C-8359-31F6A041C2EE}" srcOrd="2" destOrd="0" presId="urn:microsoft.com/office/officeart/2008/layout/LinedList"/>
    <dgm:cxn modelId="{DD590A56-1029-4AE6-A59A-59404ECBCC47}" type="presParOf" srcId="{00100F10-682C-4F0F-A70D-B68F926B0D7F}" destId="{3D76529E-F47F-4F6F-87B6-8F9B2838D3CB}" srcOrd="3" destOrd="0" presId="urn:microsoft.com/office/officeart/2008/layout/LinedList"/>
    <dgm:cxn modelId="{2C43313D-E3AE-4C4D-AACC-35E69EFEE0A5}" type="presParOf" srcId="{3D76529E-F47F-4F6F-87B6-8F9B2838D3CB}" destId="{9CA84348-9DF1-49D9-AC04-104128884508}" srcOrd="0" destOrd="0" presId="urn:microsoft.com/office/officeart/2008/layout/LinedList"/>
    <dgm:cxn modelId="{B9B3D42C-E200-4489-BE69-68C05112090A}" type="presParOf" srcId="{3D76529E-F47F-4F6F-87B6-8F9B2838D3CB}" destId="{A8E517A0-7690-43AE-BDBC-5001A2CBB502}" srcOrd="1" destOrd="0" presId="urn:microsoft.com/office/officeart/2008/layout/LinedList"/>
    <dgm:cxn modelId="{1633A514-4AA0-423A-95AE-EB4641E2F40E}" type="presParOf" srcId="{00100F10-682C-4F0F-A70D-B68F926B0D7F}" destId="{879F00CA-8645-46CA-9712-683C53EFA2BA}" srcOrd="4" destOrd="0" presId="urn:microsoft.com/office/officeart/2008/layout/LinedList"/>
    <dgm:cxn modelId="{BE4938CC-A263-4130-9E37-B32DDC7E218D}" type="presParOf" srcId="{00100F10-682C-4F0F-A70D-B68F926B0D7F}" destId="{BB963EE6-9A50-485A-8164-4DD16102E591}" srcOrd="5" destOrd="0" presId="urn:microsoft.com/office/officeart/2008/layout/LinedList"/>
    <dgm:cxn modelId="{2F980119-85A0-4C29-BDAE-F51F1162971F}" type="presParOf" srcId="{BB963EE6-9A50-485A-8164-4DD16102E591}" destId="{42F095EA-E5D7-4094-8A47-E82C0E5067C3}" srcOrd="0" destOrd="0" presId="urn:microsoft.com/office/officeart/2008/layout/LinedList"/>
    <dgm:cxn modelId="{CAECEADA-C967-4CCD-9F4B-12BBC320BE02}" type="presParOf" srcId="{BB963EE6-9A50-485A-8164-4DD16102E591}" destId="{82243644-7765-4E49-B026-CB2561DF35BD}" srcOrd="1" destOrd="0" presId="urn:microsoft.com/office/officeart/2008/layout/LinedList"/>
    <dgm:cxn modelId="{CAEF5A54-39D5-4F9E-B55E-AA2BA6E9D717}" type="presParOf" srcId="{00100F10-682C-4F0F-A70D-B68F926B0D7F}" destId="{681BF68A-F38B-4011-A41F-A8A3DC9E8AEC}" srcOrd="6" destOrd="0" presId="urn:microsoft.com/office/officeart/2008/layout/LinedList"/>
    <dgm:cxn modelId="{91B53EBC-9FBF-4EE1-ACA1-103CE4BF14E8}" type="presParOf" srcId="{00100F10-682C-4F0F-A70D-B68F926B0D7F}" destId="{B68C4E02-DBD1-477B-AA52-0530D523C9D1}" srcOrd="7" destOrd="0" presId="urn:microsoft.com/office/officeart/2008/layout/LinedList"/>
    <dgm:cxn modelId="{5D2C43D4-FE41-4E52-BF76-B44A63D1E23D}" type="presParOf" srcId="{B68C4E02-DBD1-477B-AA52-0530D523C9D1}" destId="{F110B363-5D46-426E-ABE8-EE192E31CC06}" srcOrd="0" destOrd="0" presId="urn:microsoft.com/office/officeart/2008/layout/LinedList"/>
    <dgm:cxn modelId="{8754DC5D-7F94-41E0-9D0A-7F57462D2290}" type="presParOf" srcId="{B68C4E02-DBD1-477B-AA52-0530D523C9D1}" destId="{010CA4D2-95B5-41E2-947C-8F1D93B9C3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D5319-9CE2-4ECF-B91C-86D97EA4D89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6EBD27-0478-47C2-962A-2B6CC8A6E6D0}">
      <dgm:prSet/>
      <dgm:spPr/>
      <dgm:t>
        <a:bodyPr/>
        <a:lstStyle/>
        <a:p>
          <a:r>
            <a:rPr lang="en-US"/>
            <a:t>Ransom ware (locking/unlocking of files)</a:t>
          </a:r>
        </a:p>
      </dgm:t>
    </dgm:pt>
    <dgm:pt modelId="{289AAA21-2BB2-4534-895D-A05628184055}" type="parTrans" cxnId="{D222A1E3-5323-48AF-A751-B96B095A2F17}">
      <dgm:prSet/>
      <dgm:spPr/>
      <dgm:t>
        <a:bodyPr/>
        <a:lstStyle/>
        <a:p>
          <a:endParaRPr lang="en-US"/>
        </a:p>
      </dgm:t>
    </dgm:pt>
    <dgm:pt modelId="{529759DA-6127-4C17-9F37-5F19A4484DF8}" type="sibTrans" cxnId="{D222A1E3-5323-48AF-A751-B96B095A2F17}">
      <dgm:prSet/>
      <dgm:spPr/>
      <dgm:t>
        <a:bodyPr/>
        <a:lstStyle/>
        <a:p>
          <a:endParaRPr lang="en-US"/>
        </a:p>
      </dgm:t>
    </dgm:pt>
    <dgm:pt modelId="{57AF208A-89DD-43F3-8817-AC6F4AE15246}">
      <dgm:prSet/>
      <dgm:spPr/>
      <dgm:t>
        <a:bodyPr/>
        <a:lstStyle/>
        <a:p>
          <a:r>
            <a:rPr lang="en-US"/>
            <a:t>Registry damages </a:t>
          </a:r>
        </a:p>
      </dgm:t>
    </dgm:pt>
    <dgm:pt modelId="{16C37E19-F806-4D36-B88C-61BE40B15F6F}" type="parTrans" cxnId="{E4DD6646-62AE-4DA5-8A8B-9D9B8C945C23}">
      <dgm:prSet/>
      <dgm:spPr/>
      <dgm:t>
        <a:bodyPr/>
        <a:lstStyle/>
        <a:p>
          <a:endParaRPr lang="en-US"/>
        </a:p>
      </dgm:t>
    </dgm:pt>
    <dgm:pt modelId="{7B5E521A-A779-4E58-8C11-6E2F6980F7A5}" type="sibTrans" cxnId="{E4DD6646-62AE-4DA5-8A8B-9D9B8C945C23}">
      <dgm:prSet/>
      <dgm:spPr/>
      <dgm:t>
        <a:bodyPr/>
        <a:lstStyle/>
        <a:p>
          <a:endParaRPr lang="en-US"/>
        </a:p>
      </dgm:t>
    </dgm:pt>
    <dgm:pt modelId="{3D3C31A5-D1CA-4EEE-9EDE-5CB4F1CE0BD1}">
      <dgm:prSet/>
      <dgm:spPr/>
      <dgm:t>
        <a:bodyPr/>
        <a:lstStyle/>
        <a:p>
          <a:r>
            <a:rPr lang="en-US"/>
            <a:t>Adware</a:t>
          </a:r>
        </a:p>
      </dgm:t>
    </dgm:pt>
    <dgm:pt modelId="{B00DB099-1A1C-42BB-BFB2-62F93A11B1D6}" type="parTrans" cxnId="{42650B95-F66F-4692-ADBC-B030DD78B23D}">
      <dgm:prSet/>
      <dgm:spPr/>
      <dgm:t>
        <a:bodyPr/>
        <a:lstStyle/>
        <a:p>
          <a:endParaRPr lang="en-US"/>
        </a:p>
      </dgm:t>
    </dgm:pt>
    <dgm:pt modelId="{BFA44170-0F51-4637-A865-0C11578EB9BB}" type="sibTrans" cxnId="{42650B95-F66F-4692-ADBC-B030DD78B23D}">
      <dgm:prSet/>
      <dgm:spPr/>
      <dgm:t>
        <a:bodyPr/>
        <a:lstStyle/>
        <a:p>
          <a:endParaRPr lang="en-US"/>
        </a:p>
      </dgm:t>
    </dgm:pt>
    <dgm:pt modelId="{A0E8779F-0BEB-4C6F-B9EF-49C8C74EDCBD}">
      <dgm:prSet/>
      <dgm:spPr/>
      <dgm:t>
        <a:bodyPr/>
        <a:lstStyle/>
        <a:p>
          <a:r>
            <a:rPr lang="en-US"/>
            <a:t>Spyware</a:t>
          </a:r>
        </a:p>
      </dgm:t>
    </dgm:pt>
    <dgm:pt modelId="{C9D5272B-33E7-4F5F-A3E2-8D0FCCA68111}" type="parTrans" cxnId="{ABFE366E-66A5-4AF4-A114-0510A6F7255F}">
      <dgm:prSet/>
      <dgm:spPr/>
      <dgm:t>
        <a:bodyPr/>
        <a:lstStyle/>
        <a:p>
          <a:endParaRPr lang="en-US"/>
        </a:p>
      </dgm:t>
    </dgm:pt>
    <dgm:pt modelId="{44B468FF-E116-4ADD-B527-669C5FC69A4D}" type="sibTrans" cxnId="{ABFE366E-66A5-4AF4-A114-0510A6F7255F}">
      <dgm:prSet/>
      <dgm:spPr/>
      <dgm:t>
        <a:bodyPr/>
        <a:lstStyle/>
        <a:p>
          <a:endParaRPr lang="en-US"/>
        </a:p>
      </dgm:t>
    </dgm:pt>
    <dgm:pt modelId="{FF3144EE-D041-4DD7-823D-C390933D6F92}">
      <dgm:prSet/>
      <dgm:spPr/>
      <dgm:t>
        <a:bodyPr/>
        <a:lstStyle/>
        <a:p>
          <a:r>
            <a:rPr lang="en-US" b="1"/>
            <a:t>Bots</a:t>
          </a:r>
          <a:endParaRPr lang="en-US"/>
        </a:p>
      </dgm:t>
    </dgm:pt>
    <dgm:pt modelId="{98A42AC2-CAA1-47FF-862D-F30821C5FC5A}" type="parTrans" cxnId="{FB010CA3-9401-44E7-8143-455DEEBABE98}">
      <dgm:prSet/>
      <dgm:spPr/>
      <dgm:t>
        <a:bodyPr/>
        <a:lstStyle/>
        <a:p>
          <a:endParaRPr lang="en-US"/>
        </a:p>
      </dgm:t>
    </dgm:pt>
    <dgm:pt modelId="{C1BFAD70-AA4F-4070-9169-70CED1ACCE34}" type="sibTrans" cxnId="{FB010CA3-9401-44E7-8143-455DEEBABE98}">
      <dgm:prSet/>
      <dgm:spPr/>
      <dgm:t>
        <a:bodyPr/>
        <a:lstStyle/>
        <a:p>
          <a:endParaRPr lang="en-US"/>
        </a:p>
      </dgm:t>
    </dgm:pt>
    <dgm:pt modelId="{BB43DD95-FA2A-406E-84A0-0E187653EEFA}" type="pres">
      <dgm:prSet presAssocID="{CB6D5319-9CE2-4ECF-B91C-86D97EA4D89C}" presName="vert0" presStyleCnt="0">
        <dgm:presLayoutVars>
          <dgm:dir/>
          <dgm:animOne val="branch"/>
          <dgm:animLvl val="lvl"/>
        </dgm:presLayoutVars>
      </dgm:prSet>
      <dgm:spPr/>
    </dgm:pt>
    <dgm:pt modelId="{09490B2C-E04A-467A-A9FD-51512370445D}" type="pres">
      <dgm:prSet presAssocID="{376EBD27-0478-47C2-962A-2B6CC8A6E6D0}" presName="thickLine" presStyleLbl="alignNode1" presStyleIdx="0" presStyleCnt="5"/>
      <dgm:spPr/>
    </dgm:pt>
    <dgm:pt modelId="{5EAD8A3C-5C08-4E49-B1A4-A8987F61E38F}" type="pres">
      <dgm:prSet presAssocID="{376EBD27-0478-47C2-962A-2B6CC8A6E6D0}" presName="horz1" presStyleCnt="0"/>
      <dgm:spPr/>
    </dgm:pt>
    <dgm:pt modelId="{608A88CF-F2A7-483D-B460-BE444A4CACCF}" type="pres">
      <dgm:prSet presAssocID="{376EBD27-0478-47C2-962A-2B6CC8A6E6D0}" presName="tx1" presStyleLbl="revTx" presStyleIdx="0" presStyleCnt="5"/>
      <dgm:spPr/>
    </dgm:pt>
    <dgm:pt modelId="{A8A773C0-70D1-4AA1-9E48-E75DC103E735}" type="pres">
      <dgm:prSet presAssocID="{376EBD27-0478-47C2-962A-2B6CC8A6E6D0}" presName="vert1" presStyleCnt="0"/>
      <dgm:spPr/>
    </dgm:pt>
    <dgm:pt modelId="{8AE75FD5-BADF-4333-BF87-CED1B6C9F5A2}" type="pres">
      <dgm:prSet presAssocID="{57AF208A-89DD-43F3-8817-AC6F4AE15246}" presName="thickLine" presStyleLbl="alignNode1" presStyleIdx="1" presStyleCnt="5"/>
      <dgm:spPr/>
    </dgm:pt>
    <dgm:pt modelId="{F18CEBEA-5CCE-4425-ADAA-2DC8C5809A31}" type="pres">
      <dgm:prSet presAssocID="{57AF208A-89DD-43F3-8817-AC6F4AE15246}" presName="horz1" presStyleCnt="0"/>
      <dgm:spPr/>
    </dgm:pt>
    <dgm:pt modelId="{BC7CA1ED-7AA2-4A9C-93A1-BA87C57A2B24}" type="pres">
      <dgm:prSet presAssocID="{57AF208A-89DD-43F3-8817-AC6F4AE15246}" presName="tx1" presStyleLbl="revTx" presStyleIdx="1" presStyleCnt="5"/>
      <dgm:spPr/>
    </dgm:pt>
    <dgm:pt modelId="{802BF800-6B6D-4297-A998-84993605A967}" type="pres">
      <dgm:prSet presAssocID="{57AF208A-89DD-43F3-8817-AC6F4AE15246}" presName="vert1" presStyleCnt="0"/>
      <dgm:spPr/>
    </dgm:pt>
    <dgm:pt modelId="{CBDA0D3E-8F37-44B3-B171-8339D300BBCF}" type="pres">
      <dgm:prSet presAssocID="{3D3C31A5-D1CA-4EEE-9EDE-5CB4F1CE0BD1}" presName="thickLine" presStyleLbl="alignNode1" presStyleIdx="2" presStyleCnt="5"/>
      <dgm:spPr/>
    </dgm:pt>
    <dgm:pt modelId="{D49CE4B2-69DE-4C18-8B04-1F0389E23FDB}" type="pres">
      <dgm:prSet presAssocID="{3D3C31A5-D1CA-4EEE-9EDE-5CB4F1CE0BD1}" presName="horz1" presStyleCnt="0"/>
      <dgm:spPr/>
    </dgm:pt>
    <dgm:pt modelId="{7E180FCE-E8FC-4715-BD05-77DACA8262D8}" type="pres">
      <dgm:prSet presAssocID="{3D3C31A5-D1CA-4EEE-9EDE-5CB4F1CE0BD1}" presName="tx1" presStyleLbl="revTx" presStyleIdx="2" presStyleCnt="5"/>
      <dgm:spPr/>
    </dgm:pt>
    <dgm:pt modelId="{FD129026-33E7-4557-8C81-8B404CE04AB1}" type="pres">
      <dgm:prSet presAssocID="{3D3C31A5-D1CA-4EEE-9EDE-5CB4F1CE0BD1}" presName="vert1" presStyleCnt="0"/>
      <dgm:spPr/>
    </dgm:pt>
    <dgm:pt modelId="{758E5D55-FF74-473C-9A3E-A4CB2398918A}" type="pres">
      <dgm:prSet presAssocID="{A0E8779F-0BEB-4C6F-B9EF-49C8C74EDCBD}" presName="thickLine" presStyleLbl="alignNode1" presStyleIdx="3" presStyleCnt="5"/>
      <dgm:spPr/>
    </dgm:pt>
    <dgm:pt modelId="{CAF5877E-5F28-4124-BDED-291CA66BDE58}" type="pres">
      <dgm:prSet presAssocID="{A0E8779F-0BEB-4C6F-B9EF-49C8C74EDCBD}" presName="horz1" presStyleCnt="0"/>
      <dgm:spPr/>
    </dgm:pt>
    <dgm:pt modelId="{F9D15676-3C82-49E5-9D1B-236B1F2EB56A}" type="pres">
      <dgm:prSet presAssocID="{A0E8779F-0BEB-4C6F-B9EF-49C8C74EDCBD}" presName="tx1" presStyleLbl="revTx" presStyleIdx="3" presStyleCnt="5"/>
      <dgm:spPr/>
    </dgm:pt>
    <dgm:pt modelId="{3CBD1D81-8F78-4EF8-AD27-659A53A19F9E}" type="pres">
      <dgm:prSet presAssocID="{A0E8779F-0BEB-4C6F-B9EF-49C8C74EDCBD}" presName="vert1" presStyleCnt="0"/>
      <dgm:spPr/>
    </dgm:pt>
    <dgm:pt modelId="{5C27A670-185D-4196-AEB9-B2BCC0441195}" type="pres">
      <dgm:prSet presAssocID="{FF3144EE-D041-4DD7-823D-C390933D6F92}" presName="thickLine" presStyleLbl="alignNode1" presStyleIdx="4" presStyleCnt="5"/>
      <dgm:spPr/>
    </dgm:pt>
    <dgm:pt modelId="{3365122E-2148-405C-A612-3FA75F9F4290}" type="pres">
      <dgm:prSet presAssocID="{FF3144EE-D041-4DD7-823D-C390933D6F92}" presName="horz1" presStyleCnt="0"/>
      <dgm:spPr/>
    </dgm:pt>
    <dgm:pt modelId="{F509BF00-CEEF-4EBF-97A9-034DB639A823}" type="pres">
      <dgm:prSet presAssocID="{FF3144EE-D041-4DD7-823D-C390933D6F92}" presName="tx1" presStyleLbl="revTx" presStyleIdx="4" presStyleCnt="5"/>
      <dgm:spPr/>
    </dgm:pt>
    <dgm:pt modelId="{0F91CA74-2BAA-45AA-8E97-CF622F931549}" type="pres">
      <dgm:prSet presAssocID="{FF3144EE-D041-4DD7-823D-C390933D6F92}" presName="vert1" presStyleCnt="0"/>
      <dgm:spPr/>
    </dgm:pt>
  </dgm:ptLst>
  <dgm:cxnLst>
    <dgm:cxn modelId="{FF108124-7208-4C70-857B-177AFD62CAF5}" type="presOf" srcId="{CB6D5319-9CE2-4ECF-B91C-86D97EA4D89C}" destId="{BB43DD95-FA2A-406E-84A0-0E187653EEFA}" srcOrd="0" destOrd="0" presId="urn:microsoft.com/office/officeart/2008/layout/LinedList"/>
    <dgm:cxn modelId="{89C3855E-66E8-4A70-8315-C6A3EA196FD6}" type="presOf" srcId="{57AF208A-89DD-43F3-8817-AC6F4AE15246}" destId="{BC7CA1ED-7AA2-4A9C-93A1-BA87C57A2B24}" srcOrd="0" destOrd="0" presId="urn:microsoft.com/office/officeart/2008/layout/LinedList"/>
    <dgm:cxn modelId="{E4DD6646-62AE-4DA5-8A8B-9D9B8C945C23}" srcId="{CB6D5319-9CE2-4ECF-B91C-86D97EA4D89C}" destId="{57AF208A-89DD-43F3-8817-AC6F4AE15246}" srcOrd="1" destOrd="0" parTransId="{16C37E19-F806-4D36-B88C-61BE40B15F6F}" sibTransId="{7B5E521A-A779-4E58-8C11-6E2F6980F7A5}"/>
    <dgm:cxn modelId="{ABFE366E-66A5-4AF4-A114-0510A6F7255F}" srcId="{CB6D5319-9CE2-4ECF-B91C-86D97EA4D89C}" destId="{A0E8779F-0BEB-4C6F-B9EF-49C8C74EDCBD}" srcOrd="3" destOrd="0" parTransId="{C9D5272B-33E7-4F5F-A3E2-8D0FCCA68111}" sibTransId="{44B468FF-E116-4ADD-B527-669C5FC69A4D}"/>
    <dgm:cxn modelId="{7E134672-36B1-488A-8585-F34AE0CD8847}" type="presOf" srcId="{3D3C31A5-D1CA-4EEE-9EDE-5CB4F1CE0BD1}" destId="{7E180FCE-E8FC-4715-BD05-77DACA8262D8}" srcOrd="0" destOrd="0" presId="urn:microsoft.com/office/officeart/2008/layout/LinedList"/>
    <dgm:cxn modelId="{84B67A7C-C26C-4499-B6EA-32E7EE37B1D7}" type="presOf" srcId="{376EBD27-0478-47C2-962A-2B6CC8A6E6D0}" destId="{608A88CF-F2A7-483D-B460-BE444A4CACCF}" srcOrd="0" destOrd="0" presId="urn:microsoft.com/office/officeart/2008/layout/LinedList"/>
    <dgm:cxn modelId="{10438884-0D35-4EA3-BF68-86CAEAE0DF56}" type="presOf" srcId="{FF3144EE-D041-4DD7-823D-C390933D6F92}" destId="{F509BF00-CEEF-4EBF-97A9-034DB639A823}" srcOrd="0" destOrd="0" presId="urn:microsoft.com/office/officeart/2008/layout/LinedList"/>
    <dgm:cxn modelId="{42650B95-F66F-4692-ADBC-B030DD78B23D}" srcId="{CB6D5319-9CE2-4ECF-B91C-86D97EA4D89C}" destId="{3D3C31A5-D1CA-4EEE-9EDE-5CB4F1CE0BD1}" srcOrd="2" destOrd="0" parTransId="{B00DB099-1A1C-42BB-BFB2-62F93A11B1D6}" sibTransId="{BFA44170-0F51-4637-A865-0C11578EB9BB}"/>
    <dgm:cxn modelId="{FB010CA3-9401-44E7-8143-455DEEBABE98}" srcId="{CB6D5319-9CE2-4ECF-B91C-86D97EA4D89C}" destId="{FF3144EE-D041-4DD7-823D-C390933D6F92}" srcOrd="4" destOrd="0" parTransId="{98A42AC2-CAA1-47FF-862D-F30821C5FC5A}" sibTransId="{C1BFAD70-AA4F-4070-9169-70CED1ACCE34}"/>
    <dgm:cxn modelId="{507FECA6-96A5-4472-B3FB-185C108CDC9C}" type="presOf" srcId="{A0E8779F-0BEB-4C6F-B9EF-49C8C74EDCBD}" destId="{F9D15676-3C82-49E5-9D1B-236B1F2EB56A}" srcOrd="0" destOrd="0" presId="urn:microsoft.com/office/officeart/2008/layout/LinedList"/>
    <dgm:cxn modelId="{D222A1E3-5323-48AF-A751-B96B095A2F17}" srcId="{CB6D5319-9CE2-4ECF-B91C-86D97EA4D89C}" destId="{376EBD27-0478-47C2-962A-2B6CC8A6E6D0}" srcOrd="0" destOrd="0" parTransId="{289AAA21-2BB2-4534-895D-A05628184055}" sibTransId="{529759DA-6127-4C17-9F37-5F19A4484DF8}"/>
    <dgm:cxn modelId="{99BA6D70-0E46-4459-9DDC-B9143D477142}" type="presParOf" srcId="{BB43DD95-FA2A-406E-84A0-0E187653EEFA}" destId="{09490B2C-E04A-467A-A9FD-51512370445D}" srcOrd="0" destOrd="0" presId="urn:microsoft.com/office/officeart/2008/layout/LinedList"/>
    <dgm:cxn modelId="{8A060166-07B7-4C52-9869-D9333C5E5025}" type="presParOf" srcId="{BB43DD95-FA2A-406E-84A0-0E187653EEFA}" destId="{5EAD8A3C-5C08-4E49-B1A4-A8987F61E38F}" srcOrd="1" destOrd="0" presId="urn:microsoft.com/office/officeart/2008/layout/LinedList"/>
    <dgm:cxn modelId="{3B77F449-643C-4518-95E3-037795D1635E}" type="presParOf" srcId="{5EAD8A3C-5C08-4E49-B1A4-A8987F61E38F}" destId="{608A88CF-F2A7-483D-B460-BE444A4CACCF}" srcOrd="0" destOrd="0" presId="urn:microsoft.com/office/officeart/2008/layout/LinedList"/>
    <dgm:cxn modelId="{C9F36AB0-69E4-4BC7-92E5-4911ED288253}" type="presParOf" srcId="{5EAD8A3C-5C08-4E49-B1A4-A8987F61E38F}" destId="{A8A773C0-70D1-4AA1-9E48-E75DC103E735}" srcOrd="1" destOrd="0" presId="urn:microsoft.com/office/officeart/2008/layout/LinedList"/>
    <dgm:cxn modelId="{A515D6BE-21CB-47B2-94B9-F1A2DDD123DA}" type="presParOf" srcId="{BB43DD95-FA2A-406E-84A0-0E187653EEFA}" destId="{8AE75FD5-BADF-4333-BF87-CED1B6C9F5A2}" srcOrd="2" destOrd="0" presId="urn:microsoft.com/office/officeart/2008/layout/LinedList"/>
    <dgm:cxn modelId="{70CED784-15EB-45AE-B522-0137D9C529DE}" type="presParOf" srcId="{BB43DD95-FA2A-406E-84A0-0E187653EEFA}" destId="{F18CEBEA-5CCE-4425-ADAA-2DC8C5809A31}" srcOrd="3" destOrd="0" presId="urn:microsoft.com/office/officeart/2008/layout/LinedList"/>
    <dgm:cxn modelId="{E1C6C534-1347-4BE5-B48C-5D9148F708BB}" type="presParOf" srcId="{F18CEBEA-5CCE-4425-ADAA-2DC8C5809A31}" destId="{BC7CA1ED-7AA2-4A9C-93A1-BA87C57A2B24}" srcOrd="0" destOrd="0" presId="urn:microsoft.com/office/officeart/2008/layout/LinedList"/>
    <dgm:cxn modelId="{C243F4CC-600B-4F77-964C-04706297CB48}" type="presParOf" srcId="{F18CEBEA-5CCE-4425-ADAA-2DC8C5809A31}" destId="{802BF800-6B6D-4297-A998-84993605A967}" srcOrd="1" destOrd="0" presId="urn:microsoft.com/office/officeart/2008/layout/LinedList"/>
    <dgm:cxn modelId="{90431282-7A15-4A00-8C81-D9701FDC64E3}" type="presParOf" srcId="{BB43DD95-FA2A-406E-84A0-0E187653EEFA}" destId="{CBDA0D3E-8F37-44B3-B171-8339D300BBCF}" srcOrd="4" destOrd="0" presId="urn:microsoft.com/office/officeart/2008/layout/LinedList"/>
    <dgm:cxn modelId="{53D4E448-3CD7-4E7F-A09A-FE94CE04B024}" type="presParOf" srcId="{BB43DD95-FA2A-406E-84A0-0E187653EEFA}" destId="{D49CE4B2-69DE-4C18-8B04-1F0389E23FDB}" srcOrd="5" destOrd="0" presId="urn:microsoft.com/office/officeart/2008/layout/LinedList"/>
    <dgm:cxn modelId="{67E5D787-672E-4164-A2C2-97DF09E66434}" type="presParOf" srcId="{D49CE4B2-69DE-4C18-8B04-1F0389E23FDB}" destId="{7E180FCE-E8FC-4715-BD05-77DACA8262D8}" srcOrd="0" destOrd="0" presId="urn:microsoft.com/office/officeart/2008/layout/LinedList"/>
    <dgm:cxn modelId="{311DAD1A-F839-4600-9401-073AC7DC4449}" type="presParOf" srcId="{D49CE4B2-69DE-4C18-8B04-1F0389E23FDB}" destId="{FD129026-33E7-4557-8C81-8B404CE04AB1}" srcOrd="1" destOrd="0" presId="urn:microsoft.com/office/officeart/2008/layout/LinedList"/>
    <dgm:cxn modelId="{7F5E54E1-B4D5-49F3-8FC8-01FCAA95E42E}" type="presParOf" srcId="{BB43DD95-FA2A-406E-84A0-0E187653EEFA}" destId="{758E5D55-FF74-473C-9A3E-A4CB2398918A}" srcOrd="6" destOrd="0" presId="urn:microsoft.com/office/officeart/2008/layout/LinedList"/>
    <dgm:cxn modelId="{F8866991-5EC5-44E1-87A3-E78DF522476F}" type="presParOf" srcId="{BB43DD95-FA2A-406E-84A0-0E187653EEFA}" destId="{CAF5877E-5F28-4124-BDED-291CA66BDE58}" srcOrd="7" destOrd="0" presId="urn:microsoft.com/office/officeart/2008/layout/LinedList"/>
    <dgm:cxn modelId="{6083B7AE-737B-484B-AD94-229FF3D694C9}" type="presParOf" srcId="{CAF5877E-5F28-4124-BDED-291CA66BDE58}" destId="{F9D15676-3C82-49E5-9D1B-236B1F2EB56A}" srcOrd="0" destOrd="0" presId="urn:microsoft.com/office/officeart/2008/layout/LinedList"/>
    <dgm:cxn modelId="{E0F025ED-4BD8-49C4-8290-20FB3236B065}" type="presParOf" srcId="{CAF5877E-5F28-4124-BDED-291CA66BDE58}" destId="{3CBD1D81-8F78-4EF8-AD27-659A53A19F9E}" srcOrd="1" destOrd="0" presId="urn:microsoft.com/office/officeart/2008/layout/LinedList"/>
    <dgm:cxn modelId="{3A385536-6651-4427-AF24-A941973570E2}" type="presParOf" srcId="{BB43DD95-FA2A-406E-84A0-0E187653EEFA}" destId="{5C27A670-185D-4196-AEB9-B2BCC0441195}" srcOrd="8" destOrd="0" presId="urn:microsoft.com/office/officeart/2008/layout/LinedList"/>
    <dgm:cxn modelId="{E1D1CF23-1265-4A21-9AF9-50EDC3AB3624}" type="presParOf" srcId="{BB43DD95-FA2A-406E-84A0-0E187653EEFA}" destId="{3365122E-2148-405C-A612-3FA75F9F4290}" srcOrd="9" destOrd="0" presId="urn:microsoft.com/office/officeart/2008/layout/LinedList"/>
    <dgm:cxn modelId="{9DC67881-674B-4754-B6FF-FFEBB60E259C}" type="presParOf" srcId="{3365122E-2148-405C-A612-3FA75F9F4290}" destId="{F509BF00-CEEF-4EBF-97A9-034DB639A823}" srcOrd="0" destOrd="0" presId="urn:microsoft.com/office/officeart/2008/layout/LinedList"/>
    <dgm:cxn modelId="{9AB13A42-34E8-4DC4-8B86-12DB2DCE8810}" type="presParOf" srcId="{3365122E-2148-405C-A612-3FA75F9F4290}" destId="{0F91CA74-2BAA-45AA-8E97-CF622F9315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8106E-51C4-4653-A83E-F61FD0540D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6194BE-C501-44EE-944F-606C4C44C1C2}">
      <dgm:prSet/>
      <dgm:spPr/>
      <dgm:t>
        <a:bodyPr/>
        <a:lstStyle/>
        <a:p>
          <a:r>
            <a:rPr lang="en-US"/>
            <a:t>Rootkits (for mobiles) </a:t>
          </a:r>
        </a:p>
      </dgm:t>
    </dgm:pt>
    <dgm:pt modelId="{CC50B413-A30F-489A-AB2B-A1467EB7BCF4}" type="parTrans" cxnId="{1CD3B959-6A3D-4B08-8B96-8E5B3E71971F}">
      <dgm:prSet/>
      <dgm:spPr/>
      <dgm:t>
        <a:bodyPr/>
        <a:lstStyle/>
        <a:p>
          <a:endParaRPr lang="en-US"/>
        </a:p>
      </dgm:t>
    </dgm:pt>
    <dgm:pt modelId="{A40F51C6-988D-43B3-BC7F-9C63E2BBB2F7}" type="sibTrans" cxnId="{1CD3B959-6A3D-4B08-8B96-8E5B3E71971F}">
      <dgm:prSet/>
      <dgm:spPr/>
      <dgm:t>
        <a:bodyPr/>
        <a:lstStyle/>
        <a:p>
          <a:endParaRPr lang="en-US"/>
        </a:p>
      </dgm:t>
    </dgm:pt>
    <dgm:pt modelId="{3B933B6E-0C09-4DFB-98DF-26ECFECF0E57}">
      <dgm:prSet/>
      <dgm:spPr/>
      <dgm:t>
        <a:bodyPr/>
        <a:lstStyle/>
        <a:p>
          <a:r>
            <a:rPr lang="en-US"/>
            <a:t>Terms (Rooting/Jailbreaking)</a:t>
          </a:r>
        </a:p>
      </dgm:t>
    </dgm:pt>
    <dgm:pt modelId="{9986EA61-C53D-4D54-8BEB-7778DA848BF9}" type="parTrans" cxnId="{6361F65D-9C0A-4C17-83BF-CF924ED30D8C}">
      <dgm:prSet/>
      <dgm:spPr/>
      <dgm:t>
        <a:bodyPr/>
        <a:lstStyle/>
        <a:p>
          <a:endParaRPr lang="en-US"/>
        </a:p>
      </dgm:t>
    </dgm:pt>
    <dgm:pt modelId="{741760E0-87D2-454A-A9BF-595A1C03DACE}" type="sibTrans" cxnId="{6361F65D-9C0A-4C17-83BF-CF924ED30D8C}">
      <dgm:prSet/>
      <dgm:spPr/>
      <dgm:t>
        <a:bodyPr/>
        <a:lstStyle/>
        <a:p>
          <a:endParaRPr lang="en-US"/>
        </a:p>
      </dgm:t>
    </dgm:pt>
    <dgm:pt modelId="{D116A548-9A4B-4136-A149-644E6FF63788}">
      <dgm:prSet/>
      <dgm:spPr/>
      <dgm:t>
        <a:bodyPr/>
        <a:lstStyle/>
        <a:p>
          <a:r>
            <a:rPr lang="en-US"/>
            <a:t>Key Loggers (apps)</a:t>
          </a:r>
        </a:p>
      </dgm:t>
    </dgm:pt>
    <dgm:pt modelId="{E160933B-0564-4487-AD0B-31E8A4787379}" type="parTrans" cxnId="{2981EC44-32C6-43B3-AA22-D23AA9A84CE0}">
      <dgm:prSet/>
      <dgm:spPr/>
      <dgm:t>
        <a:bodyPr/>
        <a:lstStyle/>
        <a:p>
          <a:endParaRPr lang="en-US"/>
        </a:p>
      </dgm:t>
    </dgm:pt>
    <dgm:pt modelId="{5BB61FB7-7382-480E-99CA-E07B828C79E0}" type="sibTrans" cxnId="{2981EC44-32C6-43B3-AA22-D23AA9A84CE0}">
      <dgm:prSet/>
      <dgm:spPr/>
      <dgm:t>
        <a:bodyPr/>
        <a:lstStyle/>
        <a:p>
          <a:endParaRPr lang="en-US"/>
        </a:p>
      </dgm:t>
    </dgm:pt>
    <dgm:pt modelId="{BDFFEFA1-21F4-48E1-81A2-FB5B626C1E9B}" type="pres">
      <dgm:prSet presAssocID="{9908106E-51C4-4653-A83E-F61FD0540D56}" presName="linear" presStyleCnt="0">
        <dgm:presLayoutVars>
          <dgm:animLvl val="lvl"/>
          <dgm:resizeHandles val="exact"/>
        </dgm:presLayoutVars>
      </dgm:prSet>
      <dgm:spPr/>
    </dgm:pt>
    <dgm:pt modelId="{C81280D8-CE6F-46BB-A931-92608500089F}" type="pres">
      <dgm:prSet presAssocID="{9A6194BE-C501-44EE-944F-606C4C44C1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01CD19E-63E8-4BF5-AE9C-B4EFF73B9D09}" type="pres">
      <dgm:prSet presAssocID="{9A6194BE-C501-44EE-944F-606C4C44C1C2}" presName="childText" presStyleLbl="revTx" presStyleIdx="0" presStyleCnt="1">
        <dgm:presLayoutVars>
          <dgm:bulletEnabled val="1"/>
        </dgm:presLayoutVars>
      </dgm:prSet>
      <dgm:spPr/>
    </dgm:pt>
    <dgm:pt modelId="{09F0F4C6-F093-4C55-BD9C-26C4EFB49447}" type="pres">
      <dgm:prSet presAssocID="{D116A548-9A4B-4136-A149-644E6FF6378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DB4E2B-3A54-43D1-A762-E3C1E29D40A0}" type="presOf" srcId="{3B933B6E-0C09-4DFB-98DF-26ECFECF0E57}" destId="{E01CD19E-63E8-4BF5-AE9C-B4EFF73B9D09}" srcOrd="0" destOrd="0" presId="urn:microsoft.com/office/officeart/2005/8/layout/vList2"/>
    <dgm:cxn modelId="{6361F65D-9C0A-4C17-83BF-CF924ED30D8C}" srcId="{9A6194BE-C501-44EE-944F-606C4C44C1C2}" destId="{3B933B6E-0C09-4DFB-98DF-26ECFECF0E57}" srcOrd="0" destOrd="0" parTransId="{9986EA61-C53D-4D54-8BEB-7778DA848BF9}" sibTransId="{741760E0-87D2-454A-A9BF-595A1C03DACE}"/>
    <dgm:cxn modelId="{2981EC44-32C6-43B3-AA22-D23AA9A84CE0}" srcId="{9908106E-51C4-4653-A83E-F61FD0540D56}" destId="{D116A548-9A4B-4136-A149-644E6FF63788}" srcOrd="1" destOrd="0" parTransId="{E160933B-0564-4487-AD0B-31E8A4787379}" sibTransId="{5BB61FB7-7382-480E-99CA-E07B828C79E0}"/>
    <dgm:cxn modelId="{1CD3B959-6A3D-4B08-8B96-8E5B3E71971F}" srcId="{9908106E-51C4-4653-A83E-F61FD0540D56}" destId="{9A6194BE-C501-44EE-944F-606C4C44C1C2}" srcOrd="0" destOrd="0" parTransId="{CC50B413-A30F-489A-AB2B-A1467EB7BCF4}" sibTransId="{A40F51C6-988D-43B3-BC7F-9C63E2BBB2F7}"/>
    <dgm:cxn modelId="{39268582-304B-4442-AFF4-E986C00F3A04}" type="presOf" srcId="{9908106E-51C4-4653-A83E-F61FD0540D56}" destId="{BDFFEFA1-21F4-48E1-81A2-FB5B626C1E9B}" srcOrd="0" destOrd="0" presId="urn:microsoft.com/office/officeart/2005/8/layout/vList2"/>
    <dgm:cxn modelId="{2F279D84-F3A0-41EA-9741-E4AE8BD36128}" type="presOf" srcId="{D116A548-9A4B-4136-A149-644E6FF63788}" destId="{09F0F4C6-F093-4C55-BD9C-26C4EFB49447}" srcOrd="0" destOrd="0" presId="urn:microsoft.com/office/officeart/2005/8/layout/vList2"/>
    <dgm:cxn modelId="{E57518CA-4AD1-47F7-B0DD-59693D7AB7B3}" type="presOf" srcId="{9A6194BE-C501-44EE-944F-606C4C44C1C2}" destId="{C81280D8-CE6F-46BB-A931-92608500089F}" srcOrd="0" destOrd="0" presId="urn:microsoft.com/office/officeart/2005/8/layout/vList2"/>
    <dgm:cxn modelId="{40B71EC0-724F-40ED-93E1-DA80B1B33389}" type="presParOf" srcId="{BDFFEFA1-21F4-48E1-81A2-FB5B626C1E9B}" destId="{C81280D8-CE6F-46BB-A931-92608500089F}" srcOrd="0" destOrd="0" presId="urn:microsoft.com/office/officeart/2005/8/layout/vList2"/>
    <dgm:cxn modelId="{887DC00B-D4F5-4F70-918F-87403A68A87D}" type="presParOf" srcId="{BDFFEFA1-21F4-48E1-81A2-FB5B626C1E9B}" destId="{E01CD19E-63E8-4BF5-AE9C-B4EFF73B9D09}" srcOrd="1" destOrd="0" presId="urn:microsoft.com/office/officeart/2005/8/layout/vList2"/>
    <dgm:cxn modelId="{DDB7A283-87F1-4AE3-B3B9-9446B8ABB84B}" type="presParOf" srcId="{BDFFEFA1-21F4-48E1-81A2-FB5B626C1E9B}" destId="{09F0F4C6-F093-4C55-BD9C-26C4EFB494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4BDB5F-9F47-4945-84DA-4D89A3CF7D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74E818-1C5A-4CE2-936F-0022CDAC6273}">
      <dgm:prSet/>
      <dgm:spPr/>
      <dgm:t>
        <a:bodyPr/>
        <a:lstStyle/>
        <a:p>
          <a:r>
            <a:rPr lang="en-US"/>
            <a:t>Privacy leakages </a:t>
          </a:r>
        </a:p>
      </dgm:t>
    </dgm:pt>
    <dgm:pt modelId="{697ACD0E-6192-40B7-8A2F-D10867D1048C}" type="parTrans" cxnId="{4AFC1EB0-9B93-4809-ABC5-61E8010F3CCD}">
      <dgm:prSet/>
      <dgm:spPr/>
      <dgm:t>
        <a:bodyPr/>
        <a:lstStyle/>
        <a:p>
          <a:endParaRPr lang="en-US"/>
        </a:p>
      </dgm:t>
    </dgm:pt>
    <dgm:pt modelId="{59922194-D45E-4E5C-82F9-076D191E6E36}" type="sibTrans" cxnId="{4AFC1EB0-9B93-4809-ABC5-61E8010F3CCD}">
      <dgm:prSet/>
      <dgm:spPr/>
      <dgm:t>
        <a:bodyPr/>
        <a:lstStyle/>
        <a:p>
          <a:endParaRPr lang="en-US"/>
        </a:p>
      </dgm:t>
    </dgm:pt>
    <dgm:pt modelId="{78E0CA21-82EF-4073-BDCE-C382B3E09420}">
      <dgm:prSet/>
      <dgm:spPr/>
      <dgm:t>
        <a:bodyPr/>
        <a:lstStyle/>
        <a:p>
          <a:r>
            <a:rPr lang="en-US"/>
            <a:t>Data leakages (memory cards)</a:t>
          </a:r>
        </a:p>
      </dgm:t>
    </dgm:pt>
    <dgm:pt modelId="{F79E6154-535E-4DE4-AA1F-DC7A6D2E0598}" type="parTrans" cxnId="{734F1B47-68F8-48EA-8572-8110E8AEED2C}">
      <dgm:prSet/>
      <dgm:spPr/>
      <dgm:t>
        <a:bodyPr/>
        <a:lstStyle/>
        <a:p>
          <a:endParaRPr lang="en-US"/>
        </a:p>
      </dgm:t>
    </dgm:pt>
    <dgm:pt modelId="{A100BF67-5A88-4B5C-AFBC-A33F9B843B3E}" type="sibTrans" cxnId="{734F1B47-68F8-48EA-8572-8110E8AEED2C}">
      <dgm:prSet/>
      <dgm:spPr/>
      <dgm:t>
        <a:bodyPr/>
        <a:lstStyle/>
        <a:p>
          <a:endParaRPr lang="en-US"/>
        </a:p>
      </dgm:t>
    </dgm:pt>
    <dgm:pt modelId="{391B9CE4-789E-427F-B0F3-1FDA32EFB978}">
      <dgm:prSet/>
      <dgm:spPr/>
      <dgm:t>
        <a:bodyPr/>
        <a:lstStyle/>
        <a:p>
          <a:r>
            <a:rPr lang="en-US"/>
            <a:t>Pattern and password issues </a:t>
          </a:r>
        </a:p>
      </dgm:t>
    </dgm:pt>
    <dgm:pt modelId="{A0452B10-F7DE-4A8B-AF3D-D324391F7C4E}" type="parTrans" cxnId="{43709E18-487F-47F9-9DBD-39A728CA9579}">
      <dgm:prSet/>
      <dgm:spPr/>
      <dgm:t>
        <a:bodyPr/>
        <a:lstStyle/>
        <a:p>
          <a:endParaRPr lang="en-US"/>
        </a:p>
      </dgm:t>
    </dgm:pt>
    <dgm:pt modelId="{7FFB750A-CF7F-499F-84B7-70B5CDF77A91}" type="sibTrans" cxnId="{43709E18-487F-47F9-9DBD-39A728CA9579}">
      <dgm:prSet/>
      <dgm:spPr/>
      <dgm:t>
        <a:bodyPr/>
        <a:lstStyle/>
        <a:p>
          <a:endParaRPr lang="en-US"/>
        </a:p>
      </dgm:t>
    </dgm:pt>
    <dgm:pt modelId="{7E4384CC-0D72-458E-9E0D-8CAC80B9169E}">
      <dgm:prSet/>
      <dgm:spPr/>
      <dgm:t>
        <a:bodyPr/>
        <a:lstStyle/>
        <a:p>
          <a:r>
            <a:rPr lang="en-US"/>
            <a:t>Money and data transfers issues </a:t>
          </a:r>
        </a:p>
      </dgm:t>
    </dgm:pt>
    <dgm:pt modelId="{31A4FCA0-69AF-4B51-910F-FB89D14C9E28}" type="parTrans" cxnId="{CCD90202-2682-4EE6-AF7D-1ADF19C81FF8}">
      <dgm:prSet/>
      <dgm:spPr/>
      <dgm:t>
        <a:bodyPr/>
        <a:lstStyle/>
        <a:p>
          <a:endParaRPr lang="en-US"/>
        </a:p>
      </dgm:t>
    </dgm:pt>
    <dgm:pt modelId="{61B5FE73-BE2D-4167-9CD3-3C283C117224}" type="sibTrans" cxnId="{CCD90202-2682-4EE6-AF7D-1ADF19C81FF8}">
      <dgm:prSet/>
      <dgm:spPr/>
      <dgm:t>
        <a:bodyPr/>
        <a:lstStyle/>
        <a:p>
          <a:endParaRPr lang="en-US"/>
        </a:p>
      </dgm:t>
    </dgm:pt>
    <dgm:pt modelId="{16F99DED-367F-4D02-A95E-12E0EDD83455}">
      <dgm:prSet/>
      <dgm:spPr/>
      <dgm:t>
        <a:bodyPr/>
        <a:lstStyle/>
        <a:p>
          <a:r>
            <a:rPr lang="en-US"/>
            <a:t>SIM card issues </a:t>
          </a:r>
        </a:p>
      </dgm:t>
    </dgm:pt>
    <dgm:pt modelId="{ABA0FD31-FE53-407A-A07C-AA9C9CB31CFA}" type="parTrans" cxnId="{140E4C19-71CB-45B9-BE0D-98B256853BC8}">
      <dgm:prSet/>
      <dgm:spPr/>
      <dgm:t>
        <a:bodyPr/>
        <a:lstStyle/>
        <a:p>
          <a:endParaRPr lang="en-US"/>
        </a:p>
      </dgm:t>
    </dgm:pt>
    <dgm:pt modelId="{85F2AE92-0F93-441C-9BD2-98D3E8A561D9}" type="sibTrans" cxnId="{140E4C19-71CB-45B9-BE0D-98B256853BC8}">
      <dgm:prSet/>
      <dgm:spPr/>
      <dgm:t>
        <a:bodyPr/>
        <a:lstStyle/>
        <a:p>
          <a:endParaRPr lang="en-US"/>
        </a:p>
      </dgm:t>
    </dgm:pt>
    <dgm:pt modelId="{29002EE6-D735-4BA7-97CA-141FD05FB5F1}">
      <dgm:prSet/>
      <dgm:spPr/>
      <dgm:t>
        <a:bodyPr/>
        <a:lstStyle/>
        <a:p>
          <a:r>
            <a:rPr lang="en-US"/>
            <a:t>Malicious Apps issues </a:t>
          </a:r>
        </a:p>
      </dgm:t>
    </dgm:pt>
    <dgm:pt modelId="{6355CFF1-37CF-4F50-B5D3-0827DD256D69}" type="parTrans" cxnId="{8BD8B417-F0A1-4A4D-A821-7648F049684C}">
      <dgm:prSet/>
      <dgm:spPr/>
      <dgm:t>
        <a:bodyPr/>
        <a:lstStyle/>
        <a:p>
          <a:endParaRPr lang="en-US"/>
        </a:p>
      </dgm:t>
    </dgm:pt>
    <dgm:pt modelId="{FEAE94AD-036F-4460-9AE7-DADC212A767B}" type="sibTrans" cxnId="{8BD8B417-F0A1-4A4D-A821-7648F049684C}">
      <dgm:prSet/>
      <dgm:spPr/>
      <dgm:t>
        <a:bodyPr/>
        <a:lstStyle/>
        <a:p>
          <a:endParaRPr lang="en-US"/>
        </a:p>
      </dgm:t>
    </dgm:pt>
    <dgm:pt modelId="{5CBB9127-3890-4E55-97D4-C13C00A45617}" type="pres">
      <dgm:prSet presAssocID="{1C4BDB5F-9F47-4945-84DA-4D89A3CF7D14}" presName="vert0" presStyleCnt="0">
        <dgm:presLayoutVars>
          <dgm:dir/>
          <dgm:animOne val="branch"/>
          <dgm:animLvl val="lvl"/>
        </dgm:presLayoutVars>
      </dgm:prSet>
      <dgm:spPr/>
    </dgm:pt>
    <dgm:pt modelId="{1B2F5849-0C24-406C-887F-E24B9729CC2E}" type="pres">
      <dgm:prSet presAssocID="{6774E818-1C5A-4CE2-936F-0022CDAC6273}" presName="thickLine" presStyleLbl="alignNode1" presStyleIdx="0" presStyleCnt="6"/>
      <dgm:spPr/>
    </dgm:pt>
    <dgm:pt modelId="{A1D4B924-3B36-49A2-AD0F-E293E2E48081}" type="pres">
      <dgm:prSet presAssocID="{6774E818-1C5A-4CE2-936F-0022CDAC6273}" presName="horz1" presStyleCnt="0"/>
      <dgm:spPr/>
    </dgm:pt>
    <dgm:pt modelId="{3CB89D82-387C-4A16-8DDE-28799DB04B1A}" type="pres">
      <dgm:prSet presAssocID="{6774E818-1C5A-4CE2-936F-0022CDAC6273}" presName="tx1" presStyleLbl="revTx" presStyleIdx="0" presStyleCnt="6"/>
      <dgm:spPr/>
    </dgm:pt>
    <dgm:pt modelId="{F42D315B-CFA7-415A-A0E7-6B8C0AE9E2B8}" type="pres">
      <dgm:prSet presAssocID="{6774E818-1C5A-4CE2-936F-0022CDAC6273}" presName="vert1" presStyleCnt="0"/>
      <dgm:spPr/>
    </dgm:pt>
    <dgm:pt modelId="{6D352B71-9882-48F1-B013-FF70B3ECC153}" type="pres">
      <dgm:prSet presAssocID="{78E0CA21-82EF-4073-BDCE-C382B3E09420}" presName="thickLine" presStyleLbl="alignNode1" presStyleIdx="1" presStyleCnt="6"/>
      <dgm:spPr/>
    </dgm:pt>
    <dgm:pt modelId="{F093DD94-7085-49E4-A227-CD3FF812F67B}" type="pres">
      <dgm:prSet presAssocID="{78E0CA21-82EF-4073-BDCE-C382B3E09420}" presName="horz1" presStyleCnt="0"/>
      <dgm:spPr/>
    </dgm:pt>
    <dgm:pt modelId="{8788BBD8-9AA2-468D-BE94-B24F1A21CF26}" type="pres">
      <dgm:prSet presAssocID="{78E0CA21-82EF-4073-BDCE-C382B3E09420}" presName="tx1" presStyleLbl="revTx" presStyleIdx="1" presStyleCnt="6"/>
      <dgm:spPr/>
    </dgm:pt>
    <dgm:pt modelId="{A939B1D6-2575-4CC7-AAA9-33DDAE1B595D}" type="pres">
      <dgm:prSet presAssocID="{78E0CA21-82EF-4073-BDCE-C382B3E09420}" presName="vert1" presStyleCnt="0"/>
      <dgm:spPr/>
    </dgm:pt>
    <dgm:pt modelId="{48939ACB-D024-44D5-B29D-548E56E147AD}" type="pres">
      <dgm:prSet presAssocID="{391B9CE4-789E-427F-B0F3-1FDA32EFB978}" presName="thickLine" presStyleLbl="alignNode1" presStyleIdx="2" presStyleCnt="6"/>
      <dgm:spPr/>
    </dgm:pt>
    <dgm:pt modelId="{E5A36238-0CB1-4C56-91A0-0AC4FFC6B080}" type="pres">
      <dgm:prSet presAssocID="{391B9CE4-789E-427F-B0F3-1FDA32EFB978}" presName="horz1" presStyleCnt="0"/>
      <dgm:spPr/>
    </dgm:pt>
    <dgm:pt modelId="{639EA65B-A632-492D-8515-A11666F49044}" type="pres">
      <dgm:prSet presAssocID="{391B9CE4-789E-427F-B0F3-1FDA32EFB978}" presName="tx1" presStyleLbl="revTx" presStyleIdx="2" presStyleCnt="6"/>
      <dgm:spPr/>
    </dgm:pt>
    <dgm:pt modelId="{2CE4605D-5FD1-4CAD-92E1-23C9666ECF3C}" type="pres">
      <dgm:prSet presAssocID="{391B9CE4-789E-427F-B0F3-1FDA32EFB978}" presName="vert1" presStyleCnt="0"/>
      <dgm:spPr/>
    </dgm:pt>
    <dgm:pt modelId="{16BFB33C-2E4B-49FE-B23A-E2E0496B3022}" type="pres">
      <dgm:prSet presAssocID="{7E4384CC-0D72-458E-9E0D-8CAC80B9169E}" presName="thickLine" presStyleLbl="alignNode1" presStyleIdx="3" presStyleCnt="6"/>
      <dgm:spPr/>
    </dgm:pt>
    <dgm:pt modelId="{43C3D1E7-34DE-4C1A-A4B8-A2BA9F4E0F9C}" type="pres">
      <dgm:prSet presAssocID="{7E4384CC-0D72-458E-9E0D-8CAC80B9169E}" presName="horz1" presStyleCnt="0"/>
      <dgm:spPr/>
    </dgm:pt>
    <dgm:pt modelId="{CE25DE30-4495-496B-914C-8470F8ECE764}" type="pres">
      <dgm:prSet presAssocID="{7E4384CC-0D72-458E-9E0D-8CAC80B9169E}" presName="tx1" presStyleLbl="revTx" presStyleIdx="3" presStyleCnt="6"/>
      <dgm:spPr/>
    </dgm:pt>
    <dgm:pt modelId="{04FC394B-609F-4EDF-A4E2-C57392B74E6F}" type="pres">
      <dgm:prSet presAssocID="{7E4384CC-0D72-458E-9E0D-8CAC80B9169E}" presName="vert1" presStyleCnt="0"/>
      <dgm:spPr/>
    </dgm:pt>
    <dgm:pt modelId="{8F21ABF5-5808-44E9-8EBF-C8808680790B}" type="pres">
      <dgm:prSet presAssocID="{16F99DED-367F-4D02-A95E-12E0EDD83455}" presName="thickLine" presStyleLbl="alignNode1" presStyleIdx="4" presStyleCnt="6"/>
      <dgm:spPr/>
    </dgm:pt>
    <dgm:pt modelId="{4EAD6E4B-DA8E-4A9F-81B3-1F21DF91F918}" type="pres">
      <dgm:prSet presAssocID="{16F99DED-367F-4D02-A95E-12E0EDD83455}" presName="horz1" presStyleCnt="0"/>
      <dgm:spPr/>
    </dgm:pt>
    <dgm:pt modelId="{1BDEC15F-1FC1-48D4-B14E-F90D06B96A90}" type="pres">
      <dgm:prSet presAssocID="{16F99DED-367F-4D02-A95E-12E0EDD83455}" presName="tx1" presStyleLbl="revTx" presStyleIdx="4" presStyleCnt="6"/>
      <dgm:spPr/>
    </dgm:pt>
    <dgm:pt modelId="{6E69F2BA-29A3-4A42-9E25-741C54EFB9B3}" type="pres">
      <dgm:prSet presAssocID="{16F99DED-367F-4D02-A95E-12E0EDD83455}" presName="vert1" presStyleCnt="0"/>
      <dgm:spPr/>
    </dgm:pt>
    <dgm:pt modelId="{4E3180C1-B238-43B8-9E8F-F27C9174DE60}" type="pres">
      <dgm:prSet presAssocID="{29002EE6-D735-4BA7-97CA-141FD05FB5F1}" presName="thickLine" presStyleLbl="alignNode1" presStyleIdx="5" presStyleCnt="6"/>
      <dgm:spPr/>
    </dgm:pt>
    <dgm:pt modelId="{F0023D92-45A9-497F-8266-DD1DAD1CE66B}" type="pres">
      <dgm:prSet presAssocID="{29002EE6-D735-4BA7-97CA-141FD05FB5F1}" presName="horz1" presStyleCnt="0"/>
      <dgm:spPr/>
    </dgm:pt>
    <dgm:pt modelId="{734A5A45-2FE3-413C-BBE2-3C23DCA1595B}" type="pres">
      <dgm:prSet presAssocID="{29002EE6-D735-4BA7-97CA-141FD05FB5F1}" presName="tx1" presStyleLbl="revTx" presStyleIdx="5" presStyleCnt="6"/>
      <dgm:spPr/>
    </dgm:pt>
    <dgm:pt modelId="{BE2F4D3E-C69A-4C34-9C33-DF85610E741E}" type="pres">
      <dgm:prSet presAssocID="{29002EE6-D735-4BA7-97CA-141FD05FB5F1}" presName="vert1" presStyleCnt="0"/>
      <dgm:spPr/>
    </dgm:pt>
  </dgm:ptLst>
  <dgm:cxnLst>
    <dgm:cxn modelId="{CCD90202-2682-4EE6-AF7D-1ADF19C81FF8}" srcId="{1C4BDB5F-9F47-4945-84DA-4D89A3CF7D14}" destId="{7E4384CC-0D72-458E-9E0D-8CAC80B9169E}" srcOrd="3" destOrd="0" parTransId="{31A4FCA0-69AF-4B51-910F-FB89D14C9E28}" sibTransId="{61B5FE73-BE2D-4167-9CD3-3C283C117224}"/>
    <dgm:cxn modelId="{8BD8B417-F0A1-4A4D-A821-7648F049684C}" srcId="{1C4BDB5F-9F47-4945-84DA-4D89A3CF7D14}" destId="{29002EE6-D735-4BA7-97CA-141FD05FB5F1}" srcOrd="5" destOrd="0" parTransId="{6355CFF1-37CF-4F50-B5D3-0827DD256D69}" sibTransId="{FEAE94AD-036F-4460-9AE7-DADC212A767B}"/>
    <dgm:cxn modelId="{43709E18-487F-47F9-9DBD-39A728CA9579}" srcId="{1C4BDB5F-9F47-4945-84DA-4D89A3CF7D14}" destId="{391B9CE4-789E-427F-B0F3-1FDA32EFB978}" srcOrd="2" destOrd="0" parTransId="{A0452B10-F7DE-4A8B-AF3D-D324391F7C4E}" sibTransId="{7FFB750A-CF7F-499F-84B7-70B5CDF77A91}"/>
    <dgm:cxn modelId="{140E4C19-71CB-45B9-BE0D-98B256853BC8}" srcId="{1C4BDB5F-9F47-4945-84DA-4D89A3CF7D14}" destId="{16F99DED-367F-4D02-A95E-12E0EDD83455}" srcOrd="4" destOrd="0" parTransId="{ABA0FD31-FE53-407A-A07C-AA9C9CB31CFA}" sibTransId="{85F2AE92-0F93-441C-9BD2-98D3E8A561D9}"/>
    <dgm:cxn modelId="{B04CB729-3996-44C6-B096-19F494A6D84D}" type="presOf" srcId="{16F99DED-367F-4D02-A95E-12E0EDD83455}" destId="{1BDEC15F-1FC1-48D4-B14E-F90D06B96A90}" srcOrd="0" destOrd="0" presId="urn:microsoft.com/office/officeart/2008/layout/LinedList"/>
    <dgm:cxn modelId="{30CA982B-FBCE-4C7F-8A5C-8ADA4C29E46A}" type="presOf" srcId="{391B9CE4-789E-427F-B0F3-1FDA32EFB978}" destId="{639EA65B-A632-492D-8515-A11666F49044}" srcOrd="0" destOrd="0" presId="urn:microsoft.com/office/officeart/2008/layout/LinedList"/>
    <dgm:cxn modelId="{CEF8782E-5C4A-4AED-8208-0340F9264F0B}" type="presOf" srcId="{1C4BDB5F-9F47-4945-84DA-4D89A3CF7D14}" destId="{5CBB9127-3890-4E55-97D4-C13C00A45617}" srcOrd="0" destOrd="0" presId="urn:microsoft.com/office/officeart/2008/layout/LinedList"/>
    <dgm:cxn modelId="{734F1B47-68F8-48EA-8572-8110E8AEED2C}" srcId="{1C4BDB5F-9F47-4945-84DA-4D89A3CF7D14}" destId="{78E0CA21-82EF-4073-BDCE-C382B3E09420}" srcOrd="1" destOrd="0" parTransId="{F79E6154-535E-4DE4-AA1F-DC7A6D2E0598}" sibTransId="{A100BF67-5A88-4B5C-AFBC-A33F9B843B3E}"/>
    <dgm:cxn modelId="{E405D28D-6CD5-48D2-B9FE-EC286FDD42B8}" type="presOf" srcId="{78E0CA21-82EF-4073-BDCE-C382B3E09420}" destId="{8788BBD8-9AA2-468D-BE94-B24F1A21CF26}" srcOrd="0" destOrd="0" presId="urn:microsoft.com/office/officeart/2008/layout/LinedList"/>
    <dgm:cxn modelId="{1D14EB99-1D93-4730-9043-79C83584F6E1}" type="presOf" srcId="{6774E818-1C5A-4CE2-936F-0022CDAC6273}" destId="{3CB89D82-387C-4A16-8DDE-28799DB04B1A}" srcOrd="0" destOrd="0" presId="urn:microsoft.com/office/officeart/2008/layout/LinedList"/>
    <dgm:cxn modelId="{4AFC1EB0-9B93-4809-ABC5-61E8010F3CCD}" srcId="{1C4BDB5F-9F47-4945-84DA-4D89A3CF7D14}" destId="{6774E818-1C5A-4CE2-936F-0022CDAC6273}" srcOrd="0" destOrd="0" parTransId="{697ACD0E-6192-40B7-8A2F-D10867D1048C}" sibTransId="{59922194-D45E-4E5C-82F9-076D191E6E36}"/>
    <dgm:cxn modelId="{2C60FCCE-6F3E-4D68-9D69-D3C205664C69}" type="presOf" srcId="{7E4384CC-0D72-458E-9E0D-8CAC80B9169E}" destId="{CE25DE30-4495-496B-914C-8470F8ECE764}" srcOrd="0" destOrd="0" presId="urn:microsoft.com/office/officeart/2008/layout/LinedList"/>
    <dgm:cxn modelId="{D142FCFF-C2BD-4C22-9D96-9AE1CD059FDA}" type="presOf" srcId="{29002EE6-D735-4BA7-97CA-141FD05FB5F1}" destId="{734A5A45-2FE3-413C-BBE2-3C23DCA1595B}" srcOrd="0" destOrd="0" presId="urn:microsoft.com/office/officeart/2008/layout/LinedList"/>
    <dgm:cxn modelId="{63B1FB8E-FEBB-43C9-AF39-8952BA6B59F5}" type="presParOf" srcId="{5CBB9127-3890-4E55-97D4-C13C00A45617}" destId="{1B2F5849-0C24-406C-887F-E24B9729CC2E}" srcOrd="0" destOrd="0" presId="urn:microsoft.com/office/officeart/2008/layout/LinedList"/>
    <dgm:cxn modelId="{702C5EA7-F45C-4F05-8C3C-6440C898FAE4}" type="presParOf" srcId="{5CBB9127-3890-4E55-97D4-C13C00A45617}" destId="{A1D4B924-3B36-49A2-AD0F-E293E2E48081}" srcOrd="1" destOrd="0" presId="urn:microsoft.com/office/officeart/2008/layout/LinedList"/>
    <dgm:cxn modelId="{2E2B95D2-F9AD-4D70-A9DB-FE318B7190F3}" type="presParOf" srcId="{A1D4B924-3B36-49A2-AD0F-E293E2E48081}" destId="{3CB89D82-387C-4A16-8DDE-28799DB04B1A}" srcOrd="0" destOrd="0" presId="urn:microsoft.com/office/officeart/2008/layout/LinedList"/>
    <dgm:cxn modelId="{7DB9BBB6-89D5-4013-B521-0C7342B0F689}" type="presParOf" srcId="{A1D4B924-3B36-49A2-AD0F-E293E2E48081}" destId="{F42D315B-CFA7-415A-A0E7-6B8C0AE9E2B8}" srcOrd="1" destOrd="0" presId="urn:microsoft.com/office/officeart/2008/layout/LinedList"/>
    <dgm:cxn modelId="{8D154FF1-78CA-4DAB-AFDA-BD8632F0CA6A}" type="presParOf" srcId="{5CBB9127-3890-4E55-97D4-C13C00A45617}" destId="{6D352B71-9882-48F1-B013-FF70B3ECC153}" srcOrd="2" destOrd="0" presId="urn:microsoft.com/office/officeart/2008/layout/LinedList"/>
    <dgm:cxn modelId="{D402A54F-71E7-4D31-BF09-CFD4DF1B8EAA}" type="presParOf" srcId="{5CBB9127-3890-4E55-97D4-C13C00A45617}" destId="{F093DD94-7085-49E4-A227-CD3FF812F67B}" srcOrd="3" destOrd="0" presId="urn:microsoft.com/office/officeart/2008/layout/LinedList"/>
    <dgm:cxn modelId="{79C910EB-70AB-462B-88D5-4267EC999968}" type="presParOf" srcId="{F093DD94-7085-49E4-A227-CD3FF812F67B}" destId="{8788BBD8-9AA2-468D-BE94-B24F1A21CF26}" srcOrd="0" destOrd="0" presId="urn:microsoft.com/office/officeart/2008/layout/LinedList"/>
    <dgm:cxn modelId="{F186CD93-6842-4161-9196-20B679F72ED0}" type="presParOf" srcId="{F093DD94-7085-49E4-A227-CD3FF812F67B}" destId="{A939B1D6-2575-4CC7-AAA9-33DDAE1B595D}" srcOrd="1" destOrd="0" presId="urn:microsoft.com/office/officeart/2008/layout/LinedList"/>
    <dgm:cxn modelId="{A6CF4FAB-B81B-46BA-ACFE-E6872F2C0BB3}" type="presParOf" srcId="{5CBB9127-3890-4E55-97D4-C13C00A45617}" destId="{48939ACB-D024-44D5-B29D-548E56E147AD}" srcOrd="4" destOrd="0" presId="urn:microsoft.com/office/officeart/2008/layout/LinedList"/>
    <dgm:cxn modelId="{EC1EE21C-5951-476C-9430-AC4DC4DFED58}" type="presParOf" srcId="{5CBB9127-3890-4E55-97D4-C13C00A45617}" destId="{E5A36238-0CB1-4C56-91A0-0AC4FFC6B080}" srcOrd="5" destOrd="0" presId="urn:microsoft.com/office/officeart/2008/layout/LinedList"/>
    <dgm:cxn modelId="{2A61C0E9-4E08-4C4A-95DE-F028702B5EB7}" type="presParOf" srcId="{E5A36238-0CB1-4C56-91A0-0AC4FFC6B080}" destId="{639EA65B-A632-492D-8515-A11666F49044}" srcOrd="0" destOrd="0" presId="urn:microsoft.com/office/officeart/2008/layout/LinedList"/>
    <dgm:cxn modelId="{5223F9A9-92F9-4BB7-9223-BF32FC4B9B0D}" type="presParOf" srcId="{E5A36238-0CB1-4C56-91A0-0AC4FFC6B080}" destId="{2CE4605D-5FD1-4CAD-92E1-23C9666ECF3C}" srcOrd="1" destOrd="0" presId="urn:microsoft.com/office/officeart/2008/layout/LinedList"/>
    <dgm:cxn modelId="{BC7A6EF9-7ABF-45AC-9AD7-27ADAEE72C36}" type="presParOf" srcId="{5CBB9127-3890-4E55-97D4-C13C00A45617}" destId="{16BFB33C-2E4B-49FE-B23A-E2E0496B3022}" srcOrd="6" destOrd="0" presId="urn:microsoft.com/office/officeart/2008/layout/LinedList"/>
    <dgm:cxn modelId="{76B17BFB-0152-4E0F-A3E5-FC3E6C1816A2}" type="presParOf" srcId="{5CBB9127-3890-4E55-97D4-C13C00A45617}" destId="{43C3D1E7-34DE-4C1A-A4B8-A2BA9F4E0F9C}" srcOrd="7" destOrd="0" presId="urn:microsoft.com/office/officeart/2008/layout/LinedList"/>
    <dgm:cxn modelId="{2E86F360-3B8E-4F67-8F5D-F1697E835C99}" type="presParOf" srcId="{43C3D1E7-34DE-4C1A-A4B8-A2BA9F4E0F9C}" destId="{CE25DE30-4495-496B-914C-8470F8ECE764}" srcOrd="0" destOrd="0" presId="urn:microsoft.com/office/officeart/2008/layout/LinedList"/>
    <dgm:cxn modelId="{80BE07EF-7A4A-4A75-89AA-B12C86715EEF}" type="presParOf" srcId="{43C3D1E7-34DE-4C1A-A4B8-A2BA9F4E0F9C}" destId="{04FC394B-609F-4EDF-A4E2-C57392B74E6F}" srcOrd="1" destOrd="0" presId="urn:microsoft.com/office/officeart/2008/layout/LinedList"/>
    <dgm:cxn modelId="{4DC81DED-46BD-4F1C-AD7A-1A48DB619C8A}" type="presParOf" srcId="{5CBB9127-3890-4E55-97D4-C13C00A45617}" destId="{8F21ABF5-5808-44E9-8EBF-C8808680790B}" srcOrd="8" destOrd="0" presId="urn:microsoft.com/office/officeart/2008/layout/LinedList"/>
    <dgm:cxn modelId="{035D585B-C1D8-46C3-B834-CFDEC7B81DA9}" type="presParOf" srcId="{5CBB9127-3890-4E55-97D4-C13C00A45617}" destId="{4EAD6E4B-DA8E-4A9F-81B3-1F21DF91F918}" srcOrd="9" destOrd="0" presId="urn:microsoft.com/office/officeart/2008/layout/LinedList"/>
    <dgm:cxn modelId="{6663C0A5-3406-4964-8902-D50B07042179}" type="presParOf" srcId="{4EAD6E4B-DA8E-4A9F-81B3-1F21DF91F918}" destId="{1BDEC15F-1FC1-48D4-B14E-F90D06B96A90}" srcOrd="0" destOrd="0" presId="urn:microsoft.com/office/officeart/2008/layout/LinedList"/>
    <dgm:cxn modelId="{989BBE0E-FB1E-4261-80CA-2198C179650D}" type="presParOf" srcId="{4EAD6E4B-DA8E-4A9F-81B3-1F21DF91F918}" destId="{6E69F2BA-29A3-4A42-9E25-741C54EFB9B3}" srcOrd="1" destOrd="0" presId="urn:microsoft.com/office/officeart/2008/layout/LinedList"/>
    <dgm:cxn modelId="{33AF6095-F903-4A82-8540-36271EB35018}" type="presParOf" srcId="{5CBB9127-3890-4E55-97D4-C13C00A45617}" destId="{4E3180C1-B238-43B8-9E8F-F27C9174DE60}" srcOrd="10" destOrd="0" presId="urn:microsoft.com/office/officeart/2008/layout/LinedList"/>
    <dgm:cxn modelId="{CF56BBDF-9F7D-41A2-8C57-E186243A17CA}" type="presParOf" srcId="{5CBB9127-3890-4E55-97D4-C13C00A45617}" destId="{F0023D92-45A9-497F-8266-DD1DAD1CE66B}" srcOrd="11" destOrd="0" presId="urn:microsoft.com/office/officeart/2008/layout/LinedList"/>
    <dgm:cxn modelId="{E6B931B3-E97B-4481-8D36-B512D7BCECB9}" type="presParOf" srcId="{F0023D92-45A9-497F-8266-DD1DAD1CE66B}" destId="{734A5A45-2FE3-413C-BBE2-3C23DCA1595B}" srcOrd="0" destOrd="0" presId="urn:microsoft.com/office/officeart/2008/layout/LinedList"/>
    <dgm:cxn modelId="{50753D0D-2455-4EBC-8D62-4E440EFB4A66}" type="presParOf" srcId="{F0023D92-45A9-497F-8266-DD1DAD1CE66B}" destId="{BE2F4D3E-C69A-4C34-9C33-DF85610E74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4AAAFA-CCA9-4CAC-A12C-93042FE07D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D1E922-4B91-4E17-8023-A1CF57C09BD9}">
      <dgm:prSet/>
      <dgm:spPr/>
      <dgm:t>
        <a:bodyPr/>
        <a:lstStyle/>
        <a:p>
          <a:r>
            <a:rPr lang="en-US"/>
            <a:t>iOS</a:t>
          </a:r>
        </a:p>
      </dgm:t>
    </dgm:pt>
    <dgm:pt modelId="{9606B8B4-41CF-4CB5-B75C-2FF0835F43D6}" type="parTrans" cxnId="{3B8FF080-3A23-42F5-81B0-EF1B93ED4218}">
      <dgm:prSet/>
      <dgm:spPr/>
      <dgm:t>
        <a:bodyPr/>
        <a:lstStyle/>
        <a:p>
          <a:endParaRPr lang="en-US"/>
        </a:p>
      </dgm:t>
    </dgm:pt>
    <dgm:pt modelId="{91818C88-538D-48A5-9A48-9DAD2E9A9F60}" type="sibTrans" cxnId="{3B8FF080-3A23-42F5-81B0-EF1B93ED4218}">
      <dgm:prSet/>
      <dgm:spPr/>
      <dgm:t>
        <a:bodyPr/>
        <a:lstStyle/>
        <a:p>
          <a:endParaRPr lang="en-US"/>
        </a:p>
      </dgm:t>
    </dgm:pt>
    <dgm:pt modelId="{A6F72BF9-87A8-4983-99DB-8669AE9C73F1}">
      <dgm:prSet/>
      <dgm:spPr/>
      <dgm:t>
        <a:bodyPr/>
        <a:lstStyle/>
        <a:p>
          <a:r>
            <a:rPr lang="en-US"/>
            <a:t>Android </a:t>
          </a:r>
        </a:p>
      </dgm:t>
    </dgm:pt>
    <dgm:pt modelId="{90A3C5DB-B282-41DB-B868-FE5A19146C2C}" type="parTrans" cxnId="{444D5C90-E2C6-4E62-8162-EF7B17DE7958}">
      <dgm:prSet/>
      <dgm:spPr/>
      <dgm:t>
        <a:bodyPr/>
        <a:lstStyle/>
        <a:p>
          <a:endParaRPr lang="en-US"/>
        </a:p>
      </dgm:t>
    </dgm:pt>
    <dgm:pt modelId="{6CD2D7F6-DA44-4A78-A415-F3DDE8665A17}" type="sibTrans" cxnId="{444D5C90-E2C6-4E62-8162-EF7B17DE7958}">
      <dgm:prSet/>
      <dgm:spPr/>
      <dgm:t>
        <a:bodyPr/>
        <a:lstStyle/>
        <a:p>
          <a:endParaRPr lang="en-US"/>
        </a:p>
      </dgm:t>
    </dgm:pt>
    <dgm:pt modelId="{FD10C6F7-6913-4ECB-A435-74205DECD83D}">
      <dgm:prSet/>
      <dgm:spPr/>
      <dgm:t>
        <a:bodyPr/>
        <a:lstStyle/>
        <a:p>
          <a:r>
            <a:rPr lang="en-US"/>
            <a:t>Harmony OS</a:t>
          </a:r>
        </a:p>
      </dgm:t>
    </dgm:pt>
    <dgm:pt modelId="{CE6783FC-81F8-44F2-8F62-C80DB0CF268F}" type="parTrans" cxnId="{D44BE008-B1D2-4B16-AB75-EEF27F03199B}">
      <dgm:prSet/>
      <dgm:spPr/>
      <dgm:t>
        <a:bodyPr/>
        <a:lstStyle/>
        <a:p>
          <a:endParaRPr lang="en-US"/>
        </a:p>
      </dgm:t>
    </dgm:pt>
    <dgm:pt modelId="{D9891736-11D6-4DA6-AA1A-C8ECAE362415}" type="sibTrans" cxnId="{D44BE008-B1D2-4B16-AB75-EEF27F03199B}">
      <dgm:prSet/>
      <dgm:spPr/>
      <dgm:t>
        <a:bodyPr/>
        <a:lstStyle/>
        <a:p>
          <a:endParaRPr lang="en-US"/>
        </a:p>
      </dgm:t>
    </dgm:pt>
    <dgm:pt modelId="{E9088AAE-5C71-43C4-850B-54A3D2F622D9}">
      <dgm:prSet/>
      <dgm:spPr/>
      <dgm:t>
        <a:bodyPr/>
        <a:lstStyle/>
        <a:p>
          <a:r>
            <a:rPr lang="en-US"/>
            <a:t>MeeGO (Linux-base open source)</a:t>
          </a:r>
        </a:p>
      </dgm:t>
    </dgm:pt>
    <dgm:pt modelId="{0879165E-3D76-4A4D-AFBD-C9424747B429}" type="parTrans" cxnId="{2E6BFF5B-DEE6-4560-95A0-B8F8DBE8244E}">
      <dgm:prSet/>
      <dgm:spPr/>
      <dgm:t>
        <a:bodyPr/>
        <a:lstStyle/>
        <a:p>
          <a:endParaRPr lang="en-US"/>
        </a:p>
      </dgm:t>
    </dgm:pt>
    <dgm:pt modelId="{6FC83549-AD9E-42D8-8096-F34623D358EE}" type="sibTrans" cxnId="{2E6BFF5B-DEE6-4560-95A0-B8F8DBE8244E}">
      <dgm:prSet/>
      <dgm:spPr/>
      <dgm:t>
        <a:bodyPr/>
        <a:lstStyle/>
        <a:p>
          <a:endParaRPr lang="en-US"/>
        </a:p>
      </dgm:t>
    </dgm:pt>
    <dgm:pt modelId="{47A0E457-7042-489C-8DFC-F678ADA077EE}" type="pres">
      <dgm:prSet presAssocID="{204AAAFA-CCA9-4CAC-A12C-93042FE07D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71455E-06A7-46F7-AC39-7CDE74528160}" type="pres">
      <dgm:prSet presAssocID="{CAD1E922-4B91-4E17-8023-A1CF57C09BD9}" presName="hierRoot1" presStyleCnt="0"/>
      <dgm:spPr/>
    </dgm:pt>
    <dgm:pt modelId="{B4D8AE7A-A42F-4033-83CB-4031C401C84D}" type="pres">
      <dgm:prSet presAssocID="{CAD1E922-4B91-4E17-8023-A1CF57C09BD9}" presName="composite" presStyleCnt="0"/>
      <dgm:spPr/>
    </dgm:pt>
    <dgm:pt modelId="{34A28ED7-71A7-4B1D-9F36-B96ABAD2E268}" type="pres">
      <dgm:prSet presAssocID="{CAD1E922-4B91-4E17-8023-A1CF57C09BD9}" presName="background" presStyleLbl="node0" presStyleIdx="0" presStyleCnt="4"/>
      <dgm:spPr/>
    </dgm:pt>
    <dgm:pt modelId="{5FEA1D6F-6205-463B-9C62-90DA08C498FC}" type="pres">
      <dgm:prSet presAssocID="{CAD1E922-4B91-4E17-8023-A1CF57C09BD9}" presName="text" presStyleLbl="fgAcc0" presStyleIdx="0" presStyleCnt="4">
        <dgm:presLayoutVars>
          <dgm:chPref val="3"/>
        </dgm:presLayoutVars>
      </dgm:prSet>
      <dgm:spPr/>
    </dgm:pt>
    <dgm:pt modelId="{F9C7EBA8-2B4E-44A2-8D40-0536084B955F}" type="pres">
      <dgm:prSet presAssocID="{CAD1E922-4B91-4E17-8023-A1CF57C09BD9}" presName="hierChild2" presStyleCnt="0"/>
      <dgm:spPr/>
    </dgm:pt>
    <dgm:pt modelId="{12808954-B04C-4739-B26A-B5219ADF42C0}" type="pres">
      <dgm:prSet presAssocID="{A6F72BF9-87A8-4983-99DB-8669AE9C73F1}" presName="hierRoot1" presStyleCnt="0"/>
      <dgm:spPr/>
    </dgm:pt>
    <dgm:pt modelId="{C294248E-C95D-485E-9521-597ECAE45A23}" type="pres">
      <dgm:prSet presAssocID="{A6F72BF9-87A8-4983-99DB-8669AE9C73F1}" presName="composite" presStyleCnt="0"/>
      <dgm:spPr/>
    </dgm:pt>
    <dgm:pt modelId="{8146E603-AE2F-4EBC-918E-2F7EB4A9E9FC}" type="pres">
      <dgm:prSet presAssocID="{A6F72BF9-87A8-4983-99DB-8669AE9C73F1}" presName="background" presStyleLbl="node0" presStyleIdx="1" presStyleCnt="4"/>
      <dgm:spPr/>
    </dgm:pt>
    <dgm:pt modelId="{20A40C50-EEB9-4C04-9532-21D8F82BEA18}" type="pres">
      <dgm:prSet presAssocID="{A6F72BF9-87A8-4983-99DB-8669AE9C73F1}" presName="text" presStyleLbl="fgAcc0" presStyleIdx="1" presStyleCnt="4">
        <dgm:presLayoutVars>
          <dgm:chPref val="3"/>
        </dgm:presLayoutVars>
      </dgm:prSet>
      <dgm:spPr/>
    </dgm:pt>
    <dgm:pt modelId="{9CBDC6E6-C52F-42D1-BD55-793AEFE06D64}" type="pres">
      <dgm:prSet presAssocID="{A6F72BF9-87A8-4983-99DB-8669AE9C73F1}" presName="hierChild2" presStyleCnt="0"/>
      <dgm:spPr/>
    </dgm:pt>
    <dgm:pt modelId="{3C20963C-DA61-431B-9858-ED04296484D2}" type="pres">
      <dgm:prSet presAssocID="{FD10C6F7-6913-4ECB-A435-74205DECD83D}" presName="hierRoot1" presStyleCnt="0"/>
      <dgm:spPr/>
    </dgm:pt>
    <dgm:pt modelId="{BF220470-7101-42F9-8299-3F774E6A6808}" type="pres">
      <dgm:prSet presAssocID="{FD10C6F7-6913-4ECB-A435-74205DECD83D}" presName="composite" presStyleCnt="0"/>
      <dgm:spPr/>
    </dgm:pt>
    <dgm:pt modelId="{78102F45-3F7E-4E76-8A81-5EB066CBE403}" type="pres">
      <dgm:prSet presAssocID="{FD10C6F7-6913-4ECB-A435-74205DECD83D}" presName="background" presStyleLbl="node0" presStyleIdx="2" presStyleCnt="4"/>
      <dgm:spPr/>
    </dgm:pt>
    <dgm:pt modelId="{0781A23B-68CD-48F4-A089-43C92A6AAA5F}" type="pres">
      <dgm:prSet presAssocID="{FD10C6F7-6913-4ECB-A435-74205DECD83D}" presName="text" presStyleLbl="fgAcc0" presStyleIdx="2" presStyleCnt="4">
        <dgm:presLayoutVars>
          <dgm:chPref val="3"/>
        </dgm:presLayoutVars>
      </dgm:prSet>
      <dgm:spPr/>
    </dgm:pt>
    <dgm:pt modelId="{98F9EDA4-9796-413E-97DA-7430187DCB54}" type="pres">
      <dgm:prSet presAssocID="{FD10C6F7-6913-4ECB-A435-74205DECD83D}" presName="hierChild2" presStyleCnt="0"/>
      <dgm:spPr/>
    </dgm:pt>
    <dgm:pt modelId="{EAB86FFF-785D-400A-B58C-B2BB0572BDC2}" type="pres">
      <dgm:prSet presAssocID="{E9088AAE-5C71-43C4-850B-54A3D2F622D9}" presName="hierRoot1" presStyleCnt="0"/>
      <dgm:spPr/>
    </dgm:pt>
    <dgm:pt modelId="{EA8F83B3-2981-4227-8B79-D2B98FBDAA92}" type="pres">
      <dgm:prSet presAssocID="{E9088AAE-5C71-43C4-850B-54A3D2F622D9}" presName="composite" presStyleCnt="0"/>
      <dgm:spPr/>
    </dgm:pt>
    <dgm:pt modelId="{4731DB76-46CC-453B-99A0-FADA6EC4E6A8}" type="pres">
      <dgm:prSet presAssocID="{E9088AAE-5C71-43C4-850B-54A3D2F622D9}" presName="background" presStyleLbl="node0" presStyleIdx="3" presStyleCnt="4"/>
      <dgm:spPr/>
    </dgm:pt>
    <dgm:pt modelId="{BF526C4E-732F-4BC9-B4C4-E45002DC0065}" type="pres">
      <dgm:prSet presAssocID="{E9088AAE-5C71-43C4-850B-54A3D2F622D9}" presName="text" presStyleLbl="fgAcc0" presStyleIdx="3" presStyleCnt="4">
        <dgm:presLayoutVars>
          <dgm:chPref val="3"/>
        </dgm:presLayoutVars>
      </dgm:prSet>
      <dgm:spPr/>
    </dgm:pt>
    <dgm:pt modelId="{25BCD1F5-75C1-4FEC-A811-3499A52142E3}" type="pres">
      <dgm:prSet presAssocID="{E9088AAE-5C71-43C4-850B-54A3D2F622D9}" presName="hierChild2" presStyleCnt="0"/>
      <dgm:spPr/>
    </dgm:pt>
  </dgm:ptLst>
  <dgm:cxnLst>
    <dgm:cxn modelId="{D44BE008-B1D2-4B16-AB75-EEF27F03199B}" srcId="{204AAAFA-CCA9-4CAC-A12C-93042FE07DE1}" destId="{FD10C6F7-6913-4ECB-A435-74205DECD83D}" srcOrd="2" destOrd="0" parTransId="{CE6783FC-81F8-44F2-8F62-C80DB0CF268F}" sibTransId="{D9891736-11D6-4DA6-AA1A-C8ECAE362415}"/>
    <dgm:cxn modelId="{2E6BFF5B-DEE6-4560-95A0-B8F8DBE8244E}" srcId="{204AAAFA-CCA9-4CAC-A12C-93042FE07DE1}" destId="{E9088AAE-5C71-43C4-850B-54A3D2F622D9}" srcOrd="3" destOrd="0" parTransId="{0879165E-3D76-4A4D-AFBD-C9424747B429}" sibTransId="{6FC83549-AD9E-42D8-8096-F34623D358EE}"/>
    <dgm:cxn modelId="{A8129C73-5F35-476D-9A99-4FD85824DF86}" type="presOf" srcId="{A6F72BF9-87A8-4983-99DB-8669AE9C73F1}" destId="{20A40C50-EEB9-4C04-9532-21D8F82BEA18}" srcOrd="0" destOrd="0" presId="urn:microsoft.com/office/officeart/2005/8/layout/hierarchy1"/>
    <dgm:cxn modelId="{3B8FF080-3A23-42F5-81B0-EF1B93ED4218}" srcId="{204AAAFA-CCA9-4CAC-A12C-93042FE07DE1}" destId="{CAD1E922-4B91-4E17-8023-A1CF57C09BD9}" srcOrd="0" destOrd="0" parTransId="{9606B8B4-41CF-4CB5-B75C-2FF0835F43D6}" sibTransId="{91818C88-538D-48A5-9A48-9DAD2E9A9F60}"/>
    <dgm:cxn modelId="{A2C04D88-AFB4-4F1A-B7E0-94922BFE5F94}" type="presOf" srcId="{CAD1E922-4B91-4E17-8023-A1CF57C09BD9}" destId="{5FEA1D6F-6205-463B-9C62-90DA08C498FC}" srcOrd="0" destOrd="0" presId="urn:microsoft.com/office/officeart/2005/8/layout/hierarchy1"/>
    <dgm:cxn modelId="{444D5C90-E2C6-4E62-8162-EF7B17DE7958}" srcId="{204AAAFA-CCA9-4CAC-A12C-93042FE07DE1}" destId="{A6F72BF9-87A8-4983-99DB-8669AE9C73F1}" srcOrd="1" destOrd="0" parTransId="{90A3C5DB-B282-41DB-B868-FE5A19146C2C}" sibTransId="{6CD2D7F6-DA44-4A78-A415-F3DDE8665A17}"/>
    <dgm:cxn modelId="{3F7A26A5-EEB6-4082-9777-2AD7F055A095}" type="presOf" srcId="{FD10C6F7-6913-4ECB-A435-74205DECD83D}" destId="{0781A23B-68CD-48F4-A089-43C92A6AAA5F}" srcOrd="0" destOrd="0" presId="urn:microsoft.com/office/officeart/2005/8/layout/hierarchy1"/>
    <dgm:cxn modelId="{0846A0C0-658D-4312-8490-D3C252889C73}" type="presOf" srcId="{204AAAFA-CCA9-4CAC-A12C-93042FE07DE1}" destId="{47A0E457-7042-489C-8DFC-F678ADA077EE}" srcOrd="0" destOrd="0" presId="urn:microsoft.com/office/officeart/2005/8/layout/hierarchy1"/>
    <dgm:cxn modelId="{DE072FEA-21D8-46C0-BA10-3A272540628B}" type="presOf" srcId="{E9088AAE-5C71-43C4-850B-54A3D2F622D9}" destId="{BF526C4E-732F-4BC9-B4C4-E45002DC0065}" srcOrd="0" destOrd="0" presId="urn:microsoft.com/office/officeart/2005/8/layout/hierarchy1"/>
    <dgm:cxn modelId="{403FF9AB-23C6-485B-8348-1B1F8A0454B2}" type="presParOf" srcId="{47A0E457-7042-489C-8DFC-F678ADA077EE}" destId="{4A71455E-06A7-46F7-AC39-7CDE74528160}" srcOrd="0" destOrd="0" presId="urn:microsoft.com/office/officeart/2005/8/layout/hierarchy1"/>
    <dgm:cxn modelId="{BFA845AB-4F84-43D3-A3DE-81325F3352C5}" type="presParOf" srcId="{4A71455E-06A7-46F7-AC39-7CDE74528160}" destId="{B4D8AE7A-A42F-4033-83CB-4031C401C84D}" srcOrd="0" destOrd="0" presId="urn:microsoft.com/office/officeart/2005/8/layout/hierarchy1"/>
    <dgm:cxn modelId="{263804BF-2980-43B2-854D-BAE277292286}" type="presParOf" srcId="{B4D8AE7A-A42F-4033-83CB-4031C401C84D}" destId="{34A28ED7-71A7-4B1D-9F36-B96ABAD2E268}" srcOrd="0" destOrd="0" presId="urn:microsoft.com/office/officeart/2005/8/layout/hierarchy1"/>
    <dgm:cxn modelId="{26928C14-4DC7-42DF-AF12-40478107F653}" type="presParOf" srcId="{B4D8AE7A-A42F-4033-83CB-4031C401C84D}" destId="{5FEA1D6F-6205-463B-9C62-90DA08C498FC}" srcOrd="1" destOrd="0" presId="urn:microsoft.com/office/officeart/2005/8/layout/hierarchy1"/>
    <dgm:cxn modelId="{6897B910-B1AD-421E-9F34-74F6779ADB4F}" type="presParOf" srcId="{4A71455E-06A7-46F7-AC39-7CDE74528160}" destId="{F9C7EBA8-2B4E-44A2-8D40-0536084B955F}" srcOrd="1" destOrd="0" presId="urn:microsoft.com/office/officeart/2005/8/layout/hierarchy1"/>
    <dgm:cxn modelId="{0E19259F-B6A0-4B9C-95EB-79F71301A550}" type="presParOf" srcId="{47A0E457-7042-489C-8DFC-F678ADA077EE}" destId="{12808954-B04C-4739-B26A-B5219ADF42C0}" srcOrd="1" destOrd="0" presId="urn:microsoft.com/office/officeart/2005/8/layout/hierarchy1"/>
    <dgm:cxn modelId="{A6FAEA80-42FA-4B11-93D0-2CF4B4B1CE35}" type="presParOf" srcId="{12808954-B04C-4739-B26A-B5219ADF42C0}" destId="{C294248E-C95D-485E-9521-597ECAE45A23}" srcOrd="0" destOrd="0" presId="urn:microsoft.com/office/officeart/2005/8/layout/hierarchy1"/>
    <dgm:cxn modelId="{055394A3-BE7B-46BE-A2DA-BDAD3E9B4C5A}" type="presParOf" srcId="{C294248E-C95D-485E-9521-597ECAE45A23}" destId="{8146E603-AE2F-4EBC-918E-2F7EB4A9E9FC}" srcOrd="0" destOrd="0" presId="urn:microsoft.com/office/officeart/2005/8/layout/hierarchy1"/>
    <dgm:cxn modelId="{354D3676-4EF2-452A-B4FF-BFA8ED7FBB44}" type="presParOf" srcId="{C294248E-C95D-485E-9521-597ECAE45A23}" destId="{20A40C50-EEB9-4C04-9532-21D8F82BEA18}" srcOrd="1" destOrd="0" presId="urn:microsoft.com/office/officeart/2005/8/layout/hierarchy1"/>
    <dgm:cxn modelId="{48DA22AF-C5C2-4350-A2AE-61417AF895DF}" type="presParOf" srcId="{12808954-B04C-4739-B26A-B5219ADF42C0}" destId="{9CBDC6E6-C52F-42D1-BD55-793AEFE06D64}" srcOrd="1" destOrd="0" presId="urn:microsoft.com/office/officeart/2005/8/layout/hierarchy1"/>
    <dgm:cxn modelId="{084881FC-CC0E-44F1-98CB-E5E053D22BDB}" type="presParOf" srcId="{47A0E457-7042-489C-8DFC-F678ADA077EE}" destId="{3C20963C-DA61-431B-9858-ED04296484D2}" srcOrd="2" destOrd="0" presId="urn:microsoft.com/office/officeart/2005/8/layout/hierarchy1"/>
    <dgm:cxn modelId="{DE5B9D80-B897-46D3-847F-2CC80CB87590}" type="presParOf" srcId="{3C20963C-DA61-431B-9858-ED04296484D2}" destId="{BF220470-7101-42F9-8299-3F774E6A6808}" srcOrd="0" destOrd="0" presId="urn:microsoft.com/office/officeart/2005/8/layout/hierarchy1"/>
    <dgm:cxn modelId="{ADBEA9C0-B9F6-45F1-BB01-0EE0794AC4D7}" type="presParOf" srcId="{BF220470-7101-42F9-8299-3F774E6A6808}" destId="{78102F45-3F7E-4E76-8A81-5EB066CBE403}" srcOrd="0" destOrd="0" presId="urn:microsoft.com/office/officeart/2005/8/layout/hierarchy1"/>
    <dgm:cxn modelId="{83C84040-17E3-46A1-879D-A2762C9C61B2}" type="presParOf" srcId="{BF220470-7101-42F9-8299-3F774E6A6808}" destId="{0781A23B-68CD-48F4-A089-43C92A6AAA5F}" srcOrd="1" destOrd="0" presId="urn:microsoft.com/office/officeart/2005/8/layout/hierarchy1"/>
    <dgm:cxn modelId="{779F236A-AB87-470A-8EC3-C4ED951123D5}" type="presParOf" srcId="{3C20963C-DA61-431B-9858-ED04296484D2}" destId="{98F9EDA4-9796-413E-97DA-7430187DCB54}" srcOrd="1" destOrd="0" presId="urn:microsoft.com/office/officeart/2005/8/layout/hierarchy1"/>
    <dgm:cxn modelId="{F1C43670-1264-4A91-9A95-8CE47396600E}" type="presParOf" srcId="{47A0E457-7042-489C-8DFC-F678ADA077EE}" destId="{EAB86FFF-785D-400A-B58C-B2BB0572BDC2}" srcOrd="3" destOrd="0" presId="urn:microsoft.com/office/officeart/2005/8/layout/hierarchy1"/>
    <dgm:cxn modelId="{13DE94FC-9E0A-495A-B7B0-8F1616B1332A}" type="presParOf" srcId="{EAB86FFF-785D-400A-B58C-B2BB0572BDC2}" destId="{EA8F83B3-2981-4227-8B79-D2B98FBDAA92}" srcOrd="0" destOrd="0" presId="urn:microsoft.com/office/officeart/2005/8/layout/hierarchy1"/>
    <dgm:cxn modelId="{B801253F-C3C9-456E-8884-FE29776A75C4}" type="presParOf" srcId="{EA8F83B3-2981-4227-8B79-D2B98FBDAA92}" destId="{4731DB76-46CC-453B-99A0-FADA6EC4E6A8}" srcOrd="0" destOrd="0" presId="urn:microsoft.com/office/officeart/2005/8/layout/hierarchy1"/>
    <dgm:cxn modelId="{64B9B138-5198-4790-A1F1-E5995C3C228B}" type="presParOf" srcId="{EA8F83B3-2981-4227-8B79-D2B98FBDAA92}" destId="{BF526C4E-732F-4BC9-B4C4-E45002DC0065}" srcOrd="1" destOrd="0" presId="urn:microsoft.com/office/officeart/2005/8/layout/hierarchy1"/>
    <dgm:cxn modelId="{7E3284A8-B216-4C80-860C-81373E1E99D9}" type="presParOf" srcId="{EAB86FFF-785D-400A-B58C-B2BB0572BDC2}" destId="{25BCD1F5-75C1-4FEC-A811-3499A52142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94E50-02FB-4336-B8B4-764791155F14}">
      <dsp:nvSpPr>
        <dsp:cNvPr id="0" name=""/>
        <dsp:cNvSpPr/>
      </dsp:nvSpPr>
      <dsp:spPr>
        <a:xfrm>
          <a:off x="0" y="129736"/>
          <a:ext cx="6263640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Computer?</a:t>
          </a:r>
        </a:p>
      </dsp:txBody>
      <dsp:txXfrm>
        <a:off x="58177" y="187913"/>
        <a:ext cx="6147286" cy="1075400"/>
      </dsp:txXfrm>
    </dsp:sp>
    <dsp:sp modelId="{D0FF0F01-376F-4662-A613-8BF732333363}">
      <dsp:nvSpPr>
        <dsp:cNvPr id="0" name=""/>
        <dsp:cNvSpPr/>
      </dsp:nvSpPr>
      <dsp:spPr>
        <a:xfrm>
          <a:off x="0" y="1407891"/>
          <a:ext cx="6263640" cy="11917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Operating Systems</a:t>
          </a:r>
        </a:p>
      </dsp:txBody>
      <dsp:txXfrm>
        <a:off x="58177" y="1466068"/>
        <a:ext cx="6147286" cy="1075400"/>
      </dsp:txXfrm>
    </dsp:sp>
    <dsp:sp modelId="{0E1DD940-2633-4047-A349-673CA314085C}">
      <dsp:nvSpPr>
        <dsp:cNvPr id="0" name=""/>
        <dsp:cNvSpPr/>
      </dsp:nvSpPr>
      <dsp:spPr>
        <a:xfrm>
          <a:off x="0" y="2599646"/>
          <a:ext cx="6263640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Android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Windows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Linux/Unix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Mac</a:t>
          </a:r>
        </a:p>
      </dsp:txBody>
      <dsp:txXfrm>
        <a:off x="0" y="2599646"/>
        <a:ext cx="6263640" cy="1583549"/>
      </dsp:txXfrm>
    </dsp:sp>
    <dsp:sp modelId="{7CA1A4AC-E60A-42BE-B63B-7F9BCFD28138}">
      <dsp:nvSpPr>
        <dsp:cNvPr id="0" name=""/>
        <dsp:cNvSpPr/>
      </dsp:nvSpPr>
      <dsp:spPr>
        <a:xfrm>
          <a:off x="0" y="4183196"/>
          <a:ext cx="6263640" cy="11917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Password: Strong/Weak passwords/Patterns for touch displays  </a:t>
          </a:r>
        </a:p>
      </dsp:txBody>
      <dsp:txXfrm>
        <a:off x="58177" y="4241373"/>
        <a:ext cx="6147286" cy="107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609AC-CF7F-48C5-8C63-CC0117BC8014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857C8-ACCD-41A3-BD10-FBD90C1C7664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Viruses and worms (Already discussed)</a:t>
          </a:r>
        </a:p>
      </dsp:txBody>
      <dsp:txXfrm>
        <a:off x="0" y="0"/>
        <a:ext cx="6263640" cy="1376171"/>
      </dsp:txXfrm>
    </dsp:sp>
    <dsp:sp modelId="{1A1CD052-4035-436C-8359-31F6A041C2EE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84348-9DF1-49D9-AC04-104128884508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Hacking/Cracking </a:t>
          </a:r>
        </a:p>
      </dsp:txBody>
      <dsp:txXfrm>
        <a:off x="0" y="1376171"/>
        <a:ext cx="6263640" cy="1376171"/>
      </dsp:txXfrm>
    </dsp:sp>
    <dsp:sp modelId="{879F00CA-8645-46CA-9712-683C53EFA2BA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95EA-E5D7-4094-8A47-E82C0E5067C3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Trojan Horses </a:t>
          </a:r>
        </a:p>
      </dsp:txBody>
      <dsp:txXfrm>
        <a:off x="0" y="2752343"/>
        <a:ext cx="6263640" cy="1376171"/>
      </dsp:txXfrm>
    </dsp:sp>
    <dsp:sp modelId="{681BF68A-F38B-4011-A41F-A8A3DC9E8AEC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0B363-5D46-426E-ABE8-EE192E31CC06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Timebombs </a:t>
          </a:r>
        </a:p>
      </dsp:txBody>
      <dsp:txXfrm>
        <a:off x="0" y="4128515"/>
        <a:ext cx="6263640" cy="1376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90B2C-E04A-467A-A9FD-51512370445D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A88CF-F2A7-483D-B460-BE444A4CACCF}">
      <dsp:nvSpPr>
        <dsp:cNvPr id="0" name=""/>
        <dsp:cNvSpPr/>
      </dsp:nvSpPr>
      <dsp:spPr>
        <a:xfrm>
          <a:off x="0" y="671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Ransom ware (locking/unlocking of files)</a:t>
          </a:r>
        </a:p>
      </dsp:txBody>
      <dsp:txXfrm>
        <a:off x="0" y="671"/>
        <a:ext cx="6263640" cy="1100668"/>
      </dsp:txXfrm>
    </dsp:sp>
    <dsp:sp modelId="{8AE75FD5-BADF-4333-BF87-CED1B6C9F5A2}">
      <dsp:nvSpPr>
        <dsp:cNvPr id="0" name=""/>
        <dsp:cNvSpPr/>
      </dsp:nvSpPr>
      <dsp:spPr>
        <a:xfrm>
          <a:off x="0" y="1101340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CA1ED-7AA2-4A9C-93A1-BA87C57A2B24}">
      <dsp:nvSpPr>
        <dsp:cNvPr id="0" name=""/>
        <dsp:cNvSpPr/>
      </dsp:nvSpPr>
      <dsp:spPr>
        <a:xfrm>
          <a:off x="0" y="1101340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Registry damages </a:t>
          </a:r>
        </a:p>
      </dsp:txBody>
      <dsp:txXfrm>
        <a:off x="0" y="1101340"/>
        <a:ext cx="6263640" cy="1100668"/>
      </dsp:txXfrm>
    </dsp:sp>
    <dsp:sp modelId="{CBDA0D3E-8F37-44B3-B171-8339D300BBCF}">
      <dsp:nvSpPr>
        <dsp:cNvPr id="0" name=""/>
        <dsp:cNvSpPr/>
      </dsp:nvSpPr>
      <dsp:spPr>
        <a:xfrm>
          <a:off x="0" y="2202009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80FCE-E8FC-4715-BD05-77DACA8262D8}">
      <dsp:nvSpPr>
        <dsp:cNvPr id="0" name=""/>
        <dsp:cNvSpPr/>
      </dsp:nvSpPr>
      <dsp:spPr>
        <a:xfrm>
          <a:off x="0" y="2202009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Adware</a:t>
          </a:r>
        </a:p>
      </dsp:txBody>
      <dsp:txXfrm>
        <a:off x="0" y="2202009"/>
        <a:ext cx="6263640" cy="1100668"/>
      </dsp:txXfrm>
    </dsp:sp>
    <dsp:sp modelId="{758E5D55-FF74-473C-9A3E-A4CB2398918A}">
      <dsp:nvSpPr>
        <dsp:cNvPr id="0" name=""/>
        <dsp:cNvSpPr/>
      </dsp:nvSpPr>
      <dsp:spPr>
        <a:xfrm>
          <a:off x="0" y="3302678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15676-3C82-49E5-9D1B-236B1F2EB56A}">
      <dsp:nvSpPr>
        <dsp:cNvPr id="0" name=""/>
        <dsp:cNvSpPr/>
      </dsp:nvSpPr>
      <dsp:spPr>
        <a:xfrm>
          <a:off x="0" y="3302678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Spyware</a:t>
          </a:r>
        </a:p>
      </dsp:txBody>
      <dsp:txXfrm>
        <a:off x="0" y="3302678"/>
        <a:ext cx="6263640" cy="1100668"/>
      </dsp:txXfrm>
    </dsp:sp>
    <dsp:sp modelId="{5C27A670-185D-4196-AEB9-B2BCC0441195}">
      <dsp:nvSpPr>
        <dsp:cNvPr id="0" name=""/>
        <dsp:cNvSpPr/>
      </dsp:nvSpPr>
      <dsp:spPr>
        <a:xfrm>
          <a:off x="0" y="4403347"/>
          <a:ext cx="62636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9BF00-CEEF-4EBF-97A9-034DB639A823}">
      <dsp:nvSpPr>
        <dsp:cNvPr id="0" name=""/>
        <dsp:cNvSpPr/>
      </dsp:nvSpPr>
      <dsp:spPr>
        <a:xfrm>
          <a:off x="0" y="4403347"/>
          <a:ext cx="626364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Bots</a:t>
          </a:r>
          <a:endParaRPr lang="en-US" sz="3000" kern="1200"/>
        </a:p>
      </dsp:txBody>
      <dsp:txXfrm>
        <a:off x="0" y="4403347"/>
        <a:ext cx="6263640" cy="1100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280D8-CE6F-46BB-A931-92608500089F}">
      <dsp:nvSpPr>
        <dsp:cNvPr id="0" name=""/>
        <dsp:cNvSpPr/>
      </dsp:nvSpPr>
      <dsp:spPr>
        <a:xfrm>
          <a:off x="0" y="37943"/>
          <a:ext cx="6263640" cy="206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Rootkits (for mobiles) </a:t>
          </a:r>
        </a:p>
      </dsp:txBody>
      <dsp:txXfrm>
        <a:off x="100979" y="138922"/>
        <a:ext cx="6061682" cy="1866602"/>
      </dsp:txXfrm>
    </dsp:sp>
    <dsp:sp modelId="{E01CD19E-63E8-4BF5-AE9C-B4EFF73B9D09}">
      <dsp:nvSpPr>
        <dsp:cNvPr id="0" name=""/>
        <dsp:cNvSpPr/>
      </dsp:nvSpPr>
      <dsp:spPr>
        <a:xfrm>
          <a:off x="0" y="2106504"/>
          <a:ext cx="626364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/>
            <a:t>Terms (Rooting/Jailbreaking)</a:t>
          </a:r>
        </a:p>
      </dsp:txBody>
      <dsp:txXfrm>
        <a:off x="0" y="2106504"/>
        <a:ext cx="6263640" cy="1291680"/>
      </dsp:txXfrm>
    </dsp:sp>
    <dsp:sp modelId="{09F0F4C6-F093-4C55-BD9C-26C4EFB49447}">
      <dsp:nvSpPr>
        <dsp:cNvPr id="0" name=""/>
        <dsp:cNvSpPr/>
      </dsp:nvSpPr>
      <dsp:spPr>
        <a:xfrm>
          <a:off x="0" y="3398184"/>
          <a:ext cx="6263640" cy="2068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Key Loggers (apps)</a:t>
          </a:r>
        </a:p>
      </dsp:txBody>
      <dsp:txXfrm>
        <a:off x="100979" y="3499163"/>
        <a:ext cx="6061682" cy="1866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F5849-0C24-406C-887F-E24B9729CC2E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89D82-387C-4A16-8DDE-28799DB04B1A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Privacy leakages </a:t>
          </a:r>
        </a:p>
      </dsp:txBody>
      <dsp:txXfrm>
        <a:off x="0" y="2687"/>
        <a:ext cx="6263640" cy="916552"/>
      </dsp:txXfrm>
    </dsp:sp>
    <dsp:sp modelId="{6D352B71-9882-48F1-B013-FF70B3ECC153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BBD8-9AA2-468D-BE94-B24F1A21CF26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 leakages (memory cards)</a:t>
          </a:r>
        </a:p>
      </dsp:txBody>
      <dsp:txXfrm>
        <a:off x="0" y="919239"/>
        <a:ext cx="6263640" cy="916552"/>
      </dsp:txXfrm>
    </dsp:sp>
    <dsp:sp modelId="{48939ACB-D024-44D5-B29D-548E56E147AD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EA65B-A632-492D-8515-A11666F49044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Pattern and password issues </a:t>
          </a:r>
        </a:p>
      </dsp:txBody>
      <dsp:txXfrm>
        <a:off x="0" y="1835791"/>
        <a:ext cx="6263640" cy="916552"/>
      </dsp:txXfrm>
    </dsp:sp>
    <dsp:sp modelId="{16BFB33C-2E4B-49FE-B23A-E2E0496B3022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5DE30-4495-496B-914C-8470F8ECE764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Money and data transfers issues </a:t>
          </a:r>
        </a:p>
      </dsp:txBody>
      <dsp:txXfrm>
        <a:off x="0" y="2752344"/>
        <a:ext cx="6263640" cy="916552"/>
      </dsp:txXfrm>
    </dsp:sp>
    <dsp:sp modelId="{8F21ABF5-5808-44E9-8EBF-C8808680790B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EC15F-1FC1-48D4-B14E-F90D06B96A90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SIM card issues </a:t>
          </a:r>
        </a:p>
      </dsp:txBody>
      <dsp:txXfrm>
        <a:off x="0" y="3668896"/>
        <a:ext cx="6263640" cy="916552"/>
      </dsp:txXfrm>
    </dsp:sp>
    <dsp:sp modelId="{4E3180C1-B238-43B8-9E8F-F27C9174DE60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A5A45-2FE3-413C-BBE2-3C23DCA1595B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Malicious Apps issues </a:t>
          </a:r>
        </a:p>
      </dsp:txBody>
      <dsp:txXfrm>
        <a:off x="0" y="4585448"/>
        <a:ext cx="6263640" cy="916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8ED7-71A7-4B1D-9F36-B96ABAD2E268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A1D6F-6205-463B-9C62-90DA08C498FC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iOS</a:t>
          </a:r>
        </a:p>
      </dsp:txBody>
      <dsp:txXfrm>
        <a:off x="296755" y="1309821"/>
        <a:ext cx="2179215" cy="1353072"/>
      </dsp:txXfrm>
    </dsp:sp>
    <dsp:sp modelId="{8146E603-AE2F-4EBC-918E-2F7EB4A9E9FC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40C50-EEB9-4C04-9532-21D8F82BEA18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Android </a:t>
          </a:r>
        </a:p>
      </dsp:txBody>
      <dsp:txXfrm>
        <a:off x="3063143" y="1309821"/>
        <a:ext cx="2179215" cy="1353072"/>
      </dsp:txXfrm>
    </dsp:sp>
    <dsp:sp modelId="{78102F45-3F7E-4E76-8A81-5EB066CBE403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1A23B-68CD-48F4-A089-43C92A6AAA5F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Harmony OS</a:t>
          </a:r>
        </a:p>
      </dsp:txBody>
      <dsp:txXfrm>
        <a:off x="5829530" y="1309821"/>
        <a:ext cx="2179215" cy="1353072"/>
      </dsp:txXfrm>
    </dsp:sp>
    <dsp:sp modelId="{4731DB76-46CC-453B-99A0-FADA6EC4E6A8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26C4E-732F-4BC9-B4C4-E45002DC0065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MeeGO (Linux-base open source)</a:t>
          </a:r>
        </a:p>
      </dsp:txBody>
      <dsp:txXfrm>
        <a:off x="8595918" y="1309821"/>
        <a:ext cx="2179215" cy="13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092A-5C98-45FA-813C-686A71F7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AC5D-6C31-4750-A7A8-4185A1EC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60A6-AC6F-4883-8E28-54867CD0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75D1-2E7A-42F9-A97A-9F394AE1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3157-89E7-4B02-B78C-236B4509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D6E-BF29-4E96-A9EF-B6F6938B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D4501-6B89-46B2-9DC7-20B071300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2B42-D829-4DA9-93D4-D25C9642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F23C-CF5B-473E-9015-7ECE874E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7F80-671B-4649-81A9-A72704E0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35838-1B4A-4454-B683-6647637FD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10498-236A-461C-AA53-D5E4889F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875-3818-4D0E-ACF1-ABBF75DB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EC3C-3864-447B-9D62-3373A5C0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B5AE-8D7A-4795-BA93-0151ABBC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14F2-5050-4110-B58A-6D74A60C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586-1A04-457E-A713-EF80587C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77BA-16F5-4523-9FE4-D02BF113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BCE5-3FC1-4F1A-AB25-B24E387A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1FEE-A057-4FC3-9254-3FCBF721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7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FD07-CAFD-42F3-987A-FB1486E1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C5B9E-5224-47B9-9A89-314B537C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731A-90B7-4552-8F1A-D6C8FFC8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0FA9-810E-4C77-827B-BEC22A9C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DC68-266D-4582-A386-CDE13A55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1F02-DC7D-43CE-8589-6FD5E736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01F0-F698-4C90-8D82-5A7C262C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52ACE-EF50-4CDA-B32D-A44755109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FA577-AB6E-4CFF-A645-A54B344F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2FA-4865-464E-AF7B-0BDD2A97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068F-CD6D-4BCE-83DA-3E47356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9CDF-99AF-40D9-9F69-CDC5AA9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4F0F-BF2D-4B6D-AE16-17EDD15E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E77-5EAB-4679-9F86-F78ED253D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8E649-955C-45C0-9E1D-CDCA7E2D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24CE0-2EAE-45D4-A03F-69A4D9F1F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0C59C-63D8-4A4D-99DB-E61319D8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61730-36CA-4C00-A778-51518A2C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483B7-A3A3-4EB8-B791-A8A5A89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9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4DBE-2F54-4841-AEF6-7CF1B321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D65A4-B2C1-4300-9304-841A2B1A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3FBD9-31DC-4CC8-B339-730F86FB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20667-0317-4003-BA77-84F5D254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B323D-C785-434C-9234-942596D9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D4117-A52C-4AB4-8F84-726C80F6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268DD-1F9E-4501-89EA-75A917D3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773-81BD-4A8F-A618-6B0AA8EB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40AE-57C5-4A58-9761-93FF1DB5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15DFA-582B-4491-96A9-15798859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F1CD-0FF2-48C2-A7D8-306F691F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44CE1-E063-4012-A9A7-9784FA36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D578-4B0F-42B6-8109-7357FDEA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CC00-AFF9-4D53-A868-49546B2E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F5C18-4F1A-4075-B9E0-BEBC00501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EB163-5DCC-4192-93DA-C4C1D247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F72A-6C54-4F57-A6B6-6BB515B3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4C69-55CF-441B-9977-DC4E1120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559C2-CAD0-4478-A92D-98DDBDE3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B2532-E623-461E-AB13-E0EC8F1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327E-FA9C-4DF6-A94A-44CE43FE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D567-9D12-445A-9DFB-D2ED6FFF9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3BF4-455D-473B-91F4-B6B91AB846A2}" type="datetimeFigureOut">
              <a:rPr lang="en-US" smtClean="0"/>
              <a:t>26-Nov-22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B4D9-D8B6-4A2B-AED1-53875D0F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7C8FF-E88F-4E21-8C80-429A09904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24C6-1C40-4AC7-85C1-8D2B2F2C9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DE9F-2AC4-4C40-9209-9922A8C34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Computer and Mobile Crimes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6CF6-9815-4CD8-86CD-A420D29B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Dr. Iftikhar Alam</a:t>
            </a:r>
          </a:p>
          <a:p>
            <a:pPr algn="l"/>
            <a:r>
              <a:rPr lang="en-US" sz="1900"/>
              <a:t>Associate Professor </a:t>
            </a:r>
          </a:p>
          <a:p>
            <a:pPr algn="l"/>
            <a:r>
              <a:rPr lang="en-US" sz="1900"/>
              <a:t>CUSIT</a:t>
            </a:r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4" descr="Cat staring at a laptop">
            <a:extLst>
              <a:ext uri="{FF2B5EF4-FFF2-40B4-BE49-F238E27FC236}">
                <a16:creationId xmlns:a16="http://schemas.microsoft.com/office/drawing/2014/main" id="{A54732FD-88ED-A47C-7BA8-12C467AA5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9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2377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97EB0-23CD-4849-99F6-028918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Cont…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CE5C87-7E3C-5A8A-87E4-FDCFB89C1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3908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13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E696-4AE6-4100-AFEF-8DB9350E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2378-3673-4568-B574-57C9D2A5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App stores </a:t>
            </a:r>
          </a:p>
          <a:p>
            <a:pPr lvl="1"/>
            <a:r>
              <a:rPr lang="en-US" sz="1800"/>
              <a:t>In-App purchases issues </a:t>
            </a:r>
          </a:p>
          <a:p>
            <a:pPr lvl="1"/>
            <a:endParaRPr lang="en-US" sz="1800"/>
          </a:p>
          <a:p>
            <a:pPr lvl="1"/>
            <a:r>
              <a:rPr lang="en-US" sz="1800"/>
              <a:t>Games (live games, friendships, etc.) </a:t>
            </a:r>
          </a:p>
          <a:p>
            <a:pPr lvl="1"/>
            <a:endParaRPr lang="en-US" sz="1800"/>
          </a:p>
          <a:p>
            <a:pPr lvl="1"/>
            <a:r>
              <a:rPr lang="en-US" sz="1800"/>
              <a:t>IMEI tempering </a:t>
            </a:r>
          </a:p>
          <a:p>
            <a:pPr lvl="1"/>
            <a:endParaRPr lang="en-US" sz="1800"/>
          </a:p>
          <a:p>
            <a:pPr lvl="1"/>
            <a:r>
              <a:rPr lang="en-US" sz="1800"/>
              <a:t>Mobile used in crimes </a:t>
            </a:r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Puzzle pieces">
            <a:extLst>
              <a:ext uri="{FF2B5EF4-FFF2-40B4-BE49-F238E27FC236}">
                <a16:creationId xmlns:a16="http://schemas.microsoft.com/office/drawing/2014/main" id="{1DBB8561-D79D-FBE4-0897-9213BB8DA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2" r="14193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27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27E9-4F40-4C08-8F37-5ECF64B8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529E-385E-4453-B6CB-E101C125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Network Crimes 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r>
              <a:rPr lang="en-US" sz="1800"/>
              <a:t>Computers network </a:t>
            </a:r>
          </a:p>
          <a:p>
            <a:pPr lvl="1"/>
            <a:endParaRPr lang="en-US" sz="1800"/>
          </a:p>
          <a:p>
            <a:pPr lvl="1"/>
            <a:r>
              <a:rPr lang="en-US" sz="1800"/>
              <a:t>Mobile Network (WiFi, Bluetooth, IR, etc)</a:t>
            </a:r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thernet cables connected to a networking patch">
            <a:extLst>
              <a:ext uri="{FF2B5EF4-FFF2-40B4-BE49-F238E27FC236}">
                <a16:creationId xmlns:a16="http://schemas.microsoft.com/office/drawing/2014/main" id="{E6EE5C11-8EBE-0D90-D515-4610A391F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710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9B97-13C9-4877-97A0-2056DCE2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End of Lecture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56B2-B5DE-4204-ADBA-403464A1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5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31EB2-BDC7-48CC-B0EE-AEC97664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Basic terminologies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B64B9-2AD7-CF04-F460-134E08E9F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837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2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26661-143F-40B0-94A5-E59D78D0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Other computer attacks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90E56-89EC-0F3F-C2D4-3618ADBAA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50894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2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C517-C004-4178-92FA-0D7DFBC5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Cont…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71A1B00-2637-15D1-A945-B5CDCB693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32103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0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23A59-80E8-483A-9DA3-0131AE3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Cont…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2BE73F-5F50-FF37-D607-E0FC35665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91676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31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3DF49-D1AC-4A54-BE40-D71CB1E1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Mobile Crimes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5A7B1-BF6F-B192-C5D4-10DAAD9BF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167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1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A7B9E-453D-4400-AAE7-32F09169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A028E-AB78-4EC9-866D-FA33DCB73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484" y="1675227"/>
            <a:ext cx="73690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5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3DD2F-1A44-41BE-B6EF-78A8212C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3EE9F3-787C-458E-9C61-E3A840855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980" y="1675227"/>
            <a:ext cx="1033604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5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74E67-960E-4E46-B32D-280447E6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6C681D-2034-4B2E-B357-AA292C41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72025"/>
            <a:ext cx="7188199" cy="39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7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Computer and Mobile Crimes </vt:lpstr>
      <vt:lpstr>Basic terminologies  </vt:lpstr>
      <vt:lpstr>Other computer attacks </vt:lpstr>
      <vt:lpstr>Cont…</vt:lpstr>
      <vt:lpstr>Cont…</vt:lpstr>
      <vt:lpstr>Mobile Crimes </vt:lpstr>
      <vt:lpstr>Cont…</vt:lpstr>
      <vt:lpstr>Cont…</vt:lpstr>
      <vt:lpstr>Cont…</vt:lpstr>
      <vt:lpstr>Cont…</vt:lpstr>
      <vt:lpstr>Cont…</vt:lpstr>
      <vt:lpstr>Next Lecture </vt:lpstr>
      <vt:lpstr>End of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and Mobile Crimes </dc:title>
  <dc:creator>Iftikhar Alam</dc:creator>
  <cp:lastModifiedBy>Iftikhar Alam</cp:lastModifiedBy>
  <cp:revision>1</cp:revision>
  <dcterms:created xsi:type="dcterms:W3CDTF">2022-11-26T08:39:36Z</dcterms:created>
  <dcterms:modified xsi:type="dcterms:W3CDTF">2022-11-26T08:53:10Z</dcterms:modified>
</cp:coreProperties>
</file>