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7CDFCC-E1EA-47FB-992E-EE196D8FDA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FED-EB82-459B-B06F-398148CC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4957B-F0A5-4F2D-92E1-BB4E78F4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F92A-8E40-40FC-B6C7-C48C1CD5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ED2F-AB05-4E83-AF24-205F40D9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B3DD-2471-4D9E-B5D9-D8A6BE3F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4E2F-869A-4545-9653-E2E332FE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ADBFE-D138-43B8-9A74-1B9AE705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879A-616D-4B92-BA01-34D0A608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6B1-4448-43C3-A4D2-6B0D676B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6EF-A02C-49FE-B860-4D1C35C1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C3C51-5425-4EDF-9D68-46DED9157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59247-1FD6-4339-8CE4-834A5FF5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D838C-F29F-4EFA-B4FB-F254DB17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D15A-A5AB-4168-B0C3-A0F87DB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46FF-71C1-4D9B-A3B7-16D82078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C839-4C1A-4E51-887A-4F18D8E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4D56-D5AE-4B4E-973F-15627ACD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BD66-4E7D-4EC0-8113-818100E4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4A38-EB71-4F05-A643-C413BFB6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585E-A98A-4728-8E5E-F66B1E26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DF48-BA33-4083-BD85-A5B50A13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22A88-CF09-4837-ABBA-3FBA3205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048D-D0D9-4AE9-B5B8-5304403A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C401-7E03-4FD3-9D0F-E6E07C0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F810-CE0B-4CED-B424-BFEB2A0D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6FD-7D14-4339-BD2B-3CD5DE8E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8EA7-29B9-461B-86BF-C7DE22E4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6DA0F-36A5-4946-A326-FA38439D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D4FB9-AED8-427B-85C2-C308B999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F2E34-FAD9-4407-A35F-D0836422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AF7A7-DE48-42CD-B9F3-C17C21A5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1BA-1D08-4960-AFDC-404817F1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D1B3-3F3E-483C-A864-9938B2FD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13598-FC96-41D6-9A32-D45638BD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A71CC-882B-4F86-B77E-CF16C5266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A6937-99FB-455E-AB1C-C94F80F37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A25A0-085D-47DC-9C58-9FEB049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BCA80-A5FC-49DA-B677-CD6AD26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78E0B-2D5E-4E3C-BFD1-DBC1F27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158-7A81-4D93-B18B-0018C786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DEC6E-9BC0-4742-9293-D8BCACE1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14D56-DEA5-4C82-832E-80190568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44B1-F05F-48EB-BBB9-6DC2233F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F653C-E752-4688-8C1F-3142636A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8E299-969C-4770-99F7-671A2563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3BA0B-9204-4B54-AA32-0B38D9EA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22F4-35A9-4DB0-AA03-BCC531AB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C4FA-6A4F-4C17-8A0C-65A2E6DB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3240-4302-4F10-8449-B3372360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BB65-2B00-4808-82D1-948E068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5C9E-8F76-4A1A-8ADC-2622ED52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955D-A709-48FF-B726-86D15BC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C072-88A7-43E3-85FA-2F9278E7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7609C-63CF-4783-A8D5-82C291A8D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9DB4-3722-4879-A933-D5995BDA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60FF-4F66-46E6-BA96-FB0A8C9F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3004-711C-4C4C-9237-FC361291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AF72-4774-4CF5-86C8-A70B84D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1C27B-D0D4-4FF7-954A-CEBC71C7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AA4E-D64B-4983-BC05-E7D9FE84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A1B4-95AC-414E-9D47-0BA21ABE0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6682-1869-4418-BB19-B9711AFBF791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FF71-D709-4067-9D32-BBBB0F7F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4920-BC55-48D0-8379-020F8B98F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5253-D462-4F2A-AF9F-71629D3E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DFC-B59B-4CA5-985C-A697E92C4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Forensics with</a:t>
            </a:r>
            <a:br>
              <a:rPr lang="en-US" dirty="0"/>
            </a:br>
            <a:r>
              <a:rPr lang="en-US" dirty="0"/>
              <a:t>Open Source Tools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95A5D-0BE8-449A-8394-99251C368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Iftikhar Alam</a:t>
            </a:r>
          </a:p>
          <a:p>
            <a:r>
              <a:rPr lang="en-US" dirty="0"/>
              <a:t>Recommended Book by Cory and Harlan </a:t>
            </a:r>
          </a:p>
        </p:txBody>
      </p:sp>
    </p:spTree>
    <p:extLst>
      <p:ext uri="{BB962C8B-B14F-4D97-AF65-F5344CB8AC3E}">
        <p14:creationId xmlns:p14="http://schemas.microsoft.com/office/powerpoint/2010/main" val="316523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DF0D-604F-45B0-AA02-46AF4C40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CDB6-493A-4BE8-8F20-0A7E3441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Metadata</a:t>
            </a:r>
            <a:br>
              <a:rPr lang="en-US" dirty="0"/>
            </a:br>
            <a:r>
              <a:rPr lang="en-US" i="1" dirty="0" err="1"/>
              <a:t>Metadata</a:t>
            </a:r>
            <a:r>
              <a:rPr lang="en-US" i="1" dirty="0"/>
              <a:t> </a:t>
            </a:r>
            <a:r>
              <a:rPr lang="en-US" dirty="0"/>
              <a:t>refers to </a:t>
            </a:r>
            <a:r>
              <a:rPr lang="en-US" i="1" dirty="0"/>
              <a:t>data about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https://www.sleuthkit.org/</a:t>
            </a:r>
          </a:p>
        </p:txBody>
      </p:sp>
    </p:spTree>
    <p:extLst>
      <p:ext uri="{BB962C8B-B14F-4D97-AF65-F5344CB8AC3E}">
        <p14:creationId xmlns:p14="http://schemas.microsoft.com/office/powerpoint/2010/main" val="31131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3B95-C476-4129-86F1-2C6D1836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systems and artifacts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619A-2292-4D29-87F6-17A0D77E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Windows FILE Systems</a:t>
            </a:r>
          </a:p>
          <a:p>
            <a:endParaRPr lang="en-US" b="1" dirty="0"/>
          </a:p>
          <a:p>
            <a:r>
              <a:rPr lang="en-US" b="1" dirty="0"/>
              <a:t>FAT-8, 16, 32</a:t>
            </a:r>
          </a:p>
          <a:p>
            <a:endParaRPr lang="en-US" b="1" dirty="0"/>
          </a:p>
          <a:p>
            <a:r>
              <a:rPr lang="en-US" b="1" dirty="0"/>
              <a:t>NTFS-32 and 64, 128</a:t>
            </a:r>
          </a:p>
          <a:p>
            <a:endParaRPr lang="en-US" b="1" dirty="0"/>
          </a:p>
          <a:p>
            <a:r>
              <a:rPr lang="en-US" dirty="0"/>
              <a:t>Microsoft states that the FAT32 file system can support disks up to 2 terabytes (TB)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F535-969A-447B-9528-08D518FB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advantages over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6568-57D8-4FB1-80ED-0FF9B1C0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access control lists (ACLs, or permissions) on file objects, journaling, compression, and a host of other capabilities not offered on the FAT file system.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7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867C-84A1-4A68-BA50-4AFB2D5A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registry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6917-3298-4040-ABAE-676363D4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RegRipper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FE72-BA51-4069-8D60-877AC98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Systems and</a:t>
            </a:r>
            <a:br>
              <a:rPr lang="en-US" dirty="0"/>
            </a:br>
            <a:r>
              <a:rPr lang="en-US" dirty="0"/>
              <a:t>Artifacts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71C6-195C-4AB8-A173-5DE47E1F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after installation </a:t>
            </a:r>
          </a:p>
        </p:txBody>
      </p:sp>
    </p:spTree>
    <p:extLst>
      <p:ext uri="{BB962C8B-B14F-4D97-AF65-F5344CB8AC3E}">
        <p14:creationId xmlns:p14="http://schemas.microsoft.com/office/powerpoint/2010/main" val="424028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0AEA-2AED-4D43-97EC-EB02B1A9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Artifacts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F16B-A423-48FF-8939-A19C2399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Browser Artifacts</a:t>
            </a:r>
            <a:br>
              <a:rPr lang="en-US" dirty="0"/>
            </a:br>
            <a:r>
              <a:rPr lang="en-US" dirty="0"/>
              <a:t>• Mail Artifacts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well-known open source tools for parsing index.dat files is Pasco from </a:t>
            </a:r>
            <a:r>
              <a:rPr lang="en-US" dirty="0" err="1"/>
              <a:t>FoundStone</a:t>
            </a:r>
            <a:r>
              <a:rPr lang="en-US" dirty="0"/>
              <a:t> (Pasco can be downloaded</a:t>
            </a:r>
            <a:br>
              <a:rPr lang="en-US" dirty="0"/>
            </a:br>
            <a:r>
              <a:rPr lang="en-US" dirty="0"/>
              <a:t>from http://sourceforge.net/projects/fast/fles/Pasco/).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pasco</a:t>
            </a:r>
            <a:r>
              <a:rPr lang="en-US" dirty="0"/>
              <a:t> from </a:t>
            </a:r>
            <a:r>
              <a:rPr lang="en-US" dirty="0" err="1"/>
              <a:t>FoundStone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F5C75-E48C-4A18-BF54-D811A8C0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44" y="1295400"/>
            <a:ext cx="632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F559-0F70-42B5-9B9C-F8381BED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1EB2-EF41-4BCF-A71B-A57CFF3B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Cookies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i="1" dirty="0"/>
              <a:t>Cache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5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859A-549E-4071-9C88-8D63C634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session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6C4CCB-8BBB-4357-8003-C90BB749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23" y="2967831"/>
            <a:ext cx="8131277" cy="26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8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7BF-EA35-46E5-A75F-CCFD5BDD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Bookmarks and Bookmark Backups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7053-D4BC-4C48-971F-B025E48B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Extensions and Plugins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1FA1-3D71-4A82-A927-161E178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7E7C3-6039-4B6C-BF00-F20538220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77" y="2076578"/>
            <a:ext cx="8184173" cy="31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1546-72A6-4C4C-A99E-A2EACE43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vs </a:t>
            </a:r>
            <a:r>
              <a:rPr lang="en-US" b="1" dirty="0"/>
              <a:t>Proprietary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FF9A-1836-4319-9454-1BE2A5F3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vs Disadvantages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Paid?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Free?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7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AC3-F565-4D35-B506-8FD985D9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A995-0A0A-403A-8F39-5A95BFB6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BDE5-4D15-40F2-8B96-77B21820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0AFD-44FC-4DA9-BA15-095F3C8D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findings, we must be able to trust our tools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Open Source License </a:t>
            </a:r>
          </a:p>
          <a:p>
            <a:r>
              <a:rPr lang="en-US" dirty="0"/>
              <a:t>The two most commonly used licenses are the GNU (GNU's Not Unix) Public License (GPL) and the Berkeley Software Distribution License (BSD).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2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C7D-1577-4A7B-8EA4-58D8A718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is used as OS in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669A-3533-4B23-8E10-D1B44945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Ubuntu package manager </a:t>
            </a:r>
            <a:r>
              <a:rPr lang="en-US" i="1" dirty="0"/>
              <a:t>apt </a:t>
            </a:r>
            <a:r>
              <a:rPr lang="en-US" dirty="0"/>
              <a:t>to install</a:t>
            </a:r>
            <a:br>
              <a:rPr lang="en-US" dirty="0"/>
            </a:br>
            <a:r>
              <a:rPr lang="en-US" dirty="0"/>
              <a:t>software throughout the book;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Linux Commands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A29C6-397E-443D-9A32-2A1055FC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30" y="2743200"/>
            <a:ext cx="6010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0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2FD-E17D-47D0-872F-1771DDEF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Software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068C3-B0F2-4847-ADA6-D6BFE5B9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144" y="1955409"/>
            <a:ext cx="8367156" cy="32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D887-30C2-45A9-B689-F0048458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	 setup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26E0-8CAC-47B1-8DE6-18ABFF6E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C, C++</a:t>
            </a:r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Ruby </a:t>
            </a:r>
          </a:p>
          <a:p>
            <a:endParaRPr lang="en-US" dirty="0"/>
          </a:p>
          <a:p>
            <a:r>
              <a:rPr lang="en-US" dirty="0"/>
              <a:t>Perl</a:t>
            </a:r>
          </a:p>
          <a:p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547A-63C4-4ABD-868D-98777A4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Disk and File System</a:t>
            </a:r>
            <a:br>
              <a:rPr lang="en-US" dirty="0"/>
            </a:br>
            <a:r>
              <a:rPr lang="en-US" dirty="0"/>
              <a:t>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F31A-6D2B-4B03-93DE-7D07C970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forensic analysis deals with </a:t>
            </a:r>
            <a:r>
              <a:rPr lang="en-US" i="1" dirty="0" err="1"/>
              <a:t>fles</a:t>
            </a:r>
            <a:r>
              <a:rPr lang="en-US" i="1" dirty="0"/>
              <a:t> </a:t>
            </a:r>
            <a:r>
              <a:rPr lang="en-US" dirty="0"/>
              <a:t>on </a:t>
            </a:r>
            <a:r>
              <a:rPr lang="en-US" i="1" dirty="0"/>
              <a:t>media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deleted files, files in folders, files in other files, all stored on or in some container.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File System Abstraction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Disk </a:t>
            </a:r>
          </a:p>
          <a:p>
            <a:pPr lvl="1"/>
            <a:r>
              <a:rPr lang="en-US" dirty="0"/>
              <a:t>Volume </a:t>
            </a:r>
          </a:p>
          <a:p>
            <a:pPr lvl="1"/>
            <a:r>
              <a:rPr lang="en-US" dirty="0"/>
              <a:t>File System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DBDD-5839-43B8-BA02-E2FB0756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5548EA-13B1-481F-AA5F-43E77590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37" y="2567781"/>
            <a:ext cx="6334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E902-946E-471B-88A3-5AA972A5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5F5F-C22B-4D17-8309-873AFDE4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Unit </a:t>
            </a:r>
            <a:br>
              <a:rPr lang="en-US" dirty="0"/>
            </a:br>
            <a:r>
              <a:rPr lang="en-US" dirty="0"/>
              <a:t>Historically the sector size of every disk was 512</a:t>
            </a:r>
            <a:br>
              <a:rPr lang="en-US" dirty="0"/>
            </a:br>
            <a:r>
              <a:rPr lang="en-US" dirty="0"/>
              <a:t>bytes—most modern file systems will use 4096 bytes (4K) or larger as the smallest addressable </a:t>
            </a:r>
            <a:r>
              <a:rPr lang="en-US" i="1" dirty="0"/>
              <a:t>data unit</a:t>
            </a:r>
            <a:r>
              <a:rPr lang="en-US" dirty="0"/>
              <a:t>. The information available at the data unit layer is simple: the content of that data unit. If that data unit is allocated to a JPEG image, the data unit will contain a portion of JPEG data. If the data unit was allocated to a text file, the data unit will contain text.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3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191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Digital Forensics with Open Source Tools  </vt:lpstr>
      <vt:lpstr>Open Source vs Proprietary</vt:lpstr>
      <vt:lpstr>Cont…</vt:lpstr>
      <vt:lpstr>Ubuntu is used as OS in the book</vt:lpstr>
      <vt:lpstr>Extracting Software </vt:lpstr>
      <vt:lpstr>Languages  setup  </vt:lpstr>
      <vt:lpstr>Disk and File System Analysis  </vt:lpstr>
      <vt:lpstr>Cont…</vt:lpstr>
      <vt:lpstr>Cont…</vt:lpstr>
      <vt:lpstr>Cont…</vt:lpstr>
      <vt:lpstr>Windows systems and artifacts </vt:lpstr>
      <vt:lpstr>NTFS advantages over FAT</vt:lpstr>
      <vt:lpstr>Windows registry </vt:lpstr>
      <vt:lpstr>Linux Systems and Artifacts  </vt:lpstr>
      <vt:lpstr>Internet Artifacts  </vt:lpstr>
      <vt:lpstr>Cont…</vt:lpstr>
      <vt:lpstr>Firefox session data</vt:lpstr>
      <vt:lpstr>Bookmarks and Bookmark Backups  </vt:lpstr>
      <vt:lpstr>Chrome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with Open Source Tools  </dc:title>
  <dc:creator>Iftikhar Alam</dc:creator>
  <cp:lastModifiedBy>Iftikhar Alam</cp:lastModifiedBy>
  <cp:revision>6</cp:revision>
  <dcterms:created xsi:type="dcterms:W3CDTF">2023-01-07T07:47:31Z</dcterms:created>
  <dcterms:modified xsi:type="dcterms:W3CDTF">2023-01-07T08:37:51Z</dcterms:modified>
</cp:coreProperties>
</file>