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32F5BA-F5F3-46AE-9DE8-263254C97D7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F866795-BF22-4108-B943-1638BEDCFC10}">
      <dgm:prSet/>
      <dgm:spPr/>
      <dgm:t>
        <a:bodyPr/>
        <a:lstStyle/>
        <a:p>
          <a:r>
            <a:rPr lang="en-US"/>
            <a:t>Intrusion </a:t>
          </a:r>
        </a:p>
      </dgm:t>
    </dgm:pt>
    <dgm:pt modelId="{DA5E5498-E551-474A-92DF-A312C36361A0}" type="parTrans" cxnId="{1BA01CC5-F30F-458B-BDFC-A23AA4F1D0EB}">
      <dgm:prSet/>
      <dgm:spPr/>
      <dgm:t>
        <a:bodyPr/>
        <a:lstStyle/>
        <a:p>
          <a:endParaRPr lang="en-US"/>
        </a:p>
      </dgm:t>
    </dgm:pt>
    <dgm:pt modelId="{4A5CA44E-A80F-41B1-845D-6256DBC8BAA6}" type="sibTrans" cxnId="{1BA01CC5-F30F-458B-BDFC-A23AA4F1D0EB}">
      <dgm:prSet/>
      <dgm:spPr/>
      <dgm:t>
        <a:bodyPr/>
        <a:lstStyle/>
        <a:p>
          <a:endParaRPr lang="en-US"/>
        </a:p>
      </dgm:t>
    </dgm:pt>
    <dgm:pt modelId="{2B350554-CF6A-4782-81A8-7EAFE865A80B}">
      <dgm:prSet/>
      <dgm:spPr/>
      <dgm:t>
        <a:bodyPr/>
        <a:lstStyle/>
        <a:p>
          <a:r>
            <a:rPr lang="en-US"/>
            <a:t>DOS/DDOS </a:t>
          </a:r>
        </a:p>
      </dgm:t>
    </dgm:pt>
    <dgm:pt modelId="{FF718866-9674-40E8-9754-9B2C9A7654B4}" type="parTrans" cxnId="{118C1F1F-13A0-49F7-A6B0-08D0B588064F}">
      <dgm:prSet/>
      <dgm:spPr/>
      <dgm:t>
        <a:bodyPr/>
        <a:lstStyle/>
        <a:p>
          <a:endParaRPr lang="en-US"/>
        </a:p>
      </dgm:t>
    </dgm:pt>
    <dgm:pt modelId="{DD13E56B-78CF-48A4-8084-1D79F3E604CF}" type="sibTrans" cxnId="{118C1F1F-13A0-49F7-A6B0-08D0B588064F}">
      <dgm:prSet/>
      <dgm:spPr/>
      <dgm:t>
        <a:bodyPr/>
        <a:lstStyle/>
        <a:p>
          <a:endParaRPr lang="en-US"/>
        </a:p>
      </dgm:t>
    </dgm:pt>
    <dgm:pt modelId="{8EED5CCB-3DD7-4DAE-B34B-FDCD9A5E0967}">
      <dgm:prSet/>
      <dgm:spPr/>
      <dgm:t>
        <a:bodyPr/>
        <a:lstStyle/>
        <a:p>
          <a:r>
            <a:rPr lang="en-US"/>
            <a:t>DOS</a:t>
          </a:r>
        </a:p>
      </dgm:t>
    </dgm:pt>
    <dgm:pt modelId="{0441101A-ED1F-411B-8DB0-AB227E3D744C}" type="parTrans" cxnId="{E41AC6D3-944B-4BC2-977A-E2B442F123C2}">
      <dgm:prSet/>
      <dgm:spPr/>
      <dgm:t>
        <a:bodyPr/>
        <a:lstStyle/>
        <a:p>
          <a:endParaRPr lang="en-US"/>
        </a:p>
      </dgm:t>
    </dgm:pt>
    <dgm:pt modelId="{CFEADC44-05A3-4FAD-9781-2AE421BB402A}" type="sibTrans" cxnId="{E41AC6D3-944B-4BC2-977A-E2B442F123C2}">
      <dgm:prSet/>
      <dgm:spPr/>
      <dgm:t>
        <a:bodyPr/>
        <a:lstStyle/>
        <a:p>
          <a:endParaRPr lang="en-US"/>
        </a:p>
      </dgm:t>
    </dgm:pt>
    <dgm:pt modelId="{D4003FE2-D4F2-42F9-9B84-1884BDCB672E}">
      <dgm:prSet/>
      <dgm:spPr/>
      <dgm:t>
        <a:bodyPr/>
        <a:lstStyle/>
        <a:p>
          <a:r>
            <a:rPr lang="en-US"/>
            <a:t>Flooding attacks </a:t>
          </a:r>
        </a:p>
      </dgm:t>
    </dgm:pt>
    <dgm:pt modelId="{849BF573-AC72-41C7-815A-CDD8AEE4425F}" type="parTrans" cxnId="{73DE550F-DB12-462E-90F9-81674463A53C}">
      <dgm:prSet/>
      <dgm:spPr/>
      <dgm:t>
        <a:bodyPr/>
        <a:lstStyle/>
        <a:p>
          <a:endParaRPr lang="en-US"/>
        </a:p>
      </dgm:t>
    </dgm:pt>
    <dgm:pt modelId="{85DB326A-C266-4254-B67A-D475A76AD5E2}" type="sibTrans" cxnId="{73DE550F-DB12-462E-90F9-81674463A53C}">
      <dgm:prSet/>
      <dgm:spPr/>
      <dgm:t>
        <a:bodyPr/>
        <a:lstStyle/>
        <a:p>
          <a:endParaRPr lang="en-US"/>
        </a:p>
      </dgm:t>
    </dgm:pt>
    <dgm:pt modelId="{207BBB0A-BE9C-468B-A9CB-751C0AB90A24}">
      <dgm:prSet/>
      <dgm:spPr/>
      <dgm:t>
        <a:bodyPr/>
        <a:lstStyle/>
        <a:p>
          <a:r>
            <a:rPr lang="en-US"/>
            <a:t>Sending large number of messages/requests </a:t>
          </a:r>
        </a:p>
      </dgm:t>
    </dgm:pt>
    <dgm:pt modelId="{6E73C022-BCEC-441F-A9EB-566D8F2EC3AE}" type="parTrans" cxnId="{A5376B2A-A525-4A88-AB73-9309865B8B4C}">
      <dgm:prSet/>
      <dgm:spPr/>
      <dgm:t>
        <a:bodyPr/>
        <a:lstStyle/>
        <a:p>
          <a:endParaRPr lang="en-US"/>
        </a:p>
      </dgm:t>
    </dgm:pt>
    <dgm:pt modelId="{750CC29C-D135-474E-939D-76B020BB0314}" type="sibTrans" cxnId="{A5376B2A-A525-4A88-AB73-9309865B8B4C}">
      <dgm:prSet/>
      <dgm:spPr/>
      <dgm:t>
        <a:bodyPr/>
        <a:lstStyle/>
        <a:p>
          <a:endParaRPr lang="en-US"/>
        </a:p>
      </dgm:t>
    </dgm:pt>
    <dgm:pt modelId="{1BBBE428-F8F4-4530-9ABE-0CAA4A33EFA5}">
      <dgm:prSet/>
      <dgm:spPr/>
      <dgm:t>
        <a:bodyPr/>
        <a:lstStyle/>
        <a:p>
          <a:r>
            <a:rPr lang="en-US"/>
            <a:t>To saturate the network bandwidth of the target machine or a node involved in the network path to the victim. </a:t>
          </a:r>
        </a:p>
      </dgm:t>
    </dgm:pt>
    <dgm:pt modelId="{9F8E0ED2-220A-46D6-A8A7-717CB38DF638}" type="parTrans" cxnId="{D62663EB-730C-45E2-AE93-7748728F79C0}">
      <dgm:prSet/>
      <dgm:spPr/>
      <dgm:t>
        <a:bodyPr/>
        <a:lstStyle/>
        <a:p>
          <a:endParaRPr lang="en-US"/>
        </a:p>
      </dgm:t>
    </dgm:pt>
    <dgm:pt modelId="{6FC6CB0A-2FEA-4BC3-8E28-C7ECBEB6514B}" type="sibTrans" cxnId="{D62663EB-730C-45E2-AE93-7748728F79C0}">
      <dgm:prSet/>
      <dgm:spPr/>
      <dgm:t>
        <a:bodyPr/>
        <a:lstStyle/>
        <a:p>
          <a:endParaRPr lang="en-US"/>
        </a:p>
      </dgm:t>
    </dgm:pt>
    <dgm:pt modelId="{89AC4F8A-48CE-4E7C-B8D2-BFA008672F6B}">
      <dgm:prSet/>
      <dgm:spPr/>
      <dgm:t>
        <a:bodyPr/>
        <a:lstStyle/>
        <a:p>
          <a:r>
            <a:rPr lang="en-US"/>
            <a:t>DDOS</a:t>
          </a:r>
        </a:p>
      </dgm:t>
    </dgm:pt>
    <dgm:pt modelId="{AA7D411A-4ED3-4998-A30E-A18CE58DC8CA}" type="parTrans" cxnId="{F03D6842-17D1-4BD3-99C5-D4184F00DC3B}">
      <dgm:prSet/>
      <dgm:spPr/>
      <dgm:t>
        <a:bodyPr/>
        <a:lstStyle/>
        <a:p>
          <a:endParaRPr lang="en-US"/>
        </a:p>
      </dgm:t>
    </dgm:pt>
    <dgm:pt modelId="{43BB2F55-1E7F-459B-9B49-E376F781BD43}" type="sibTrans" cxnId="{F03D6842-17D1-4BD3-99C5-D4184F00DC3B}">
      <dgm:prSet/>
      <dgm:spPr/>
      <dgm:t>
        <a:bodyPr/>
        <a:lstStyle/>
        <a:p>
          <a:endParaRPr lang="en-US"/>
        </a:p>
      </dgm:t>
    </dgm:pt>
    <dgm:pt modelId="{D7C06291-B7AF-44F8-B549-F728254C6522}">
      <dgm:prSet/>
      <dgm:spPr/>
      <dgm:t>
        <a:bodyPr/>
        <a:lstStyle/>
        <a:p>
          <a:r>
            <a:rPr lang="en-US"/>
            <a:t>A distributed attack involving at least 10 agents would lead a DoS</a:t>
          </a:r>
          <a:br>
            <a:rPr lang="en-US"/>
          </a:br>
          <a:r>
            <a:rPr lang="en-US"/>
            <a:t>on the victim. </a:t>
          </a:r>
          <a:br>
            <a:rPr lang="en-US"/>
          </a:br>
          <a:endParaRPr lang="en-US"/>
        </a:p>
      </dgm:t>
    </dgm:pt>
    <dgm:pt modelId="{0BDFDADE-A83F-49A8-95D5-86D2CCD23117}" type="parTrans" cxnId="{D68D94B4-E566-4066-B09A-F277070F8A56}">
      <dgm:prSet/>
      <dgm:spPr/>
      <dgm:t>
        <a:bodyPr/>
        <a:lstStyle/>
        <a:p>
          <a:endParaRPr lang="en-US"/>
        </a:p>
      </dgm:t>
    </dgm:pt>
    <dgm:pt modelId="{A04F23B4-27B2-4299-BB97-094C918DD654}" type="sibTrans" cxnId="{D68D94B4-E566-4066-B09A-F277070F8A56}">
      <dgm:prSet/>
      <dgm:spPr/>
      <dgm:t>
        <a:bodyPr/>
        <a:lstStyle/>
        <a:p>
          <a:endParaRPr lang="en-US"/>
        </a:p>
      </dgm:t>
    </dgm:pt>
    <dgm:pt modelId="{32B95C1E-7F1A-41FB-B649-D0F148FF511A}" type="pres">
      <dgm:prSet presAssocID="{4032F5BA-F5F3-46AE-9DE8-263254C97D77}" presName="linear" presStyleCnt="0">
        <dgm:presLayoutVars>
          <dgm:animLvl val="lvl"/>
          <dgm:resizeHandles val="exact"/>
        </dgm:presLayoutVars>
      </dgm:prSet>
      <dgm:spPr/>
    </dgm:pt>
    <dgm:pt modelId="{B5231B38-70D4-488D-9D71-11FA9E058501}" type="pres">
      <dgm:prSet presAssocID="{BF866795-BF22-4108-B943-1638BEDCFC10}" presName="parentText" presStyleLbl="node1" presStyleIdx="0" presStyleCnt="4">
        <dgm:presLayoutVars>
          <dgm:chMax val="0"/>
          <dgm:bulletEnabled val="1"/>
        </dgm:presLayoutVars>
      </dgm:prSet>
      <dgm:spPr/>
    </dgm:pt>
    <dgm:pt modelId="{E1610063-E97D-4CB9-8A8D-CE7AE7FE9347}" type="pres">
      <dgm:prSet presAssocID="{4A5CA44E-A80F-41B1-845D-6256DBC8BAA6}" presName="spacer" presStyleCnt="0"/>
      <dgm:spPr/>
    </dgm:pt>
    <dgm:pt modelId="{F806835C-2038-4757-A530-144CE73DFA9E}" type="pres">
      <dgm:prSet presAssocID="{2B350554-CF6A-4782-81A8-7EAFE865A80B}" presName="parentText" presStyleLbl="node1" presStyleIdx="1" presStyleCnt="4">
        <dgm:presLayoutVars>
          <dgm:chMax val="0"/>
          <dgm:bulletEnabled val="1"/>
        </dgm:presLayoutVars>
      </dgm:prSet>
      <dgm:spPr/>
    </dgm:pt>
    <dgm:pt modelId="{63A959D7-87FF-4F73-81F0-F50B971FC917}" type="pres">
      <dgm:prSet presAssocID="{DD13E56B-78CF-48A4-8084-1D79F3E604CF}" presName="spacer" presStyleCnt="0"/>
      <dgm:spPr/>
    </dgm:pt>
    <dgm:pt modelId="{5AE65EF6-0A12-4250-AE2A-2349BB2C663A}" type="pres">
      <dgm:prSet presAssocID="{8EED5CCB-3DD7-4DAE-B34B-FDCD9A5E0967}" presName="parentText" presStyleLbl="node1" presStyleIdx="2" presStyleCnt="4">
        <dgm:presLayoutVars>
          <dgm:chMax val="0"/>
          <dgm:bulletEnabled val="1"/>
        </dgm:presLayoutVars>
      </dgm:prSet>
      <dgm:spPr/>
    </dgm:pt>
    <dgm:pt modelId="{CFFA7A03-94E0-43FA-9617-771E261D4DF6}" type="pres">
      <dgm:prSet presAssocID="{8EED5CCB-3DD7-4DAE-B34B-FDCD9A5E0967}" presName="childText" presStyleLbl="revTx" presStyleIdx="0" presStyleCnt="2">
        <dgm:presLayoutVars>
          <dgm:bulletEnabled val="1"/>
        </dgm:presLayoutVars>
      </dgm:prSet>
      <dgm:spPr/>
    </dgm:pt>
    <dgm:pt modelId="{A9CB7ECB-12D1-45FA-8B0C-F6FB37BB2DE0}" type="pres">
      <dgm:prSet presAssocID="{89AC4F8A-48CE-4E7C-B8D2-BFA008672F6B}" presName="parentText" presStyleLbl="node1" presStyleIdx="3" presStyleCnt="4">
        <dgm:presLayoutVars>
          <dgm:chMax val="0"/>
          <dgm:bulletEnabled val="1"/>
        </dgm:presLayoutVars>
      </dgm:prSet>
      <dgm:spPr/>
    </dgm:pt>
    <dgm:pt modelId="{E4B34274-CD4A-4568-A1D8-235BAB55EB43}" type="pres">
      <dgm:prSet presAssocID="{89AC4F8A-48CE-4E7C-B8D2-BFA008672F6B}" presName="childText" presStyleLbl="revTx" presStyleIdx="1" presStyleCnt="2">
        <dgm:presLayoutVars>
          <dgm:bulletEnabled val="1"/>
        </dgm:presLayoutVars>
      </dgm:prSet>
      <dgm:spPr/>
    </dgm:pt>
  </dgm:ptLst>
  <dgm:cxnLst>
    <dgm:cxn modelId="{B7C4C90B-3B1B-43E0-9C6A-94E3DF4A1CDC}" type="presOf" srcId="{2B350554-CF6A-4782-81A8-7EAFE865A80B}" destId="{F806835C-2038-4757-A530-144CE73DFA9E}" srcOrd="0" destOrd="0" presId="urn:microsoft.com/office/officeart/2005/8/layout/vList2"/>
    <dgm:cxn modelId="{73DE550F-DB12-462E-90F9-81674463A53C}" srcId="{8EED5CCB-3DD7-4DAE-B34B-FDCD9A5E0967}" destId="{D4003FE2-D4F2-42F9-9B84-1884BDCB672E}" srcOrd="0" destOrd="0" parTransId="{849BF573-AC72-41C7-815A-CDD8AEE4425F}" sibTransId="{85DB326A-C266-4254-B67A-D475A76AD5E2}"/>
    <dgm:cxn modelId="{920D6B17-C03B-4CDC-8995-B796EF5B3047}" type="presOf" srcId="{D7C06291-B7AF-44F8-B549-F728254C6522}" destId="{E4B34274-CD4A-4568-A1D8-235BAB55EB43}" srcOrd="0" destOrd="0" presId="urn:microsoft.com/office/officeart/2005/8/layout/vList2"/>
    <dgm:cxn modelId="{118C1F1F-13A0-49F7-A6B0-08D0B588064F}" srcId="{4032F5BA-F5F3-46AE-9DE8-263254C97D77}" destId="{2B350554-CF6A-4782-81A8-7EAFE865A80B}" srcOrd="1" destOrd="0" parTransId="{FF718866-9674-40E8-9754-9B2C9A7654B4}" sibTransId="{DD13E56B-78CF-48A4-8084-1D79F3E604CF}"/>
    <dgm:cxn modelId="{578F7B26-7BB8-4DFF-BA9E-47592EBA60EB}" type="presOf" srcId="{89AC4F8A-48CE-4E7C-B8D2-BFA008672F6B}" destId="{A9CB7ECB-12D1-45FA-8B0C-F6FB37BB2DE0}" srcOrd="0" destOrd="0" presId="urn:microsoft.com/office/officeart/2005/8/layout/vList2"/>
    <dgm:cxn modelId="{A5376B2A-A525-4A88-AB73-9309865B8B4C}" srcId="{8EED5CCB-3DD7-4DAE-B34B-FDCD9A5E0967}" destId="{207BBB0A-BE9C-468B-A9CB-751C0AB90A24}" srcOrd="1" destOrd="0" parTransId="{6E73C022-BCEC-441F-A9EB-566D8F2EC3AE}" sibTransId="{750CC29C-D135-474E-939D-76B020BB0314}"/>
    <dgm:cxn modelId="{2F200660-61CB-4880-B6B9-E46119DB4F19}" type="presOf" srcId="{1BBBE428-F8F4-4530-9ABE-0CAA4A33EFA5}" destId="{CFFA7A03-94E0-43FA-9617-771E261D4DF6}" srcOrd="0" destOrd="2" presId="urn:microsoft.com/office/officeart/2005/8/layout/vList2"/>
    <dgm:cxn modelId="{F03D6842-17D1-4BD3-99C5-D4184F00DC3B}" srcId="{4032F5BA-F5F3-46AE-9DE8-263254C97D77}" destId="{89AC4F8A-48CE-4E7C-B8D2-BFA008672F6B}" srcOrd="3" destOrd="0" parTransId="{AA7D411A-4ED3-4998-A30E-A18CE58DC8CA}" sibTransId="{43BB2F55-1E7F-459B-9B49-E376F781BD43}"/>
    <dgm:cxn modelId="{D027F67B-24C9-4866-ACFD-2E2165888B64}" type="presOf" srcId="{BF866795-BF22-4108-B943-1638BEDCFC10}" destId="{B5231B38-70D4-488D-9D71-11FA9E058501}" srcOrd="0" destOrd="0" presId="urn:microsoft.com/office/officeart/2005/8/layout/vList2"/>
    <dgm:cxn modelId="{042DCBA0-B690-4361-8C13-F41190084E08}" type="presOf" srcId="{207BBB0A-BE9C-468B-A9CB-751C0AB90A24}" destId="{CFFA7A03-94E0-43FA-9617-771E261D4DF6}" srcOrd="0" destOrd="1" presId="urn:microsoft.com/office/officeart/2005/8/layout/vList2"/>
    <dgm:cxn modelId="{D68D94B4-E566-4066-B09A-F277070F8A56}" srcId="{89AC4F8A-48CE-4E7C-B8D2-BFA008672F6B}" destId="{D7C06291-B7AF-44F8-B549-F728254C6522}" srcOrd="0" destOrd="0" parTransId="{0BDFDADE-A83F-49A8-95D5-86D2CCD23117}" sibTransId="{A04F23B4-27B2-4299-BB97-094C918DD654}"/>
    <dgm:cxn modelId="{489E7AB8-2A38-442A-9332-7C8199597FF2}" type="presOf" srcId="{8EED5CCB-3DD7-4DAE-B34B-FDCD9A5E0967}" destId="{5AE65EF6-0A12-4250-AE2A-2349BB2C663A}" srcOrd="0" destOrd="0" presId="urn:microsoft.com/office/officeart/2005/8/layout/vList2"/>
    <dgm:cxn modelId="{E6B741BF-DDA0-4517-9303-2D27E4173A10}" type="presOf" srcId="{4032F5BA-F5F3-46AE-9DE8-263254C97D77}" destId="{32B95C1E-7F1A-41FB-B649-D0F148FF511A}" srcOrd="0" destOrd="0" presId="urn:microsoft.com/office/officeart/2005/8/layout/vList2"/>
    <dgm:cxn modelId="{1BA01CC5-F30F-458B-BDFC-A23AA4F1D0EB}" srcId="{4032F5BA-F5F3-46AE-9DE8-263254C97D77}" destId="{BF866795-BF22-4108-B943-1638BEDCFC10}" srcOrd="0" destOrd="0" parTransId="{DA5E5498-E551-474A-92DF-A312C36361A0}" sibTransId="{4A5CA44E-A80F-41B1-845D-6256DBC8BAA6}"/>
    <dgm:cxn modelId="{DAABABC5-BA82-4386-8BEA-4FA6ECBD6B37}" type="presOf" srcId="{D4003FE2-D4F2-42F9-9B84-1884BDCB672E}" destId="{CFFA7A03-94E0-43FA-9617-771E261D4DF6}" srcOrd="0" destOrd="0" presId="urn:microsoft.com/office/officeart/2005/8/layout/vList2"/>
    <dgm:cxn modelId="{E41AC6D3-944B-4BC2-977A-E2B442F123C2}" srcId="{4032F5BA-F5F3-46AE-9DE8-263254C97D77}" destId="{8EED5CCB-3DD7-4DAE-B34B-FDCD9A5E0967}" srcOrd="2" destOrd="0" parTransId="{0441101A-ED1F-411B-8DB0-AB227E3D744C}" sibTransId="{CFEADC44-05A3-4FAD-9781-2AE421BB402A}"/>
    <dgm:cxn modelId="{D62663EB-730C-45E2-AE93-7748728F79C0}" srcId="{8EED5CCB-3DD7-4DAE-B34B-FDCD9A5E0967}" destId="{1BBBE428-F8F4-4530-9ABE-0CAA4A33EFA5}" srcOrd="2" destOrd="0" parTransId="{9F8E0ED2-220A-46D6-A8A7-717CB38DF638}" sibTransId="{6FC6CB0A-2FEA-4BC3-8E28-C7ECBEB6514B}"/>
    <dgm:cxn modelId="{E3E776DA-DC74-4302-A20C-606D4E4E1630}" type="presParOf" srcId="{32B95C1E-7F1A-41FB-B649-D0F148FF511A}" destId="{B5231B38-70D4-488D-9D71-11FA9E058501}" srcOrd="0" destOrd="0" presId="urn:microsoft.com/office/officeart/2005/8/layout/vList2"/>
    <dgm:cxn modelId="{BDA0F891-F106-4A30-97B0-72B6F1313D53}" type="presParOf" srcId="{32B95C1E-7F1A-41FB-B649-D0F148FF511A}" destId="{E1610063-E97D-4CB9-8A8D-CE7AE7FE9347}" srcOrd="1" destOrd="0" presId="urn:microsoft.com/office/officeart/2005/8/layout/vList2"/>
    <dgm:cxn modelId="{4C0A8F0E-7EE5-4366-B4D0-1D93F24147F3}" type="presParOf" srcId="{32B95C1E-7F1A-41FB-B649-D0F148FF511A}" destId="{F806835C-2038-4757-A530-144CE73DFA9E}" srcOrd="2" destOrd="0" presId="urn:microsoft.com/office/officeart/2005/8/layout/vList2"/>
    <dgm:cxn modelId="{C956C504-BD14-42FE-9019-4525DE72B928}" type="presParOf" srcId="{32B95C1E-7F1A-41FB-B649-D0F148FF511A}" destId="{63A959D7-87FF-4F73-81F0-F50B971FC917}" srcOrd="3" destOrd="0" presId="urn:microsoft.com/office/officeart/2005/8/layout/vList2"/>
    <dgm:cxn modelId="{A720498C-CA1A-4F01-9D3D-17288417A1B9}" type="presParOf" srcId="{32B95C1E-7F1A-41FB-B649-D0F148FF511A}" destId="{5AE65EF6-0A12-4250-AE2A-2349BB2C663A}" srcOrd="4" destOrd="0" presId="urn:microsoft.com/office/officeart/2005/8/layout/vList2"/>
    <dgm:cxn modelId="{8B3C257A-16B9-445C-9606-74A18E8AD22C}" type="presParOf" srcId="{32B95C1E-7F1A-41FB-B649-D0F148FF511A}" destId="{CFFA7A03-94E0-43FA-9617-771E261D4DF6}" srcOrd="5" destOrd="0" presId="urn:microsoft.com/office/officeart/2005/8/layout/vList2"/>
    <dgm:cxn modelId="{F9C94755-33D0-4A34-9810-4C04422FFEB2}" type="presParOf" srcId="{32B95C1E-7F1A-41FB-B649-D0F148FF511A}" destId="{A9CB7ECB-12D1-45FA-8B0C-F6FB37BB2DE0}" srcOrd="6" destOrd="0" presId="urn:microsoft.com/office/officeart/2005/8/layout/vList2"/>
    <dgm:cxn modelId="{E228CD9C-5D12-4299-A750-F920E4EE2B83}" type="presParOf" srcId="{32B95C1E-7F1A-41FB-B649-D0F148FF511A}" destId="{E4B34274-CD4A-4568-A1D8-235BAB55EB43}"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AA3DFF-19B2-4A9B-AAFE-2600323F8BF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6177085-6D4D-40F5-BA25-88EE0EF43CED}">
      <dgm:prSet/>
      <dgm:spPr/>
      <dgm:t>
        <a:bodyPr/>
        <a:lstStyle/>
        <a:p>
          <a:r>
            <a:rPr lang="en-US"/>
            <a:t>Phishing </a:t>
          </a:r>
        </a:p>
      </dgm:t>
    </dgm:pt>
    <dgm:pt modelId="{1AB89841-E998-43F2-9A29-026BBD19B758}" type="parTrans" cxnId="{7C3AE3D8-CDCC-4B87-8936-CD4189A1C99E}">
      <dgm:prSet/>
      <dgm:spPr/>
      <dgm:t>
        <a:bodyPr/>
        <a:lstStyle/>
        <a:p>
          <a:endParaRPr lang="en-US"/>
        </a:p>
      </dgm:t>
    </dgm:pt>
    <dgm:pt modelId="{D416EE3F-40CA-43CD-91D5-5FC92AE9CAD0}" type="sibTrans" cxnId="{7C3AE3D8-CDCC-4B87-8936-CD4189A1C99E}">
      <dgm:prSet/>
      <dgm:spPr/>
      <dgm:t>
        <a:bodyPr/>
        <a:lstStyle/>
        <a:p>
          <a:endParaRPr lang="en-US"/>
        </a:p>
      </dgm:t>
    </dgm:pt>
    <dgm:pt modelId="{3212ED02-F6E8-4ECB-B9B6-01A13816CA87}">
      <dgm:prSet/>
      <dgm:spPr/>
      <dgm:t>
        <a:bodyPr/>
        <a:lstStyle/>
        <a:p>
          <a:r>
            <a:rPr lang="en-US"/>
            <a:t>Spyware </a:t>
          </a:r>
        </a:p>
      </dgm:t>
    </dgm:pt>
    <dgm:pt modelId="{EED067D5-5832-4957-9401-090E8A8C5518}" type="parTrans" cxnId="{6139AEC1-1241-47F4-9619-A1C1BA3BB742}">
      <dgm:prSet/>
      <dgm:spPr/>
      <dgm:t>
        <a:bodyPr/>
        <a:lstStyle/>
        <a:p>
          <a:endParaRPr lang="en-US"/>
        </a:p>
      </dgm:t>
    </dgm:pt>
    <dgm:pt modelId="{D8DA0F09-D1D1-4F8C-B778-75974FCB40B8}" type="sibTrans" cxnId="{6139AEC1-1241-47F4-9619-A1C1BA3BB742}">
      <dgm:prSet/>
      <dgm:spPr/>
      <dgm:t>
        <a:bodyPr/>
        <a:lstStyle/>
        <a:p>
          <a:endParaRPr lang="en-US"/>
        </a:p>
      </dgm:t>
    </dgm:pt>
    <dgm:pt modelId="{29E1E31E-846C-441A-BE7E-020D698CE15B}">
      <dgm:prSet/>
      <dgm:spPr/>
      <dgm:t>
        <a:bodyPr/>
        <a:lstStyle/>
        <a:p>
          <a:r>
            <a:rPr lang="en-US"/>
            <a:t>Spams</a:t>
          </a:r>
        </a:p>
      </dgm:t>
    </dgm:pt>
    <dgm:pt modelId="{59757EED-9F46-4789-92BC-0303177A180F}" type="parTrans" cxnId="{BBA4A220-4C8F-4DAA-9FEC-D27CAF401D41}">
      <dgm:prSet/>
      <dgm:spPr/>
      <dgm:t>
        <a:bodyPr/>
        <a:lstStyle/>
        <a:p>
          <a:endParaRPr lang="en-US"/>
        </a:p>
      </dgm:t>
    </dgm:pt>
    <dgm:pt modelId="{0FE1FC25-907C-4192-B44F-18C258CBF305}" type="sibTrans" cxnId="{BBA4A220-4C8F-4DAA-9FEC-D27CAF401D41}">
      <dgm:prSet/>
      <dgm:spPr/>
      <dgm:t>
        <a:bodyPr/>
        <a:lstStyle/>
        <a:p>
          <a:endParaRPr lang="en-US"/>
        </a:p>
      </dgm:t>
    </dgm:pt>
    <dgm:pt modelId="{253902DE-A990-4796-9FE9-0DB01360FA39}" type="pres">
      <dgm:prSet presAssocID="{86AA3DFF-19B2-4A9B-AAFE-2600323F8BF4}" presName="linear" presStyleCnt="0">
        <dgm:presLayoutVars>
          <dgm:animLvl val="lvl"/>
          <dgm:resizeHandles val="exact"/>
        </dgm:presLayoutVars>
      </dgm:prSet>
      <dgm:spPr/>
    </dgm:pt>
    <dgm:pt modelId="{FDF31361-A420-434F-A3E6-25FC568A13BE}" type="pres">
      <dgm:prSet presAssocID="{E6177085-6D4D-40F5-BA25-88EE0EF43CED}" presName="parentText" presStyleLbl="node1" presStyleIdx="0" presStyleCnt="3">
        <dgm:presLayoutVars>
          <dgm:chMax val="0"/>
          <dgm:bulletEnabled val="1"/>
        </dgm:presLayoutVars>
      </dgm:prSet>
      <dgm:spPr/>
    </dgm:pt>
    <dgm:pt modelId="{AFDA4F77-99E7-4ED5-9091-AFAEEC0102C0}" type="pres">
      <dgm:prSet presAssocID="{D416EE3F-40CA-43CD-91D5-5FC92AE9CAD0}" presName="spacer" presStyleCnt="0"/>
      <dgm:spPr/>
    </dgm:pt>
    <dgm:pt modelId="{1AD7E073-DDF7-43C8-9DC9-BF774D5A6851}" type="pres">
      <dgm:prSet presAssocID="{3212ED02-F6E8-4ECB-B9B6-01A13816CA87}" presName="parentText" presStyleLbl="node1" presStyleIdx="1" presStyleCnt="3">
        <dgm:presLayoutVars>
          <dgm:chMax val="0"/>
          <dgm:bulletEnabled val="1"/>
        </dgm:presLayoutVars>
      </dgm:prSet>
      <dgm:spPr/>
    </dgm:pt>
    <dgm:pt modelId="{F4ABCDA3-EF22-4609-B816-D2B8512910D8}" type="pres">
      <dgm:prSet presAssocID="{D8DA0F09-D1D1-4F8C-B778-75974FCB40B8}" presName="spacer" presStyleCnt="0"/>
      <dgm:spPr/>
    </dgm:pt>
    <dgm:pt modelId="{505407D4-4FEC-4974-B9F1-1E51FFFE97F9}" type="pres">
      <dgm:prSet presAssocID="{29E1E31E-846C-441A-BE7E-020D698CE15B}" presName="parentText" presStyleLbl="node1" presStyleIdx="2" presStyleCnt="3">
        <dgm:presLayoutVars>
          <dgm:chMax val="0"/>
          <dgm:bulletEnabled val="1"/>
        </dgm:presLayoutVars>
      </dgm:prSet>
      <dgm:spPr/>
    </dgm:pt>
  </dgm:ptLst>
  <dgm:cxnLst>
    <dgm:cxn modelId="{B16A2416-7857-462E-8C10-BD555D942FC0}" type="presOf" srcId="{E6177085-6D4D-40F5-BA25-88EE0EF43CED}" destId="{FDF31361-A420-434F-A3E6-25FC568A13BE}" srcOrd="0" destOrd="0" presId="urn:microsoft.com/office/officeart/2005/8/layout/vList2"/>
    <dgm:cxn modelId="{BBA4A220-4C8F-4DAA-9FEC-D27CAF401D41}" srcId="{86AA3DFF-19B2-4A9B-AAFE-2600323F8BF4}" destId="{29E1E31E-846C-441A-BE7E-020D698CE15B}" srcOrd="2" destOrd="0" parTransId="{59757EED-9F46-4789-92BC-0303177A180F}" sibTransId="{0FE1FC25-907C-4192-B44F-18C258CBF305}"/>
    <dgm:cxn modelId="{DDDA7D6C-F01E-443E-AD1E-F562DC18B191}" type="presOf" srcId="{86AA3DFF-19B2-4A9B-AAFE-2600323F8BF4}" destId="{253902DE-A990-4796-9FE9-0DB01360FA39}" srcOrd="0" destOrd="0" presId="urn:microsoft.com/office/officeart/2005/8/layout/vList2"/>
    <dgm:cxn modelId="{CBAC9CA8-BC50-4E1E-BE97-83C7E68BD16E}" type="presOf" srcId="{3212ED02-F6E8-4ECB-B9B6-01A13816CA87}" destId="{1AD7E073-DDF7-43C8-9DC9-BF774D5A6851}" srcOrd="0" destOrd="0" presId="urn:microsoft.com/office/officeart/2005/8/layout/vList2"/>
    <dgm:cxn modelId="{6139AEC1-1241-47F4-9619-A1C1BA3BB742}" srcId="{86AA3DFF-19B2-4A9B-AAFE-2600323F8BF4}" destId="{3212ED02-F6E8-4ECB-B9B6-01A13816CA87}" srcOrd="1" destOrd="0" parTransId="{EED067D5-5832-4957-9401-090E8A8C5518}" sibTransId="{D8DA0F09-D1D1-4F8C-B778-75974FCB40B8}"/>
    <dgm:cxn modelId="{2A72DBC7-A29E-4310-A42D-B7D2C7DA16C3}" type="presOf" srcId="{29E1E31E-846C-441A-BE7E-020D698CE15B}" destId="{505407D4-4FEC-4974-B9F1-1E51FFFE97F9}" srcOrd="0" destOrd="0" presId="urn:microsoft.com/office/officeart/2005/8/layout/vList2"/>
    <dgm:cxn modelId="{7C3AE3D8-CDCC-4B87-8936-CD4189A1C99E}" srcId="{86AA3DFF-19B2-4A9B-AAFE-2600323F8BF4}" destId="{E6177085-6D4D-40F5-BA25-88EE0EF43CED}" srcOrd="0" destOrd="0" parTransId="{1AB89841-E998-43F2-9A29-026BBD19B758}" sibTransId="{D416EE3F-40CA-43CD-91D5-5FC92AE9CAD0}"/>
    <dgm:cxn modelId="{2D5A8B88-D3E1-4CBF-8D48-F72473AF465D}" type="presParOf" srcId="{253902DE-A990-4796-9FE9-0DB01360FA39}" destId="{FDF31361-A420-434F-A3E6-25FC568A13BE}" srcOrd="0" destOrd="0" presId="urn:microsoft.com/office/officeart/2005/8/layout/vList2"/>
    <dgm:cxn modelId="{DC7A5780-4F93-480A-87BE-696BEB5E10A2}" type="presParOf" srcId="{253902DE-A990-4796-9FE9-0DB01360FA39}" destId="{AFDA4F77-99E7-4ED5-9091-AFAEEC0102C0}" srcOrd="1" destOrd="0" presId="urn:microsoft.com/office/officeart/2005/8/layout/vList2"/>
    <dgm:cxn modelId="{0E1597AE-8486-425D-B08A-5D6A0E5D1F36}" type="presParOf" srcId="{253902DE-A990-4796-9FE9-0DB01360FA39}" destId="{1AD7E073-DDF7-43C8-9DC9-BF774D5A6851}" srcOrd="2" destOrd="0" presId="urn:microsoft.com/office/officeart/2005/8/layout/vList2"/>
    <dgm:cxn modelId="{58224782-2D40-4452-A625-C085D2CC7EED}" type="presParOf" srcId="{253902DE-A990-4796-9FE9-0DB01360FA39}" destId="{F4ABCDA3-EF22-4609-B816-D2B8512910D8}" srcOrd="3" destOrd="0" presId="urn:microsoft.com/office/officeart/2005/8/layout/vList2"/>
    <dgm:cxn modelId="{19E5E335-1D4A-435C-9B0E-054504D40924}" type="presParOf" srcId="{253902DE-A990-4796-9FE9-0DB01360FA39}" destId="{505407D4-4FEC-4974-B9F1-1E51FFFE97F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1FBA91-31B4-4BC9-AD04-154D63F5679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3B94158-A90A-4E68-B24A-66B0501CDE1B}">
      <dgm:prSet/>
      <dgm:spPr/>
      <dgm:t>
        <a:bodyPr/>
        <a:lstStyle/>
        <a:p>
          <a:r>
            <a:rPr lang="en-US"/>
            <a:t>Hacking/cracking </a:t>
          </a:r>
        </a:p>
      </dgm:t>
    </dgm:pt>
    <dgm:pt modelId="{1A83B150-D3E7-456F-81D4-0A2B68108001}" type="parTrans" cxnId="{1B941643-BCBE-4ABF-8742-9321BD37F056}">
      <dgm:prSet/>
      <dgm:spPr/>
      <dgm:t>
        <a:bodyPr/>
        <a:lstStyle/>
        <a:p>
          <a:endParaRPr lang="en-US"/>
        </a:p>
      </dgm:t>
    </dgm:pt>
    <dgm:pt modelId="{BC01703F-AD88-4A58-BA46-64154AD81B03}" type="sibTrans" cxnId="{1B941643-BCBE-4ABF-8742-9321BD37F056}">
      <dgm:prSet/>
      <dgm:spPr/>
      <dgm:t>
        <a:bodyPr/>
        <a:lstStyle/>
        <a:p>
          <a:endParaRPr lang="en-US"/>
        </a:p>
      </dgm:t>
    </dgm:pt>
    <dgm:pt modelId="{2368C20D-3E5B-46EF-AF4C-6489881BB111}">
      <dgm:prSet/>
      <dgm:spPr/>
      <dgm:t>
        <a:bodyPr/>
        <a:lstStyle/>
        <a:p>
          <a:r>
            <a:rPr lang="en-US"/>
            <a:t>Password theft etc. </a:t>
          </a:r>
        </a:p>
      </dgm:t>
    </dgm:pt>
    <dgm:pt modelId="{6422D24E-43A2-47CD-AA46-A4265C9EBD6E}" type="parTrans" cxnId="{D7731404-49FA-43F2-AC5B-10EE04E36A32}">
      <dgm:prSet/>
      <dgm:spPr/>
      <dgm:t>
        <a:bodyPr/>
        <a:lstStyle/>
        <a:p>
          <a:endParaRPr lang="en-US"/>
        </a:p>
      </dgm:t>
    </dgm:pt>
    <dgm:pt modelId="{5E1A5CB0-5520-4294-B937-18E35716E3ED}" type="sibTrans" cxnId="{D7731404-49FA-43F2-AC5B-10EE04E36A32}">
      <dgm:prSet/>
      <dgm:spPr/>
      <dgm:t>
        <a:bodyPr/>
        <a:lstStyle/>
        <a:p>
          <a:endParaRPr lang="en-US"/>
        </a:p>
      </dgm:t>
    </dgm:pt>
    <dgm:pt modelId="{62FC9420-F45D-4240-98D0-96219F574374}">
      <dgm:prSet/>
      <dgm:spPr/>
      <dgm:t>
        <a:bodyPr/>
        <a:lstStyle/>
        <a:p>
          <a:r>
            <a:rPr lang="en-US"/>
            <a:t>Already discussed </a:t>
          </a:r>
        </a:p>
      </dgm:t>
    </dgm:pt>
    <dgm:pt modelId="{0482F221-C595-4765-B96F-03FCE3E9ECE1}" type="parTrans" cxnId="{1344BE8B-8BFC-4B4C-8C3E-D53AE0839A75}">
      <dgm:prSet/>
      <dgm:spPr/>
      <dgm:t>
        <a:bodyPr/>
        <a:lstStyle/>
        <a:p>
          <a:endParaRPr lang="en-US"/>
        </a:p>
      </dgm:t>
    </dgm:pt>
    <dgm:pt modelId="{8641EA96-A772-4D51-82B4-9486ED48CEBE}" type="sibTrans" cxnId="{1344BE8B-8BFC-4B4C-8C3E-D53AE0839A75}">
      <dgm:prSet/>
      <dgm:spPr/>
      <dgm:t>
        <a:bodyPr/>
        <a:lstStyle/>
        <a:p>
          <a:endParaRPr lang="en-US"/>
        </a:p>
      </dgm:t>
    </dgm:pt>
    <dgm:pt modelId="{11BA585E-A268-4235-A200-88D5324EBCA7}" type="pres">
      <dgm:prSet presAssocID="{B91FBA91-31B4-4BC9-AD04-154D63F56798}" presName="linear" presStyleCnt="0">
        <dgm:presLayoutVars>
          <dgm:animLvl val="lvl"/>
          <dgm:resizeHandles val="exact"/>
        </dgm:presLayoutVars>
      </dgm:prSet>
      <dgm:spPr/>
    </dgm:pt>
    <dgm:pt modelId="{96538E3C-B9AC-4ED5-A768-7F1FD7838944}" type="pres">
      <dgm:prSet presAssocID="{A3B94158-A90A-4E68-B24A-66B0501CDE1B}" presName="parentText" presStyleLbl="node1" presStyleIdx="0" presStyleCnt="3">
        <dgm:presLayoutVars>
          <dgm:chMax val="0"/>
          <dgm:bulletEnabled val="1"/>
        </dgm:presLayoutVars>
      </dgm:prSet>
      <dgm:spPr/>
    </dgm:pt>
    <dgm:pt modelId="{0A96BCF2-5FCC-43F9-8A27-7A1A60A37485}" type="pres">
      <dgm:prSet presAssocID="{BC01703F-AD88-4A58-BA46-64154AD81B03}" presName="spacer" presStyleCnt="0"/>
      <dgm:spPr/>
    </dgm:pt>
    <dgm:pt modelId="{4BF7340D-9367-4861-9C47-B0BE58D41DA8}" type="pres">
      <dgm:prSet presAssocID="{2368C20D-3E5B-46EF-AF4C-6489881BB111}" presName="parentText" presStyleLbl="node1" presStyleIdx="1" presStyleCnt="3">
        <dgm:presLayoutVars>
          <dgm:chMax val="0"/>
          <dgm:bulletEnabled val="1"/>
        </dgm:presLayoutVars>
      </dgm:prSet>
      <dgm:spPr/>
    </dgm:pt>
    <dgm:pt modelId="{0198421D-D364-447B-9030-2EF9BEF0D8AC}" type="pres">
      <dgm:prSet presAssocID="{5E1A5CB0-5520-4294-B937-18E35716E3ED}" presName="spacer" presStyleCnt="0"/>
      <dgm:spPr/>
    </dgm:pt>
    <dgm:pt modelId="{FC23795D-2695-405F-A4E3-CB1E602489BE}" type="pres">
      <dgm:prSet presAssocID="{62FC9420-F45D-4240-98D0-96219F574374}" presName="parentText" presStyleLbl="node1" presStyleIdx="2" presStyleCnt="3">
        <dgm:presLayoutVars>
          <dgm:chMax val="0"/>
          <dgm:bulletEnabled val="1"/>
        </dgm:presLayoutVars>
      </dgm:prSet>
      <dgm:spPr/>
    </dgm:pt>
  </dgm:ptLst>
  <dgm:cxnLst>
    <dgm:cxn modelId="{D7731404-49FA-43F2-AC5B-10EE04E36A32}" srcId="{B91FBA91-31B4-4BC9-AD04-154D63F56798}" destId="{2368C20D-3E5B-46EF-AF4C-6489881BB111}" srcOrd="1" destOrd="0" parTransId="{6422D24E-43A2-47CD-AA46-A4265C9EBD6E}" sibTransId="{5E1A5CB0-5520-4294-B937-18E35716E3ED}"/>
    <dgm:cxn modelId="{95B0CA08-856A-4642-BF52-1AC338302938}" type="presOf" srcId="{62FC9420-F45D-4240-98D0-96219F574374}" destId="{FC23795D-2695-405F-A4E3-CB1E602489BE}" srcOrd="0" destOrd="0" presId="urn:microsoft.com/office/officeart/2005/8/layout/vList2"/>
    <dgm:cxn modelId="{418CE50B-5F21-4825-AA09-F3D48FB441A3}" type="presOf" srcId="{A3B94158-A90A-4E68-B24A-66B0501CDE1B}" destId="{96538E3C-B9AC-4ED5-A768-7F1FD7838944}" srcOrd="0" destOrd="0" presId="urn:microsoft.com/office/officeart/2005/8/layout/vList2"/>
    <dgm:cxn modelId="{1B941643-BCBE-4ABF-8742-9321BD37F056}" srcId="{B91FBA91-31B4-4BC9-AD04-154D63F56798}" destId="{A3B94158-A90A-4E68-B24A-66B0501CDE1B}" srcOrd="0" destOrd="0" parTransId="{1A83B150-D3E7-456F-81D4-0A2B68108001}" sibTransId="{BC01703F-AD88-4A58-BA46-64154AD81B03}"/>
    <dgm:cxn modelId="{55CC4266-7360-4225-89F0-0B8622A73113}" type="presOf" srcId="{B91FBA91-31B4-4BC9-AD04-154D63F56798}" destId="{11BA585E-A268-4235-A200-88D5324EBCA7}" srcOrd="0" destOrd="0" presId="urn:microsoft.com/office/officeart/2005/8/layout/vList2"/>
    <dgm:cxn modelId="{1344BE8B-8BFC-4B4C-8C3E-D53AE0839A75}" srcId="{B91FBA91-31B4-4BC9-AD04-154D63F56798}" destId="{62FC9420-F45D-4240-98D0-96219F574374}" srcOrd="2" destOrd="0" parTransId="{0482F221-C595-4765-B96F-03FCE3E9ECE1}" sibTransId="{8641EA96-A772-4D51-82B4-9486ED48CEBE}"/>
    <dgm:cxn modelId="{9C3C7FEE-1ACD-4C9D-8DA6-EEEEC24A3F06}" type="presOf" srcId="{2368C20D-3E5B-46EF-AF4C-6489881BB111}" destId="{4BF7340D-9367-4861-9C47-B0BE58D41DA8}" srcOrd="0" destOrd="0" presId="urn:microsoft.com/office/officeart/2005/8/layout/vList2"/>
    <dgm:cxn modelId="{FEF769F0-A2A2-4EA5-BB16-D35A569F7FB5}" type="presParOf" srcId="{11BA585E-A268-4235-A200-88D5324EBCA7}" destId="{96538E3C-B9AC-4ED5-A768-7F1FD7838944}" srcOrd="0" destOrd="0" presId="urn:microsoft.com/office/officeart/2005/8/layout/vList2"/>
    <dgm:cxn modelId="{B02BCE4C-D18A-49B5-830F-4193AB3AB78C}" type="presParOf" srcId="{11BA585E-A268-4235-A200-88D5324EBCA7}" destId="{0A96BCF2-5FCC-43F9-8A27-7A1A60A37485}" srcOrd="1" destOrd="0" presId="urn:microsoft.com/office/officeart/2005/8/layout/vList2"/>
    <dgm:cxn modelId="{C367D0B4-1908-47C4-AAB3-EEB64F3F1E57}" type="presParOf" srcId="{11BA585E-A268-4235-A200-88D5324EBCA7}" destId="{4BF7340D-9367-4861-9C47-B0BE58D41DA8}" srcOrd="2" destOrd="0" presId="urn:microsoft.com/office/officeart/2005/8/layout/vList2"/>
    <dgm:cxn modelId="{EAC839B9-A639-407C-AA1F-8062BBE0DC7B}" type="presParOf" srcId="{11BA585E-A268-4235-A200-88D5324EBCA7}" destId="{0198421D-D364-447B-9030-2EF9BEF0D8AC}" srcOrd="3" destOrd="0" presId="urn:microsoft.com/office/officeart/2005/8/layout/vList2"/>
    <dgm:cxn modelId="{375486C7-7789-4A57-83AC-012FACF33411}" type="presParOf" srcId="{11BA585E-A268-4235-A200-88D5324EBCA7}" destId="{FC23795D-2695-405F-A4E3-CB1E602489B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9E1DCA-4FD1-417D-ACC9-5561FCF9084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9232690-9900-4F23-A98F-71C30829AF03}">
      <dgm:prSet/>
      <dgm:spPr/>
      <dgm:t>
        <a:bodyPr/>
        <a:lstStyle/>
        <a:p>
          <a:r>
            <a:rPr lang="en-US"/>
            <a:t>Sinkhole is a service attack that prevents the base station from obtaining complete and correct information. In this attack, a node tries to attract the data to it from his all neighbouring node. </a:t>
          </a:r>
        </a:p>
      </dgm:t>
    </dgm:pt>
    <dgm:pt modelId="{6EF3FE7F-0F50-462D-835E-4D1668D3AF9C}" type="parTrans" cxnId="{87F14B8D-E42B-4A28-AC02-B5D945A52E0A}">
      <dgm:prSet/>
      <dgm:spPr/>
      <dgm:t>
        <a:bodyPr/>
        <a:lstStyle/>
        <a:p>
          <a:endParaRPr lang="en-US"/>
        </a:p>
      </dgm:t>
    </dgm:pt>
    <dgm:pt modelId="{B15DE154-1C09-48BB-B429-30E92FCC9D2F}" type="sibTrans" cxnId="{87F14B8D-E42B-4A28-AC02-B5D945A52E0A}">
      <dgm:prSet/>
      <dgm:spPr/>
      <dgm:t>
        <a:bodyPr/>
        <a:lstStyle/>
        <a:p>
          <a:endParaRPr lang="en-US"/>
        </a:p>
      </dgm:t>
    </dgm:pt>
    <dgm:pt modelId="{40273070-B93C-4F73-B4C4-265CFDF85A1D}">
      <dgm:prSet/>
      <dgm:spPr/>
      <dgm:t>
        <a:bodyPr/>
        <a:lstStyle/>
        <a:p>
          <a:r>
            <a:rPr lang="en-US"/>
            <a:t>Selective modification, forwarding or dropping of data can be done by using this attack.</a:t>
          </a:r>
        </a:p>
      </dgm:t>
    </dgm:pt>
    <dgm:pt modelId="{FE76B6D5-C7B0-4544-9A29-1F2D7E75AA44}" type="parTrans" cxnId="{CCA88C6F-E716-45B3-9113-36A33129805E}">
      <dgm:prSet/>
      <dgm:spPr/>
      <dgm:t>
        <a:bodyPr/>
        <a:lstStyle/>
        <a:p>
          <a:endParaRPr lang="en-US"/>
        </a:p>
      </dgm:t>
    </dgm:pt>
    <dgm:pt modelId="{9BEC9917-0F76-4E10-925C-04A882FA63D8}" type="sibTrans" cxnId="{CCA88C6F-E716-45B3-9113-36A33129805E}">
      <dgm:prSet/>
      <dgm:spPr/>
      <dgm:t>
        <a:bodyPr/>
        <a:lstStyle/>
        <a:p>
          <a:endParaRPr lang="en-US"/>
        </a:p>
      </dgm:t>
    </dgm:pt>
    <dgm:pt modelId="{77F0A149-1509-40CF-8E87-6DA7687C676F}" type="pres">
      <dgm:prSet presAssocID="{449E1DCA-4FD1-417D-ACC9-5561FCF90845}" presName="linear" presStyleCnt="0">
        <dgm:presLayoutVars>
          <dgm:animLvl val="lvl"/>
          <dgm:resizeHandles val="exact"/>
        </dgm:presLayoutVars>
      </dgm:prSet>
      <dgm:spPr/>
    </dgm:pt>
    <dgm:pt modelId="{1F29EAD5-E05D-4324-9991-457E883860D0}" type="pres">
      <dgm:prSet presAssocID="{39232690-9900-4F23-A98F-71C30829AF03}" presName="parentText" presStyleLbl="node1" presStyleIdx="0" presStyleCnt="2">
        <dgm:presLayoutVars>
          <dgm:chMax val="0"/>
          <dgm:bulletEnabled val="1"/>
        </dgm:presLayoutVars>
      </dgm:prSet>
      <dgm:spPr/>
    </dgm:pt>
    <dgm:pt modelId="{FDDB227E-625B-49AB-A084-F10CB2995C63}" type="pres">
      <dgm:prSet presAssocID="{B15DE154-1C09-48BB-B429-30E92FCC9D2F}" presName="spacer" presStyleCnt="0"/>
      <dgm:spPr/>
    </dgm:pt>
    <dgm:pt modelId="{6BE1BC23-F8B3-4FB2-91D0-488A6ADCE91A}" type="pres">
      <dgm:prSet presAssocID="{40273070-B93C-4F73-B4C4-265CFDF85A1D}" presName="parentText" presStyleLbl="node1" presStyleIdx="1" presStyleCnt="2">
        <dgm:presLayoutVars>
          <dgm:chMax val="0"/>
          <dgm:bulletEnabled val="1"/>
        </dgm:presLayoutVars>
      </dgm:prSet>
      <dgm:spPr/>
    </dgm:pt>
  </dgm:ptLst>
  <dgm:cxnLst>
    <dgm:cxn modelId="{3412666B-FDFB-4C1C-9B76-F575C97A12CA}" type="presOf" srcId="{449E1DCA-4FD1-417D-ACC9-5561FCF90845}" destId="{77F0A149-1509-40CF-8E87-6DA7687C676F}" srcOrd="0" destOrd="0" presId="urn:microsoft.com/office/officeart/2005/8/layout/vList2"/>
    <dgm:cxn modelId="{B0EB756B-98E1-4171-B9AC-538898A79649}" type="presOf" srcId="{40273070-B93C-4F73-B4C4-265CFDF85A1D}" destId="{6BE1BC23-F8B3-4FB2-91D0-488A6ADCE91A}" srcOrd="0" destOrd="0" presId="urn:microsoft.com/office/officeart/2005/8/layout/vList2"/>
    <dgm:cxn modelId="{CCA88C6F-E716-45B3-9113-36A33129805E}" srcId="{449E1DCA-4FD1-417D-ACC9-5561FCF90845}" destId="{40273070-B93C-4F73-B4C4-265CFDF85A1D}" srcOrd="1" destOrd="0" parTransId="{FE76B6D5-C7B0-4544-9A29-1F2D7E75AA44}" sibTransId="{9BEC9917-0F76-4E10-925C-04A882FA63D8}"/>
    <dgm:cxn modelId="{87F14B8D-E42B-4A28-AC02-B5D945A52E0A}" srcId="{449E1DCA-4FD1-417D-ACC9-5561FCF90845}" destId="{39232690-9900-4F23-A98F-71C30829AF03}" srcOrd="0" destOrd="0" parTransId="{6EF3FE7F-0F50-462D-835E-4D1668D3AF9C}" sibTransId="{B15DE154-1C09-48BB-B429-30E92FCC9D2F}"/>
    <dgm:cxn modelId="{C345A5E0-763C-491B-A93F-FE2FF8E507C3}" type="presOf" srcId="{39232690-9900-4F23-A98F-71C30829AF03}" destId="{1F29EAD5-E05D-4324-9991-457E883860D0}" srcOrd="0" destOrd="0" presId="urn:microsoft.com/office/officeart/2005/8/layout/vList2"/>
    <dgm:cxn modelId="{37856277-9580-4AD4-8BE1-927ECFD4D801}" type="presParOf" srcId="{77F0A149-1509-40CF-8E87-6DA7687C676F}" destId="{1F29EAD5-E05D-4324-9991-457E883860D0}" srcOrd="0" destOrd="0" presId="urn:microsoft.com/office/officeart/2005/8/layout/vList2"/>
    <dgm:cxn modelId="{790A96BE-AA75-4BAE-8207-1F1076B8857C}" type="presParOf" srcId="{77F0A149-1509-40CF-8E87-6DA7687C676F}" destId="{FDDB227E-625B-49AB-A084-F10CB2995C63}" srcOrd="1" destOrd="0" presId="urn:microsoft.com/office/officeart/2005/8/layout/vList2"/>
    <dgm:cxn modelId="{53A176DE-8964-4050-AE41-8A640C739C07}" type="presParOf" srcId="{77F0A149-1509-40CF-8E87-6DA7687C676F}" destId="{6BE1BC23-F8B3-4FB2-91D0-488A6ADCE91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DFF6F3-D133-4F50-A190-93EA52D100B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1D1A430-2C7C-454B-A5CA-14388D70035B}">
      <dgm:prSet/>
      <dgm:spPr/>
      <dgm:t>
        <a:bodyPr/>
        <a:lstStyle/>
        <a:p>
          <a:r>
            <a:rPr lang="en-US"/>
            <a:t>Proxy firewall</a:t>
          </a:r>
        </a:p>
      </dgm:t>
    </dgm:pt>
    <dgm:pt modelId="{3079F866-E132-48A5-8229-12FA17E4626A}" type="parTrans" cxnId="{E5E5D4B5-457A-4C14-A89A-0D1D30541C60}">
      <dgm:prSet/>
      <dgm:spPr/>
      <dgm:t>
        <a:bodyPr/>
        <a:lstStyle/>
        <a:p>
          <a:endParaRPr lang="en-US"/>
        </a:p>
      </dgm:t>
    </dgm:pt>
    <dgm:pt modelId="{B77F6BFF-8CD9-4E79-9AC5-8DAE28DA0098}" type="sibTrans" cxnId="{E5E5D4B5-457A-4C14-A89A-0D1D30541C60}">
      <dgm:prSet/>
      <dgm:spPr/>
      <dgm:t>
        <a:bodyPr/>
        <a:lstStyle/>
        <a:p>
          <a:endParaRPr lang="en-US"/>
        </a:p>
      </dgm:t>
    </dgm:pt>
    <dgm:pt modelId="{84BBEE18-7B09-4E72-A560-DED7DE7E041A}">
      <dgm:prSet/>
      <dgm:spPr/>
      <dgm:t>
        <a:bodyPr/>
        <a:lstStyle/>
        <a:p>
          <a:r>
            <a:rPr lang="en-US"/>
            <a:t>An early type of firewall device, a proxy firewall serves as the gateway from one network to another for a specific application. Proxy servers can provide additional functionality such as content caching and security by preventing direct connections from outside the network.</a:t>
          </a:r>
        </a:p>
      </dgm:t>
    </dgm:pt>
    <dgm:pt modelId="{B07B3559-DD4F-4FF1-994D-E5EC5578FAF3}" type="parTrans" cxnId="{81920917-9718-46F2-BBFA-B9562B73F9C9}">
      <dgm:prSet/>
      <dgm:spPr/>
      <dgm:t>
        <a:bodyPr/>
        <a:lstStyle/>
        <a:p>
          <a:endParaRPr lang="en-US"/>
        </a:p>
      </dgm:t>
    </dgm:pt>
    <dgm:pt modelId="{D965D298-7E93-453A-B68D-E5975E63848A}" type="sibTrans" cxnId="{81920917-9718-46F2-BBFA-B9562B73F9C9}">
      <dgm:prSet/>
      <dgm:spPr/>
      <dgm:t>
        <a:bodyPr/>
        <a:lstStyle/>
        <a:p>
          <a:endParaRPr lang="en-US"/>
        </a:p>
      </dgm:t>
    </dgm:pt>
    <dgm:pt modelId="{51AFAD2B-4426-4243-9776-D32DEFE5CAAA}">
      <dgm:prSet/>
      <dgm:spPr/>
      <dgm:t>
        <a:bodyPr/>
        <a:lstStyle/>
        <a:p>
          <a:r>
            <a:rPr lang="en-US"/>
            <a:t>Stateful inspection firewall</a:t>
          </a:r>
        </a:p>
      </dgm:t>
    </dgm:pt>
    <dgm:pt modelId="{C7B71C06-22CD-4862-A270-B6F02C527083}" type="parTrans" cxnId="{553717B6-109E-4A2B-ACDE-3A4E6D16293F}">
      <dgm:prSet/>
      <dgm:spPr/>
      <dgm:t>
        <a:bodyPr/>
        <a:lstStyle/>
        <a:p>
          <a:endParaRPr lang="en-US"/>
        </a:p>
      </dgm:t>
    </dgm:pt>
    <dgm:pt modelId="{134F5C91-5874-49A0-BA3E-5C7A2F915169}" type="sibTrans" cxnId="{553717B6-109E-4A2B-ACDE-3A4E6D16293F}">
      <dgm:prSet/>
      <dgm:spPr/>
      <dgm:t>
        <a:bodyPr/>
        <a:lstStyle/>
        <a:p>
          <a:endParaRPr lang="en-US"/>
        </a:p>
      </dgm:t>
    </dgm:pt>
    <dgm:pt modelId="{F4B13B55-67B1-4B13-A141-120CF55791A1}">
      <dgm:prSet/>
      <dgm:spPr/>
      <dgm:t>
        <a:bodyPr/>
        <a:lstStyle/>
        <a:p>
          <a:r>
            <a:rPr lang="en-US"/>
            <a:t>A stateful inspection firewall allows or blocks traffic based on state, port, and protocol.</a:t>
          </a:r>
        </a:p>
      </dgm:t>
    </dgm:pt>
    <dgm:pt modelId="{DB68ABFC-88EC-41D6-AB29-A1B75E9CE60E}" type="parTrans" cxnId="{BFC224D2-F8A8-45A5-98F4-A3BB39B31255}">
      <dgm:prSet/>
      <dgm:spPr/>
      <dgm:t>
        <a:bodyPr/>
        <a:lstStyle/>
        <a:p>
          <a:endParaRPr lang="en-US"/>
        </a:p>
      </dgm:t>
    </dgm:pt>
    <dgm:pt modelId="{2EFE52DA-EEB8-41B3-802B-36A22A32199C}" type="sibTrans" cxnId="{BFC224D2-F8A8-45A5-98F4-A3BB39B31255}">
      <dgm:prSet/>
      <dgm:spPr/>
      <dgm:t>
        <a:bodyPr/>
        <a:lstStyle/>
        <a:p>
          <a:endParaRPr lang="en-US"/>
        </a:p>
      </dgm:t>
    </dgm:pt>
    <dgm:pt modelId="{036D77B4-AEE3-4057-A444-17F5B88DA6D4}">
      <dgm:prSet/>
      <dgm:spPr/>
      <dgm:t>
        <a:bodyPr/>
        <a:lstStyle/>
        <a:p>
          <a:r>
            <a:rPr lang="en-US"/>
            <a:t>Unified threat management (UTM) firewall</a:t>
          </a:r>
        </a:p>
      </dgm:t>
    </dgm:pt>
    <dgm:pt modelId="{CE5312C3-EEA4-4631-B764-7AFB9A5E91FB}" type="parTrans" cxnId="{902B9FB3-7941-4E22-87B4-DE4695630AA3}">
      <dgm:prSet/>
      <dgm:spPr/>
      <dgm:t>
        <a:bodyPr/>
        <a:lstStyle/>
        <a:p>
          <a:endParaRPr lang="en-US"/>
        </a:p>
      </dgm:t>
    </dgm:pt>
    <dgm:pt modelId="{92312B93-51D5-4617-8B5E-356227235D7C}" type="sibTrans" cxnId="{902B9FB3-7941-4E22-87B4-DE4695630AA3}">
      <dgm:prSet/>
      <dgm:spPr/>
      <dgm:t>
        <a:bodyPr/>
        <a:lstStyle/>
        <a:p>
          <a:endParaRPr lang="en-US"/>
        </a:p>
      </dgm:t>
    </dgm:pt>
    <dgm:pt modelId="{F1CCC0B6-63AF-47B3-B91D-B363AA479D06}">
      <dgm:prSet/>
      <dgm:spPr/>
      <dgm:t>
        <a:bodyPr/>
        <a:lstStyle/>
        <a:p>
          <a:r>
            <a:rPr lang="en-US"/>
            <a:t>A UTM device typically combines, in a loosely coupled way, the functions of a stateful inspection firewall with intrusion prevention and antivirus.</a:t>
          </a:r>
        </a:p>
      </dgm:t>
    </dgm:pt>
    <dgm:pt modelId="{9DFB438A-36AB-43A0-B37E-F3F208A7E3BD}" type="parTrans" cxnId="{E44E2A7E-AD1E-42C2-88B3-59917533AD5B}">
      <dgm:prSet/>
      <dgm:spPr/>
      <dgm:t>
        <a:bodyPr/>
        <a:lstStyle/>
        <a:p>
          <a:endParaRPr lang="en-US"/>
        </a:p>
      </dgm:t>
    </dgm:pt>
    <dgm:pt modelId="{54D7F001-E6EC-4789-9952-82DEFBA9CDCB}" type="sibTrans" cxnId="{E44E2A7E-AD1E-42C2-88B3-59917533AD5B}">
      <dgm:prSet/>
      <dgm:spPr/>
      <dgm:t>
        <a:bodyPr/>
        <a:lstStyle/>
        <a:p>
          <a:endParaRPr lang="en-US"/>
        </a:p>
      </dgm:t>
    </dgm:pt>
    <dgm:pt modelId="{E7A69A88-717C-4EE4-A771-DC6FDE1A7097}" type="pres">
      <dgm:prSet presAssocID="{6DDFF6F3-D133-4F50-A190-93EA52D100BF}" presName="linear" presStyleCnt="0">
        <dgm:presLayoutVars>
          <dgm:animLvl val="lvl"/>
          <dgm:resizeHandles val="exact"/>
        </dgm:presLayoutVars>
      </dgm:prSet>
      <dgm:spPr/>
    </dgm:pt>
    <dgm:pt modelId="{560566E9-18C6-45C7-AEDF-2A1FFDA46957}" type="pres">
      <dgm:prSet presAssocID="{B1D1A430-2C7C-454B-A5CA-14388D70035B}" presName="parentText" presStyleLbl="node1" presStyleIdx="0" presStyleCnt="3">
        <dgm:presLayoutVars>
          <dgm:chMax val="0"/>
          <dgm:bulletEnabled val="1"/>
        </dgm:presLayoutVars>
      </dgm:prSet>
      <dgm:spPr/>
    </dgm:pt>
    <dgm:pt modelId="{62B88382-6A09-445B-A5BA-15D62A157355}" type="pres">
      <dgm:prSet presAssocID="{B1D1A430-2C7C-454B-A5CA-14388D70035B}" presName="childText" presStyleLbl="revTx" presStyleIdx="0" presStyleCnt="3">
        <dgm:presLayoutVars>
          <dgm:bulletEnabled val="1"/>
        </dgm:presLayoutVars>
      </dgm:prSet>
      <dgm:spPr/>
    </dgm:pt>
    <dgm:pt modelId="{80C8D236-A7CA-4EB3-8C51-A84DBD524284}" type="pres">
      <dgm:prSet presAssocID="{51AFAD2B-4426-4243-9776-D32DEFE5CAAA}" presName="parentText" presStyleLbl="node1" presStyleIdx="1" presStyleCnt="3">
        <dgm:presLayoutVars>
          <dgm:chMax val="0"/>
          <dgm:bulletEnabled val="1"/>
        </dgm:presLayoutVars>
      </dgm:prSet>
      <dgm:spPr/>
    </dgm:pt>
    <dgm:pt modelId="{0439AC35-8F59-4673-8111-1E84DE1C964C}" type="pres">
      <dgm:prSet presAssocID="{51AFAD2B-4426-4243-9776-D32DEFE5CAAA}" presName="childText" presStyleLbl="revTx" presStyleIdx="1" presStyleCnt="3">
        <dgm:presLayoutVars>
          <dgm:bulletEnabled val="1"/>
        </dgm:presLayoutVars>
      </dgm:prSet>
      <dgm:spPr/>
    </dgm:pt>
    <dgm:pt modelId="{771C75D2-E81D-4604-ABD3-693D7D596AA7}" type="pres">
      <dgm:prSet presAssocID="{036D77B4-AEE3-4057-A444-17F5B88DA6D4}" presName="parentText" presStyleLbl="node1" presStyleIdx="2" presStyleCnt="3">
        <dgm:presLayoutVars>
          <dgm:chMax val="0"/>
          <dgm:bulletEnabled val="1"/>
        </dgm:presLayoutVars>
      </dgm:prSet>
      <dgm:spPr/>
    </dgm:pt>
    <dgm:pt modelId="{B0CE46B3-34D3-449A-A255-5D4BA3BAA361}" type="pres">
      <dgm:prSet presAssocID="{036D77B4-AEE3-4057-A444-17F5B88DA6D4}" presName="childText" presStyleLbl="revTx" presStyleIdx="2" presStyleCnt="3">
        <dgm:presLayoutVars>
          <dgm:bulletEnabled val="1"/>
        </dgm:presLayoutVars>
      </dgm:prSet>
      <dgm:spPr/>
    </dgm:pt>
  </dgm:ptLst>
  <dgm:cxnLst>
    <dgm:cxn modelId="{68059B0B-D209-4B19-BA84-C431A479481D}" type="presOf" srcId="{B1D1A430-2C7C-454B-A5CA-14388D70035B}" destId="{560566E9-18C6-45C7-AEDF-2A1FFDA46957}" srcOrd="0" destOrd="0" presId="urn:microsoft.com/office/officeart/2005/8/layout/vList2"/>
    <dgm:cxn modelId="{81920917-9718-46F2-BBFA-B9562B73F9C9}" srcId="{B1D1A430-2C7C-454B-A5CA-14388D70035B}" destId="{84BBEE18-7B09-4E72-A560-DED7DE7E041A}" srcOrd="0" destOrd="0" parTransId="{B07B3559-DD4F-4FF1-994D-E5EC5578FAF3}" sibTransId="{D965D298-7E93-453A-B68D-E5975E63848A}"/>
    <dgm:cxn modelId="{8560323B-130F-448C-9596-1F0B705A2B07}" type="presOf" srcId="{6DDFF6F3-D133-4F50-A190-93EA52D100BF}" destId="{E7A69A88-717C-4EE4-A771-DC6FDE1A7097}" srcOrd="0" destOrd="0" presId="urn:microsoft.com/office/officeart/2005/8/layout/vList2"/>
    <dgm:cxn modelId="{FEC72063-FFEE-43DA-9249-E57AE66D7404}" type="presOf" srcId="{F1CCC0B6-63AF-47B3-B91D-B363AA479D06}" destId="{B0CE46B3-34D3-449A-A255-5D4BA3BAA361}" srcOrd="0" destOrd="0" presId="urn:microsoft.com/office/officeart/2005/8/layout/vList2"/>
    <dgm:cxn modelId="{5685E265-6C4D-4D0F-88FD-DA63B2545252}" type="presOf" srcId="{51AFAD2B-4426-4243-9776-D32DEFE5CAAA}" destId="{80C8D236-A7CA-4EB3-8C51-A84DBD524284}" srcOrd="0" destOrd="0" presId="urn:microsoft.com/office/officeart/2005/8/layout/vList2"/>
    <dgm:cxn modelId="{0A07975A-ADE8-4B84-A1F9-1166CE819E71}" type="presOf" srcId="{84BBEE18-7B09-4E72-A560-DED7DE7E041A}" destId="{62B88382-6A09-445B-A5BA-15D62A157355}" srcOrd="0" destOrd="0" presId="urn:microsoft.com/office/officeart/2005/8/layout/vList2"/>
    <dgm:cxn modelId="{E44E2A7E-AD1E-42C2-88B3-59917533AD5B}" srcId="{036D77B4-AEE3-4057-A444-17F5B88DA6D4}" destId="{F1CCC0B6-63AF-47B3-B91D-B363AA479D06}" srcOrd="0" destOrd="0" parTransId="{9DFB438A-36AB-43A0-B37E-F3F208A7E3BD}" sibTransId="{54D7F001-E6EC-4789-9952-82DEFBA9CDCB}"/>
    <dgm:cxn modelId="{6271A5A9-A9C4-4057-9D6F-2D111060BE1F}" type="presOf" srcId="{036D77B4-AEE3-4057-A444-17F5B88DA6D4}" destId="{771C75D2-E81D-4604-ABD3-693D7D596AA7}" srcOrd="0" destOrd="0" presId="urn:microsoft.com/office/officeart/2005/8/layout/vList2"/>
    <dgm:cxn modelId="{902B9FB3-7941-4E22-87B4-DE4695630AA3}" srcId="{6DDFF6F3-D133-4F50-A190-93EA52D100BF}" destId="{036D77B4-AEE3-4057-A444-17F5B88DA6D4}" srcOrd="2" destOrd="0" parTransId="{CE5312C3-EEA4-4631-B764-7AFB9A5E91FB}" sibTransId="{92312B93-51D5-4617-8B5E-356227235D7C}"/>
    <dgm:cxn modelId="{E5E5D4B5-457A-4C14-A89A-0D1D30541C60}" srcId="{6DDFF6F3-D133-4F50-A190-93EA52D100BF}" destId="{B1D1A430-2C7C-454B-A5CA-14388D70035B}" srcOrd="0" destOrd="0" parTransId="{3079F866-E132-48A5-8229-12FA17E4626A}" sibTransId="{B77F6BFF-8CD9-4E79-9AC5-8DAE28DA0098}"/>
    <dgm:cxn modelId="{553717B6-109E-4A2B-ACDE-3A4E6D16293F}" srcId="{6DDFF6F3-D133-4F50-A190-93EA52D100BF}" destId="{51AFAD2B-4426-4243-9776-D32DEFE5CAAA}" srcOrd="1" destOrd="0" parTransId="{C7B71C06-22CD-4862-A270-B6F02C527083}" sibTransId="{134F5C91-5874-49A0-BA3E-5C7A2F915169}"/>
    <dgm:cxn modelId="{BFC224D2-F8A8-45A5-98F4-A3BB39B31255}" srcId="{51AFAD2B-4426-4243-9776-D32DEFE5CAAA}" destId="{F4B13B55-67B1-4B13-A141-120CF55791A1}" srcOrd="0" destOrd="0" parTransId="{DB68ABFC-88EC-41D6-AB29-A1B75E9CE60E}" sibTransId="{2EFE52DA-EEB8-41B3-802B-36A22A32199C}"/>
    <dgm:cxn modelId="{CE14F5E8-2DBE-4C2C-BDD2-47084C6D0D02}" type="presOf" srcId="{F4B13B55-67B1-4B13-A141-120CF55791A1}" destId="{0439AC35-8F59-4673-8111-1E84DE1C964C}" srcOrd="0" destOrd="0" presId="urn:microsoft.com/office/officeart/2005/8/layout/vList2"/>
    <dgm:cxn modelId="{1442952F-9E00-42D4-A3A3-0556474A83C1}" type="presParOf" srcId="{E7A69A88-717C-4EE4-A771-DC6FDE1A7097}" destId="{560566E9-18C6-45C7-AEDF-2A1FFDA46957}" srcOrd="0" destOrd="0" presId="urn:microsoft.com/office/officeart/2005/8/layout/vList2"/>
    <dgm:cxn modelId="{3689AC4D-3F6C-4FB5-A983-BC9E381CD6A3}" type="presParOf" srcId="{E7A69A88-717C-4EE4-A771-DC6FDE1A7097}" destId="{62B88382-6A09-445B-A5BA-15D62A157355}" srcOrd="1" destOrd="0" presId="urn:microsoft.com/office/officeart/2005/8/layout/vList2"/>
    <dgm:cxn modelId="{D815589A-6A22-46F8-887A-51ED3E4B4504}" type="presParOf" srcId="{E7A69A88-717C-4EE4-A771-DC6FDE1A7097}" destId="{80C8D236-A7CA-4EB3-8C51-A84DBD524284}" srcOrd="2" destOrd="0" presId="urn:microsoft.com/office/officeart/2005/8/layout/vList2"/>
    <dgm:cxn modelId="{FB33A2C5-C8AF-4363-8F00-E654308B4992}" type="presParOf" srcId="{E7A69A88-717C-4EE4-A771-DC6FDE1A7097}" destId="{0439AC35-8F59-4673-8111-1E84DE1C964C}" srcOrd="3" destOrd="0" presId="urn:microsoft.com/office/officeart/2005/8/layout/vList2"/>
    <dgm:cxn modelId="{DA18BE0A-90CC-4B49-A927-FEDA64897531}" type="presParOf" srcId="{E7A69A88-717C-4EE4-A771-DC6FDE1A7097}" destId="{771C75D2-E81D-4604-ABD3-693D7D596AA7}" srcOrd="4" destOrd="0" presId="urn:microsoft.com/office/officeart/2005/8/layout/vList2"/>
    <dgm:cxn modelId="{B3C1DD1E-47E5-4D01-8FD0-D8619E92AEDE}" type="presParOf" srcId="{E7A69A88-717C-4EE4-A771-DC6FDE1A7097}" destId="{B0CE46B3-34D3-449A-A255-5D4BA3BAA36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31B38-70D4-488D-9D71-11FA9E058501}">
      <dsp:nvSpPr>
        <dsp:cNvPr id="0" name=""/>
        <dsp:cNvSpPr/>
      </dsp:nvSpPr>
      <dsp:spPr>
        <a:xfrm>
          <a:off x="0" y="44378"/>
          <a:ext cx="6263640" cy="6236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Intrusion </a:t>
          </a:r>
        </a:p>
      </dsp:txBody>
      <dsp:txXfrm>
        <a:off x="30442" y="74820"/>
        <a:ext cx="6202756" cy="562726"/>
      </dsp:txXfrm>
    </dsp:sp>
    <dsp:sp modelId="{F806835C-2038-4757-A530-144CE73DFA9E}">
      <dsp:nvSpPr>
        <dsp:cNvPr id="0" name=""/>
        <dsp:cNvSpPr/>
      </dsp:nvSpPr>
      <dsp:spPr>
        <a:xfrm>
          <a:off x="0" y="742868"/>
          <a:ext cx="6263640" cy="62361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DOS/DDOS </a:t>
          </a:r>
        </a:p>
      </dsp:txBody>
      <dsp:txXfrm>
        <a:off x="30442" y="773310"/>
        <a:ext cx="6202756" cy="562726"/>
      </dsp:txXfrm>
    </dsp:sp>
    <dsp:sp modelId="{5AE65EF6-0A12-4250-AE2A-2349BB2C663A}">
      <dsp:nvSpPr>
        <dsp:cNvPr id="0" name=""/>
        <dsp:cNvSpPr/>
      </dsp:nvSpPr>
      <dsp:spPr>
        <a:xfrm>
          <a:off x="0" y="1441358"/>
          <a:ext cx="6263640" cy="62361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DOS</a:t>
          </a:r>
        </a:p>
      </dsp:txBody>
      <dsp:txXfrm>
        <a:off x="30442" y="1471800"/>
        <a:ext cx="6202756" cy="562726"/>
      </dsp:txXfrm>
    </dsp:sp>
    <dsp:sp modelId="{CFFA7A03-94E0-43FA-9617-771E261D4DF6}">
      <dsp:nvSpPr>
        <dsp:cNvPr id="0" name=""/>
        <dsp:cNvSpPr/>
      </dsp:nvSpPr>
      <dsp:spPr>
        <a:xfrm>
          <a:off x="0" y="2064968"/>
          <a:ext cx="6263640" cy="1587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Flooding attacks </a:t>
          </a:r>
        </a:p>
        <a:p>
          <a:pPr marL="228600" lvl="1" indent="-228600" algn="l" defTabSz="889000">
            <a:lnSpc>
              <a:spcPct val="90000"/>
            </a:lnSpc>
            <a:spcBef>
              <a:spcPct val="0"/>
            </a:spcBef>
            <a:spcAft>
              <a:spcPct val="20000"/>
            </a:spcAft>
            <a:buChar char="•"/>
          </a:pPr>
          <a:r>
            <a:rPr lang="en-US" sz="2000" kern="1200"/>
            <a:t>Sending large number of messages/requests </a:t>
          </a:r>
        </a:p>
        <a:p>
          <a:pPr marL="228600" lvl="1" indent="-228600" algn="l" defTabSz="889000">
            <a:lnSpc>
              <a:spcPct val="90000"/>
            </a:lnSpc>
            <a:spcBef>
              <a:spcPct val="0"/>
            </a:spcBef>
            <a:spcAft>
              <a:spcPct val="20000"/>
            </a:spcAft>
            <a:buChar char="•"/>
          </a:pPr>
          <a:r>
            <a:rPr lang="en-US" sz="2000" kern="1200"/>
            <a:t>To saturate the network bandwidth of the target machine or a node involved in the network path to the victim. </a:t>
          </a:r>
        </a:p>
      </dsp:txBody>
      <dsp:txXfrm>
        <a:off x="0" y="2064968"/>
        <a:ext cx="6263640" cy="1587690"/>
      </dsp:txXfrm>
    </dsp:sp>
    <dsp:sp modelId="{A9CB7ECB-12D1-45FA-8B0C-F6FB37BB2DE0}">
      <dsp:nvSpPr>
        <dsp:cNvPr id="0" name=""/>
        <dsp:cNvSpPr/>
      </dsp:nvSpPr>
      <dsp:spPr>
        <a:xfrm>
          <a:off x="0" y="3652659"/>
          <a:ext cx="6263640" cy="62361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DDOS</a:t>
          </a:r>
        </a:p>
      </dsp:txBody>
      <dsp:txXfrm>
        <a:off x="30442" y="3683101"/>
        <a:ext cx="6202756" cy="562726"/>
      </dsp:txXfrm>
    </dsp:sp>
    <dsp:sp modelId="{E4B34274-CD4A-4568-A1D8-235BAB55EB43}">
      <dsp:nvSpPr>
        <dsp:cNvPr id="0" name=""/>
        <dsp:cNvSpPr/>
      </dsp:nvSpPr>
      <dsp:spPr>
        <a:xfrm>
          <a:off x="0" y="4276269"/>
          <a:ext cx="6263640" cy="118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A distributed attack involving at least 10 agents would lead a DoS</a:t>
          </a:r>
          <a:br>
            <a:rPr lang="en-US" sz="2000" kern="1200"/>
          </a:br>
          <a:r>
            <a:rPr lang="en-US" sz="2000" kern="1200"/>
            <a:t>on the victim. </a:t>
          </a:r>
          <a:br>
            <a:rPr lang="en-US" sz="2000" kern="1200"/>
          </a:br>
          <a:endParaRPr lang="en-US" sz="2000" kern="1200"/>
        </a:p>
      </dsp:txBody>
      <dsp:txXfrm>
        <a:off x="0" y="4276269"/>
        <a:ext cx="6263640" cy="1184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31361-A420-434F-A3E6-25FC568A13BE}">
      <dsp:nvSpPr>
        <dsp:cNvPr id="0" name=""/>
        <dsp:cNvSpPr/>
      </dsp:nvSpPr>
      <dsp:spPr>
        <a:xfrm>
          <a:off x="0" y="226606"/>
          <a:ext cx="6263640" cy="15590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Phishing </a:t>
          </a:r>
        </a:p>
      </dsp:txBody>
      <dsp:txXfrm>
        <a:off x="76105" y="302711"/>
        <a:ext cx="6111430" cy="1406815"/>
      </dsp:txXfrm>
    </dsp:sp>
    <dsp:sp modelId="{1AD7E073-DDF7-43C8-9DC9-BF774D5A6851}">
      <dsp:nvSpPr>
        <dsp:cNvPr id="0" name=""/>
        <dsp:cNvSpPr/>
      </dsp:nvSpPr>
      <dsp:spPr>
        <a:xfrm>
          <a:off x="0" y="1972831"/>
          <a:ext cx="6263640" cy="155902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Spyware </a:t>
          </a:r>
        </a:p>
      </dsp:txBody>
      <dsp:txXfrm>
        <a:off x="76105" y="2048936"/>
        <a:ext cx="6111430" cy="1406815"/>
      </dsp:txXfrm>
    </dsp:sp>
    <dsp:sp modelId="{505407D4-4FEC-4974-B9F1-1E51FFFE97F9}">
      <dsp:nvSpPr>
        <dsp:cNvPr id="0" name=""/>
        <dsp:cNvSpPr/>
      </dsp:nvSpPr>
      <dsp:spPr>
        <a:xfrm>
          <a:off x="0" y="3719056"/>
          <a:ext cx="6263640" cy="155902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Spams</a:t>
          </a:r>
        </a:p>
      </dsp:txBody>
      <dsp:txXfrm>
        <a:off x="76105" y="3795161"/>
        <a:ext cx="6111430" cy="14068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38E3C-B9AC-4ED5-A768-7F1FD7838944}">
      <dsp:nvSpPr>
        <dsp:cNvPr id="0" name=""/>
        <dsp:cNvSpPr/>
      </dsp:nvSpPr>
      <dsp:spPr>
        <a:xfrm>
          <a:off x="0" y="537466"/>
          <a:ext cx="6263640" cy="136714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l" defTabSz="2533650">
            <a:lnSpc>
              <a:spcPct val="90000"/>
            </a:lnSpc>
            <a:spcBef>
              <a:spcPct val="0"/>
            </a:spcBef>
            <a:spcAft>
              <a:spcPct val="35000"/>
            </a:spcAft>
            <a:buNone/>
          </a:pPr>
          <a:r>
            <a:rPr lang="en-US" sz="5700" kern="1200"/>
            <a:t>Hacking/cracking </a:t>
          </a:r>
        </a:p>
      </dsp:txBody>
      <dsp:txXfrm>
        <a:off x="66738" y="604204"/>
        <a:ext cx="6130164" cy="1233668"/>
      </dsp:txXfrm>
    </dsp:sp>
    <dsp:sp modelId="{4BF7340D-9367-4861-9C47-B0BE58D41DA8}">
      <dsp:nvSpPr>
        <dsp:cNvPr id="0" name=""/>
        <dsp:cNvSpPr/>
      </dsp:nvSpPr>
      <dsp:spPr>
        <a:xfrm>
          <a:off x="0" y="2068771"/>
          <a:ext cx="6263640" cy="136714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l" defTabSz="2533650">
            <a:lnSpc>
              <a:spcPct val="90000"/>
            </a:lnSpc>
            <a:spcBef>
              <a:spcPct val="0"/>
            </a:spcBef>
            <a:spcAft>
              <a:spcPct val="35000"/>
            </a:spcAft>
            <a:buNone/>
          </a:pPr>
          <a:r>
            <a:rPr lang="en-US" sz="5700" kern="1200"/>
            <a:t>Password theft etc. </a:t>
          </a:r>
        </a:p>
      </dsp:txBody>
      <dsp:txXfrm>
        <a:off x="66738" y="2135509"/>
        <a:ext cx="6130164" cy="1233668"/>
      </dsp:txXfrm>
    </dsp:sp>
    <dsp:sp modelId="{FC23795D-2695-405F-A4E3-CB1E602489BE}">
      <dsp:nvSpPr>
        <dsp:cNvPr id="0" name=""/>
        <dsp:cNvSpPr/>
      </dsp:nvSpPr>
      <dsp:spPr>
        <a:xfrm>
          <a:off x="0" y="3600076"/>
          <a:ext cx="6263640" cy="136714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l" defTabSz="2533650">
            <a:lnSpc>
              <a:spcPct val="90000"/>
            </a:lnSpc>
            <a:spcBef>
              <a:spcPct val="0"/>
            </a:spcBef>
            <a:spcAft>
              <a:spcPct val="35000"/>
            </a:spcAft>
            <a:buNone/>
          </a:pPr>
          <a:r>
            <a:rPr lang="en-US" sz="5700" kern="1200"/>
            <a:t>Already discussed </a:t>
          </a:r>
        </a:p>
      </dsp:txBody>
      <dsp:txXfrm>
        <a:off x="66738" y="3666814"/>
        <a:ext cx="6130164" cy="12336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9EAD5-E05D-4324-9991-457E883860D0}">
      <dsp:nvSpPr>
        <dsp:cNvPr id="0" name=""/>
        <dsp:cNvSpPr/>
      </dsp:nvSpPr>
      <dsp:spPr>
        <a:xfrm>
          <a:off x="0" y="375803"/>
          <a:ext cx="6263640" cy="23376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Sinkhole is a service attack that prevents the base station from obtaining complete and correct information. In this attack, a node tries to attract the data to it from his all neighbouring node. </a:t>
          </a:r>
        </a:p>
      </dsp:txBody>
      <dsp:txXfrm>
        <a:off x="114115" y="489918"/>
        <a:ext cx="6035410" cy="2109430"/>
      </dsp:txXfrm>
    </dsp:sp>
    <dsp:sp modelId="{6BE1BC23-F8B3-4FB2-91D0-488A6ADCE91A}">
      <dsp:nvSpPr>
        <dsp:cNvPr id="0" name=""/>
        <dsp:cNvSpPr/>
      </dsp:nvSpPr>
      <dsp:spPr>
        <a:xfrm>
          <a:off x="0" y="2791223"/>
          <a:ext cx="6263640" cy="23376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Selective modification, forwarding or dropping of data can be done by using this attack.</a:t>
          </a:r>
        </a:p>
      </dsp:txBody>
      <dsp:txXfrm>
        <a:off x="114115" y="2905338"/>
        <a:ext cx="6035410" cy="21094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566E9-18C6-45C7-AEDF-2A1FFDA46957}">
      <dsp:nvSpPr>
        <dsp:cNvPr id="0" name=""/>
        <dsp:cNvSpPr/>
      </dsp:nvSpPr>
      <dsp:spPr>
        <a:xfrm>
          <a:off x="0" y="55347"/>
          <a:ext cx="6263640" cy="6475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Proxy firewall</a:t>
          </a:r>
        </a:p>
      </dsp:txBody>
      <dsp:txXfrm>
        <a:off x="31613" y="86960"/>
        <a:ext cx="6200414" cy="584369"/>
      </dsp:txXfrm>
    </dsp:sp>
    <dsp:sp modelId="{62B88382-6A09-445B-A5BA-15D62A157355}">
      <dsp:nvSpPr>
        <dsp:cNvPr id="0" name=""/>
        <dsp:cNvSpPr/>
      </dsp:nvSpPr>
      <dsp:spPr>
        <a:xfrm>
          <a:off x="0" y="702942"/>
          <a:ext cx="6263640" cy="1844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An early type of firewall device, a proxy firewall serves as the gateway from one network to another for a specific application. Proxy servers can provide additional functionality such as content caching and security by preventing direct connections from outside the network.</a:t>
          </a:r>
        </a:p>
      </dsp:txBody>
      <dsp:txXfrm>
        <a:off x="0" y="702942"/>
        <a:ext cx="6263640" cy="1844369"/>
      </dsp:txXfrm>
    </dsp:sp>
    <dsp:sp modelId="{80C8D236-A7CA-4EB3-8C51-A84DBD524284}">
      <dsp:nvSpPr>
        <dsp:cNvPr id="0" name=""/>
        <dsp:cNvSpPr/>
      </dsp:nvSpPr>
      <dsp:spPr>
        <a:xfrm>
          <a:off x="0" y="2547312"/>
          <a:ext cx="6263640" cy="64759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Stateful inspection firewall</a:t>
          </a:r>
        </a:p>
      </dsp:txBody>
      <dsp:txXfrm>
        <a:off x="31613" y="2578925"/>
        <a:ext cx="6200414" cy="584369"/>
      </dsp:txXfrm>
    </dsp:sp>
    <dsp:sp modelId="{0439AC35-8F59-4673-8111-1E84DE1C964C}">
      <dsp:nvSpPr>
        <dsp:cNvPr id="0" name=""/>
        <dsp:cNvSpPr/>
      </dsp:nvSpPr>
      <dsp:spPr>
        <a:xfrm>
          <a:off x="0" y="3194907"/>
          <a:ext cx="6263640"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A stateful inspection firewall allows or blocks traffic based on state, port, and protocol.</a:t>
          </a:r>
        </a:p>
      </dsp:txBody>
      <dsp:txXfrm>
        <a:off x="0" y="3194907"/>
        <a:ext cx="6263640" cy="656707"/>
      </dsp:txXfrm>
    </dsp:sp>
    <dsp:sp modelId="{771C75D2-E81D-4604-ABD3-693D7D596AA7}">
      <dsp:nvSpPr>
        <dsp:cNvPr id="0" name=""/>
        <dsp:cNvSpPr/>
      </dsp:nvSpPr>
      <dsp:spPr>
        <a:xfrm>
          <a:off x="0" y="3851615"/>
          <a:ext cx="6263640" cy="64759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Unified threat management (UTM) firewall</a:t>
          </a:r>
        </a:p>
      </dsp:txBody>
      <dsp:txXfrm>
        <a:off x="31613" y="3883228"/>
        <a:ext cx="6200414" cy="584369"/>
      </dsp:txXfrm>
    </dsp:sp>
    <dsp:sp modelId="{B0CE46B3-34D3-449A-A255-5D4BA3BAA361}">
      <dsp:nvSpPr>
        <dsp:cNvPr id="0" name=""/>
        <dsp:cNvSpPr/>
      </dsp:nvSpPr>
      <dsp:spPr>
        <a:xfrm>
          <a:off x="0" y="4499210"/>
          <a:ext cx="626364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A UTM device typically combines, in a loosely coupled way, the functions of a stateful inspection firewall with intrusion prevention and antivirus.</a:t>
          </a:r>
        </a:p>
      </dsp:txBody>
      <dsp:txXfrm>
        <a:off x="0" y="4499210"/>
        <a:ext cx="6263640" cy="9501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EB43-8C36-4FD0-B614-9932709D1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E90FA2-E5A8-477D-8FA8-4FC48504A5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F72008-2786-4A44-8BD2-87DBB0A4B754}"/>
              </a:ext>
            </a:extLst>
          </p:cNvPr>
          <p:cNvSpPr>
            <a:spLocks noGrp="1"/>
          </p:cNvSpPr>
          <p:nvPr>
            <p:ph type="dt" sz="half" idx="10"/>
          </p:nvPr>
        </p:nvSpPr>
        <p:spPr/>
        <p:txBody>
          <a:bodyPr/>
          <a:lstStyle/>
          <a:p>
            <a:fld id="{5FB18B19-5937-4E29-9440-5B2997413725}" type="datetimeFigureOut">
              <a:rPr lang="en-US" smtClean="0"/>
              <a:t>03-Dec-22</a:t>
            </a:fld>
            <a:endParaRPr lang="en-US"/>
          </a:p>
        </p:txBody>
      </p:sp>
      <p:sp>
        <p:nvSpPr>
          <p:cNvPr id="5" name="Footer Placeholder 4">
            <a:extLst>
              <a:ext uri="{FF2B5EF4-FFF2-40B4-BE49-F238E27FC236}">
                <a16:creationId xmlns:a16="http://schemas.microsoft.com/office/drawing/2014/main" id="{B3DB5C34-207E-4466-891B-67ED2A0D9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3B818-E2D9-4E24-B20E-96F0A3181771}"/>
              </a:ext>
            </a:extLst>
          </p:cNvPr>
          <p:cNvSpPr>
            <a:spLocks noGrp="1"/>
          </p:cNvSpPr>
          <p:nvPr>
            <p:ph type="sldNum" sz="quarter" idx="12"/>
          </p:nvPr>
        </p:nvSpPr>
        <p:spPr/>
        <p:txBody>
          <a:bodyPr/>
          <a:lstStyle/>
          <a:p>
            <a:fld id="{A5E54E56-5686-4713-91A8-01EC75BA1D3D}" type="slidenum">
              <a:rPr lang="en-US" smtClean="0"/>
              <a:t>‹#›</a:t>
            </a:fld>
            <a:endParaRPr lang="en-US"/>
          </a:p>
        </p:txBody>
      </p:sp>
    </p:spTree>
    <p:extLst>
      <p:ext uri="{BB962C8B-B14F-4D97-AF65-F5344CB8AC3E}">
        <p14:creationId xmlns:p14="http://schemas.microsoft.com/office/powerpoint/2010/main" val="249953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AE438-8F43-46F9-8099-A7CD9A8BF7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5BC7F5-7C00-4D39-A914-95D958501C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07DCC-821D-48DE-A35B-353DCE8672DD}"/>
              </a:ext>
            </a:extLst>
          </p:cNvPr>
          <p:cNvSpPr>
            <a:spLocks noGrp="1"/>
          </p:cNvSpPr>
          <p:nvPr>
            <p:ph type="dt" sz="half" idx="10"/>
          </p:nvPr>
        </p:nvSpPr>
        <p:spPr/>
        <p:txBody>
          <a:bodyPr/>
          <a:lstStyle/>
          <a:p>
            <a:fld id="{5FB18B19-5937-4E29-9440-5B2997413725}" type="datetimeFigureOut">
              <a:rPr lang="en-US" smtClean="0"/>
              <a:t>03-Dec-22</a:t>
            </a:fld>
            <a:endParaRPr lang="en-US"/>
          </a:p>
        </p:txBody>
      </p:sp>
      <p:sp>
        <p:nvSpPr>
          <p:cNvPr id="5" name="Footer Placeholder 4">
            <a:extLst>
              <a:ext uri="{FF2B5EF4-FFF2-40B4-BE49-F238E27FC236}">
                <a16:creationId xmlns:a16="http://schemas.microsoft.com/office/drawing/2014/main" id="{67DF0646-779C-4E51-A712-4F535E81B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6F587-3618-487C-94F7-A1D58F1B4619}"/>
              </a:ext>
            </a:extLst>
          </p:cNvPr>
          <p:cNvSpPr>
            <a:spLocks noGrp="1"/>
          </p:cNvSpPr>
          <p:nvPr>
            <p:ph type="sldNum" sz="quarter" idx="12"/>
          </p:nvPr>
        </p:nvSpPr>
        <p:spPr/>
        <p:txBody>
          <a:bodyPr/>
          <a:lstStyle/>
          <a:p>
            <a:fld id="{A5E54E56-5686-4713-91A8-01EC75BA1D3D}" type="slidenum">
              <a:rPr lang="en-US" smtClean="0"/>
              <a:t>‹#›</a:t>
            </a:fld>
            <a:endParaRPr lang="en-US"/>
          </a:p>
        </p:txBody>
      </p:sp>
    </p:spTree>
    <p:extLst>
      <p:ext uri="{BB962C8B-B14F-4D97-AF65-F5344CB8AC3E}">
        <p14:creationId xmlns:p14="http://schemas.microsoft.com/office/powerpoint/2010/main" val="260180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E282D5-50E6-4C92-9484-EB5F2B6911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E11E03-E251-4AA2-84C6-E03A18DB03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CAF6D-4CF2-4958-AF04-8343908E563C}"/>
              </a:ext>
            </a:extLst>
          </p:cNvPr>
          <p:cNvSpPr>
            <a:spLocks noGrp="1"/>
          </p:cNvSpPr>
          <p:nvPr>
            <p:ph type="dt" sz="half" idx="10"/>
          </p:nvPr>
        </p:nvSpPr>
        <p:spPr/>
        <p:txBody>
          <a:bodyPr/>
          <a:lstStyle/>
          <a:p>
            <a:fld id="{5FB18B19-5937-4E29-9440-5B2997413725}" type="datetimeFigureOut">
              <a:rPr lang="en-US" smtClean="0"/>
              <a:t>03-Dec-22</a:t>
            </a:fld>
            <a:endParaRPr lang="en-US"/>
          </a:p>
        </p:txBody>
      </p:sp>
      <p:sp>
        <p:nvSpPr>
          <p:cNvPr id="5" name="Footer Placeholder 4">
            <a:extLst>
              <a:ext uri="{FF2B5EF4-FFF2-40B4-BE49-F238E27FC236}">
                <a16:creationId xmlns:a16="http://schemas.microsoft.com/office/drawing/2014/main" id="{2B1AAB13-BF86-406D-84D6-37CF7C671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C32EB-0DB8-498B-93DD-561B1B671E09}"/>
              </a:ext>
            </a:extLst>
          </p:cNvPr>
          <p:cNvSpPr>
            <a:spLocks noGrp="1"/>
          </p:cNvSpPr>
          <p:nvPr>
            <p:ph type="sldNum" sz="quarter" idx="12"/>
          </p:nvPr>
        </p:nvSpPr>
        <p:spPr/>
        <p:txBody>
          <a:bodyPr/>
          <a:lstStyle/>
          <a:p>
            <a:fld id="{A5E54E56-5686-4713-91A8-01EC75BA1D3D}" type="slidenum">
              <a:rPr lang="en-US" smtClean="0"/>
              <a:t>‹#›</a:t>
            </a:fld>
            <a:endParaRPr lang="en-US"/>
          </a:p>
        </p:txBody>
      </p:sp>
    </p:spTree>
    <p:extLst>
      <p:ext uri="{BB962C8B-B14F-4D97-AF65-F5344CB8AC3E}">
        <p14:creationId xmlns:p14="http://schemas.microsoft.com/office/powerpoint/2010/main" val="2182483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37AA-4EDD-472C-8158-FC4F22C9B9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64C401-B448-4E83-BE57-B903290C61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185DC-A66B-435A-9AAB-654CA0021527}"/>
              </a:ext>
            </a:extLst>
          </p:cNvPr>
          <p:cNvSpPr>
            <a:spLocks noGrp="1"/>
          </p:cNvSpPr>
          <p:nvPr>
            <p:ph type="dt" sz="half" idx="10"/>
          </p:nvPr>
        </p:nvSpPr>
        <p:spPr/>
        <p:txBody>
          <a:bodyPr/>
          <a:lstStyle/>
          <a:p>
            <a:fld id="{5FB18B19-5937-4E29-9440-5B2997413725}" type="datetimeFigureOut">
              <a:rPr lang="en-US" smtClean="0"/>
              <a:t>03-Dec-22</a:t>
            </a:fld>
            <a:endParaRPr lang="en-US"/>
          </a:p>
        </p:txBody>
      </p:sp>
      <p:sp>
        <p:nvSpPr>
          <p:cNvPr id="5" name="Footer Placeholder 4">
            <a:extLst>
              <a:ext uri="{FF2B5EF4-FFF2-40B4-BE49-F238E27FC236}">
                <a16:creationId xmlns:a16="http://schemas.microsoft.com/office/drawing/2014/main" id="{4B95A845-45CB-48DB-B5D3-62D086438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FBE03-6561-4FF4-8910-FED52D233C45}"/>
              </a:ext>
            </a:extLst>
          </p:cNvPr>
          <p:cNvSpPr>
            <a:spLocks noGrp="1"/>
          </p:cNvSpPr>
          <p:nvPr>
            <p:ph type="sldNum" sz="quarter" idx="12"/>
          </p:nvPr>
        </p:nvSpPr>
        <p:spPr/>
        <p:txBody>
          <a:bodyPr/>
          <a:lstStyle/>
          <a:p>
            <a:fld id="{A5E54E56-5686-4713-91A8-01EC75BA1D3D}" type="slidenum">
              <a:rPr lang="en-US" smtClean="0"/>
              <a:t>‹#›</a:t>
            </a:fld>
            <a:endParaRPr lang="en-US"/>
          </a:p>
        </p:txBody>
      </p:sp>
    </p:spTree>
    <p:extLst>
      <p:ext uri="{BB962C8B-B14F-4D97-AF65-F5344CB8AC3E}">
        <p14:creationId xmlns:p14="http://schemas.microsoft.com/office/powerpoint/2010/main" val="286115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A1B17-7E63-461B-A19E-4FACA4CCB1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DD0768-F64B-4B1A-BBBC-A4C069CDA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DE94D9-3C28-4B5A-B17E-18F981D42C21}"/>
              </a:ext>
            </a:extLst>
          </p:cNvPr>
          <p:cNvSpPr>
            <a:spLocks noGrp="1"/>
          </p:cNvSpPr>
          <p:nvPr>
            <p:ph type="dt" sz="half" idx="10"/>
          </p:nvPr>
        </p:nvSpPr>
        <p:spPr/>
        <p:txBody>
          <a:bodyPr/>
          <a:lstStyle/>
          <a:p>
            <a:fld id="{5FB18B19-5937-4E29-9440-5B2997413725}" type="datetimeFigureOut">
              <a:rPr lang="en-US" smtClean="0"/>
              <a:t>03-Dec-22</a:t>
            </a:fld>
            <a:endParaRPr lang="en-US"/>
          </a:p>
        </p:txBody>
      </p:sp>
      <p:sp>
        <p:nvSpPr>
          <p:cNvPr id="5" name="Footer Placeholder 4">
            <a:extLst>
              <a:ext uri="{FF2B5EF4-FFF2-40B4-BE49-F238E27FC236}">
                <a16:creationId xmlns:a16="http://schemas.microsoft.com/office/drawing/2014/main" id="{194FC931-5CE7-4F04-B268-8A224C360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8163A-3777-48CC-8D60-11F788030DDB}"/>
              </a:ext>
            </a:extLst>
          </p:cNvPr>
          <p:cNvSpPr>
            <a:spLocks noGrp="1"/>
          </p:cNvSpPr>
          <p:nvPr>
            <p:ph type="sldNum" sz="quarter" idx="12"/>
          </p:nvPr>
        </p:nvSpPr>
        <p:spPr/>
        <p:txBody>
          <a:bodyPr/>
          <a:lstStyle/>
          <a:p>
            <a:fld id="{A5E54E56-5686-4713-91A8-01EC75BA1D3D}" type="slidenum">
              <a:rPr lang="en-US" smtClean="0"/>
              <a:t>‹#›</a:t>
            </a:fld>
            <a:endParaRPr lang="en-US"/>
          </a:p>
        </p:txBody>
      </p:sp>
    </p:spTree>
    <p:extLst>
      <p:ext uri="{BB962C8B-B14F-4D97-AF65-F5344CB8AC3E}">
        <p14:creationId xmlns:p14="http://schemas.microsoft.com/office/powerpoint/2010/main" val="200940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AA2BA-0440-41AC-A392-F5F59104AC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C68C15-BA44-4633-934F-0DB8CF2F51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6DE89F-DC70-4B21-825A-82FBCE7B55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498D02-2416-4628-8986-B133D6D98C0D}"/>
              </a:ext>
            </a:extLst>
          </p:cNvPr>
          <p:cNvSpPr>
            <a:spLocks noGrp="1"/>
          </p:cNvSpPr>
          <p:nvPr>
            <p:ph type="dt" sz="half" idx="10"/>
          </p:nvPr>
        </p:nvSpPr>
        <p:spPr/>
        <p:txBody>
          <a:bodyPr/>
          <a:lstStyle/>
          <a:p>
            <a:fld id="{5FB18B19-5937-4E29-9440-5B2997413725}" type="datetimeFigureOut">
              <a:rPr lang="en-US" smtClean="0"/>
              <a:t>03-Dec-22</a:t>
            </a:fld>
            <a:endParaRPr lang="en-US"/>
          </a:p>
        </p:txBody>
      </p:sp>
      <p:sp>
        <p:nvSpPr>
          <p:cNvPr id="6" name="Footer Placeholder 5">
            <a:extLst>
              <a:ext uri="{FF2B5EF4-FFF2-40B4-BE49-F238E27FC236}">
                <a16:creationId xmlns:a16="http://schemas.microsoft.com/office/drawing/2014/main" id="{9F23F152-1B56-4A52-9694-8DBA888A0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BAB710-B00B-4649-A26E-26E6390AA4C5}"/>
              </a:ext>
            </a:extLst>
          </p:cNvPr>
          <p:cNvSpPr>
            <a:spLocks noGrp="1"/>
          </p:cNvSpPr>
          <p:nvPr>
            <p:ph type="sldNum" sz="quarter" idx="12"/>
          </p:nvPr>
        </p:nvSpPr>
        <p:spPr/>
        <p:txBody>
          <a:bodyPr/>
          <a:lstStyle/>
          <a:p>
            <a:fld id="{A5E54E56-5686-4713-91A8-01EC75BA1D3D}" type="slidenum">
              <a:rPr lang="en-US" smtClean="0"/>
              <a:t>‹#›</a:t>
            </a:fld>
            <a:endParaRPr lang="en-US"/>
          </a:p>
        </p:txBody>
      </p:sp>
    </p:spTree>
    <p:extLst>
      <p:ext uri="{BB962C8B-B14F-4D97-AF65-F5344CB8AC3E}">
        <p14:creationId xmlns:p14="http://schemas.microsoft.com/office/powerpoint/2010/main" val="368414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03DE-F087-4680-B9DA-C1C59A3935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1D539B-9E56-49BD-8B87-EBD6B04B23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FE1515-2872-4C96-ADBD-ECB24FEDB1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A1554-6235-483A-8802-68C16701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F7B7AC-0DC1-4BF7-99AB-5A641BD0C9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C44927-112D-4F87-B349-001A65FF9FF5}"/>
              </a:ext>
            </a:extLst>
          </p:cNvPr>
          <p:cNvSpPr>
            <a:spLocks noGrp="1"/>
          </p:cNvSpPr>
          <p:nvPr>
            <p:ph type="dt" sz="half" idx="10"/>
          </p:nvPr>
        </p:nvSpPr>
        <p:spPr/>
        <p:txBody>
          <a:bodyPr/>
          <a:lstStyle/>
          <a:p>
            <a:fld id="{5FB18B19-5937-4E29-9440-5B2997413725}" type="datetimeFigureOut">
              <a:rPr lang="en-US" smtClean="0"/>
              <a:t>03-Dec-22</a:t>
            </a:fld>
            <a:endParaRPr lang="en-US"/>
          </a:p>
        </p:txBody>
      </p:sp>
      <p:sp>
        <p:nvSpPr>
          <p:cNvPr id="8" name="Footer Placeholder 7">
            <a:extLst>
              <a:ext uri="{FF2B5EF4-FFF2-40B4-BE49-F238E27FC236}">
                <a16:creationId xmlns:a16="http://schemas.microsoft.com/office/drawing/2014/main" id="{10043B79-0511-4F89-9A31-453DB11654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40BB67-8372-430C-9FB4-04F150B42C75}"/>
              </a:ext>
            </a:extLst>
          </p:cNvPr>
          <p:cNvSpPr>
            <a:spLocks noGrp="1"/>
          </p:cNvSpPr>
          <p:nvPr>
            <p:ph type="sldNum" sz="quarter" idx="12"/>
          </p:nvPr>
        </p:nvSpPr>
        <p:spPr/>
        <p:txBody>
          <a:bodyPr/>
          <a:lstStyle/>
          <a:p>
            <a:fld id="{A5E54E56-5686-4713-91A8-01EC75BA1D3D}" type="slidenum">
              <a:rPr lang="en-US" smtClean="0"/>
              <a:t>‹#›</a:t>
            </a:fld>
            <a:endParaRPr lang="en-US"/>
          </a:p>
        </p:txBody>
      </p:sp>
    </p:spTree>
    <p:extLst>
      <p:ext uri="{BB962C8B-B14F-4D97-AF65-F5344CB8AC3E}">
        <p14:creationId xmlns:p14="http://schemas.microsoft.com/office/powerpoint/2010/main" val="20222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4E50-ADEF-458B-A3F7-8FBC48E49E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1F8FB3-9444-47D5-86E3-2ECB7BC9DB70}"/>
              </a:ext>
            </a:extLst>
          </p:cNvPr>
          <p:cNvSpPr>
            <a:spLocks noGrp="1"/>
          </p:cNvSpPr>
          <p:nvPr>
            <p:ph type="dt" sz="half" idx="10"/>
          </p:nvPr>
        </p:nvSpPr>
        <p:spPr/>
        <p:txBody>
          <a:bodyPr/>
          <a:lstStyle/>
          <a:p>
            <a:fld id="{5FB18B19-5937-4E29-9440-5B2997413725}" type="datetimeFigureOut">
              <a:rPr lang="en-US" smtClean="0"/>
              <a:t>03-Dec-22</a:t>
            </a:fld>
            <a:endParaRPr lang="en-US"/>
          </a:p>
        </p:txBody>
      </p:sp>
      <p:sp>
        <p:nvSpPr>
          <p:cNvPr id="4" name="Footer Placeholder 3">
            <a:extLst>
              <a:ext uri="{FF2B5EF4-FFF2-40B4-BE49-F238E27FC236}">
                <a16:creationId xmlns:a16="http://schemas.microsoft.com/office/drawing/2014/main" id="{37E84F1B-1AAE-4802-BA96-A2D7A2C6E6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0C93DF-460F-4B92-A23A-A9548976BA13}"/>
              </a:ext>
            </a:extLst>
          </p:cNvPr>
          <p:cNvSpPr>
            <a:spLocks noGrp="1"/>
          </p:cNvSpPr>
          <p:nvPr>
            <p:ph type="sldNum" sz="quarter" idx="12"/>
          </p:nvPr>
        </p:nvSpPr>
        <p:spPr/>
        <p:txBody>
          <a:bodyPr/>
          <a:lstStyle/>
          <a:p>
            <a:fld id="{A5E54E56-5686-4713-91A8-01EC75BA1D3D}" type="slidenum">
              <a:rPr lang="en-US" smtClean="0"/>
              <a:t>‹#›</a:t>
            </a:fld>
            <a:endParaRPr lang="en-US"/>
          </a:p>
        </p:txBody>
      </p:sp>
    </p:spTree>
    <p:extLst>
      <p:ext uri="{BB962C8B-B14F-4D97-AF65-F5344CB8AC3E}">
        <p14:creationId xmlns:p14="http://schemas.microsoft.com/office/powerpoint/2010/main" val="269694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D7FDC8-09CE-47E3-B1D0-F823803F39A4}"/>
              </a:ext>
            </a:extLst>
          </p:cNvPr>
          <p:cNvSpPr>
            <a:spLocks noGrp="1"/>
          </p:cNvSpPr>
          <p:nvPr>
            <p:ph type="dt" sz="half" idx="10"/>
          </p:nvPr>
        </p:nvSpPr>
        <p:spPr/>
        <p:txBody>
          <a:bodyPr/>
          <a:lstStyle/>
          <a:p>
            <a:fld id="{5FB18B19-5937-4E29-9440-5B2997413725}" type="datetimeFigureOut">
              <a:rPr lang="en-US" smtClean="0"/>
              <a:t>03-Dec-22</a:t>
            </a:fld>
            <a:endParaRPr lang="en-US"/>
          </a:p>
        </p:txBody>
      </p:sp>
      <p:sp>
        <p:nvSpPr>
          <p:cNvPr id="3" name="Footer Placeholder 2">
            <a:extLst>
              <a:ext uri="{FF2B5EF4-FFF2-40B4-BE49-F238E27FC236}">
                <a16:creationId xmlns:a16="http://schemas.microsoft.com/office/drawing/2014/main" id="{10C784BF-DE17-41FF-A080-0FF0452D01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0F39BA-BA11-4399-8F6E-403BB7E5AC6D}"/>
              </a:ext>
            </a:extLst>
          </p:cNvPr>
          <p:cNvSpPr>
            <a:spLocks noGrp="1"/>
          </p:cNvSpPr>
          <p:nvPr>
            <p:ph type="sldNum" sz="quarter" idx="12"/>
          </p:nvPr>
        </p:nvSpPr>
        <p:spPr/>
        <p:txBody>
          <a:bodyPr/>
          <a:lstStyle/>
          <a:p>
            <a:fld id="{A5E54E56-5686-4713-91A8-01EC75BA1D3D}" type="slidenum">
              <a:rPr lang="en-US" smtClean="0"/>
              <a:t>‹#›</a:t>
            </a:fld>
            <a:endParaRPr lang="en-US"/>
          </a:p>
        </p:txBody>
      </p:sp>
    </p:spTree>
    <p:extLst>
      <p:ext uri="{BB962C8B-B14F-4D97-AF65-F5344CB8AC3E}">
        <p14:creationId xmlns:p14="http://schemas.microsoft.com/office/powerpoint/2010/main" val="28173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43CC-D52B-4EE8-A512-88183883A9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17AA1E-3A25-4CDA-9255-C06D14A28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5B68EC-7788-4149-A375-7BF27743C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6DB6E9-2387-41C0-AD63-07E93671BCEE}"/>
              </a:ext>
            </a:extLst>
          </p:cNvPr>
          <p:cNvSpPr>
            <a:spLocks noGrp="1"/>
          </p:cNvSpPr>
          <p:nvPr>
            <p:ph type="dt" sz="half" idx="10"/>
          </p:nvPr>
        </p:nvSpPr>
        <p:spPr/>
        <p:txBody>
          <a:bodyPr/>
          <a:lstStyle/>
          <a:p>
            <a:fld id="{5FB18B19-5937-4E29-9440-5B2997413725}" type="datetimeFigureOut">
              <a:rPr lang="en-US" smtClean="0"/>
              <a:t>03-Dec-22</a:t>
            </a:fld>
            <a:endParaRPr lang="en-US"/>
          </a:p>
        </p:txBody>
      </p:sp>
      <p:sp>
        <p:nvSpPr>
          <p:cNvPr id="6" name="Footer Placeholder 5">
            <a:extLst>
              <a:ext uri="{FF2B5EF4-FFF2-40B4-BE49-F238E27FC236}">
                <a16:creationId xmlns:a16="http://schemas.microsoft.com/office/drawing/2014/main" id="{80B8547B-9121-4B50-A896-940BA29C3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576C7B-B3B7-4544-AD9E-A4A5BBF8F008}"/>
              </a:ext>
            </a:extLst>
          </p:cNvPr>
          <p:cNvSpPr>
            <a:spLocks noGrp="1"/>
          </p:cNvSpPr>
          <p:nvPr>
            <p:ph type="sldNum" sz="quarter" idx="12"/>
          </p:nvPr>
        </p:nvSpPr>
        <p:spPr/>
        <p:txBody>
          <a:bodyPr/>
          <a:lstStyle/>
          <a:p>
            <a:fld id="{A5E54E56-5686-4713-91A8-01EC75BA1D3D}" type="slidenum">
              <a:rPr lang="en-US" smtClean="0"/>
              <a:t>‹#›</a:t>
            </a:fld>
            <a:endParaRPr lang="en-US"/>
          </a:p>
        </p:txBody>
      </p:sp>
    </p:spTree>
    <p:extLst>
      <p:ext uri="{BB962C8B-B14F-4D97-AF65-F5344CB8AC3E}">
        <p14:creationId xmlns:p14="http://schemas.microsoft.com/office/powerpoint/2010/main" val="1683190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E226-AB0E-4E6E-AEFA-1EDA50A9E2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BE3984-1706-451B-B2C2-0B89A7DF3D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A602BF-7288-4D1F-A0E2-637B8A5A5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DCC97-0CAA-45A7-9B0E-DE317C6027E6}"/>
              </a:ext>
            </a:extLst>
          </p:cNvPr>
          <p:cNvSpPr>
            <a:spLocks noGrp="1"/>
          </p:cNvSpPr>
          <p:nvPr>
            <p:ph type="dt" sz="half" idx="10"/>
          </p:nvPr>
        </p:nvSpPr>
        <p:spPr/>
        <p:txBody>
          <a:bodyPr/>
          <a:lstStyle/>
          <a:p>
            <a:fld id="{5FB18B19-5937-4E29-9440-5B2997413725}" type="datetimeFigureOut">
              <a:rPr lang="en-US" smtClean="0"/>
              <a:t>03-Dec-22</a:t>
            </a:fld>
            <a:endParaRPr lang="en-US"/>
          </a:p>
        </p:txBody>
      </p:sp>
      <p:sp>
        <p:nvSpPr>
          <p:cNvPr id="6" name="Footer Placeholder 5">
            <a:extLst>
              <a:ext uri="{FF2B5EF4-FFF2-40B4-BE49-F238E27FC236}">
                <a16:creationId xmlns:a16="http://schemas.microsoft.com/office/drawing/2014/main" id="{B7F57380-AEE4-4B26-85FF-57095026C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28BE0F-7946-4D46-AD33-35888BD5F370}"/>
              </a:ext>
            </a:extLst>
          </p:cNvPr>
          <p:cNvSpPr>
            <a:spLocks noGrp="1"/>
          </p:cNvSpPr>
          <p:nvPr>
            <p:ph type="sldNum" sz="quarter" idx="12"/>
          </p:nvPr>
        </p:nvSpPr>
        <p:spPr/>
        <p:txBody>
          <a:bodyPr/>
          <a:lstStyle/>
          <a:p>
            <a:fld id="{A5E54E56-5686-4713-91A8-01EC75BA1D3D}" type="slidenum">
              <a:rPr lang="en-US" smtClean="0"/>
              <a:t>‹#›</a:t>
            </a:fld>
            <a:endParaRPr lang="en-US"/>
          </a:p>
        </p:txBody>
      </p:sp>
    </p:spTree>
    <p:extLst>
      <p:ext uri="{BB962C8B-B14F-4D97-AF65-F5344CB8AC3E}">
        <p14:creationId xmlns:p14="http://schemas.microsoft.com/office/powerpoint/2010/main" val="3855901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546281-D9AA-4B4D-87A1-5F03756474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03AF13-F026-496D-8E88-0045BF1587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867F0-3C7B-409D-A769-78EBDF7CFF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18B19-5937-4E29-9440-5B2997413725}" type="datetimeFigureOut">
              <a:rPr lang="en-US" smtClean="0"/>
              <a:t>03-Dec-22</a:t>
            </a:fld>
            <a:endParaRPr lang="en-US"/>
          </a:p>
        </p:txBody>
      </p:sp>
      <p:sp>
        <p:nvSpPr>
          <p:cNvPr id="5" name="Footer Placeholder 4">
            <a:extLst>
              <a:ext uri="{FF2B5EF4-FFF2-40B4-BE49-F238E27FC236}">
                <a16:creationId xmlns:a16="http://schemas.microsoft.com/office/drawing/2014/main" id="{D2B33FE0-FC5E-49DF-A6F2-681D784D06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326787-26D8-41FC-A1DE-C4AF776295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E54E56-5686-4713-91A8-01EC75BA1D3D}" type="slidenum">
              <a:rPr lang="en-US" smtClean="0"/>
              <a:t>‹#›</a:t>
            </a:fld>
            <a:endParaRPr lang="en-US"/>
          </a:p>
        </p:txBody>
      </p:sp>
    </p:spTree>
    <p:extLst>
      <p:ext uri="{BB962C8B-B14F-4D97-AF65-F5344CB8AC3E}">
        <p14:creationId xmlns:p14="http://schemas.microsoft.com/office/powerpoint/2010/main" val="2073446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2" Type="http://schemas.openxmlformats.org/officeDocument/2006/relationships/hyperlink" Target="https://www.cisco.com/c/en/us/products/security/firewalls/what-is-a-next-generation-firewall.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rapid7.com/fundamentals/phishing-attack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a:extLst>
              <a:ext uri="{FF2B5EF4-FFF2-40B4-BE49-F238E27FC236}">
                <a16:creationId xmlns:a16="http://schemas.microsoft.com/office/drawing/2014/main" id="{C8306688-A7B3-3F23-C206-D825BACABE1A}"/>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105C3C-15E3-4159-9025-48D482194485}"/>
              </a:ext>
            </a:extLst>
          </p:cNvPr>
          <p:cNvSpPr>
            <a:spLocks noGrp="1"/>
          </p:cNvSpPr>
          <p:nvPr>
            <p:ph type="ctrTitle"/>
          </p:nvPr>
        </p:nvSpPr>
        <p:spPr>
          <a:xfrm>
            <a:off x="477981" y="1122363"/>
            <a:ext cx="4023360" cy="3204134"/>
          </a:xfrm>
        </p:spPr>
        <p:txBody>
          <a:bodyPr anchor="b">
            <a:normAutofit/>
          </a:bodyPr>
          <a:lstStyle/>
          <a:p>
            <a:pPr algn="l"/>
            <a:r>
              <a:rPr lang="en-US" sz="4800"/>
              <a:t>Network Attacks and Crimes</a:t>
            </a:r>
          </a:p>
        </p:txBody>
      </p:sp>
      <p:sp>
        <p:nvSpPr>
          <p:cNvPr id="3" name="Subtitle 2">
            <a:extLst>
              <a:ext uri="{FF2B5EF4-FFF2-40B4-BE49-F238E27FC236}">
                <a16:creationId xmlns:a16="http://schemas.microsoft.com/office/drawing/2014/main" id="{EA72AB2A-AF43-43B0-A1F7-D45F690D0B3D}"/>
              </a:ext>
            </a:extLst>
          </p:cNvPr>
          <p:cNvSpPr>
            <a:spLocks noGrp="1"/>
          </p:cNvSpPr>
          <p:nvPr>
            <p:ph type="subTitle" idx="1"/>
          </p:nvPr>
        </p:nvSpPr>
        <p:spPr>
          <a:xfrm>
            <a:off x="477980" y="4872922"/>
            <a:ext cx="4023359" cy="1208141"/>
          </a:xfrm>
        </p:spPr>
        <p:txBody>
          <a:bodyPr>
            <a:normAutofit/>
          </a:bodyPr>
          <a:lstStyle/>
          <a:p>
            <a:pPr algn="l"/>
            <a:r>
              <a:rPr lang="en-US" sz="2000"/>
              <a:t>Dr. Iftikhar Alam</a:t>
            </a:r>
          </a:p>
          <a:p>
            <a:pPr algn="l"/>
            <a:r>
              <a:rPr lang="en-US" sz="2000"/>
              <a:t>Associate Professor </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211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C4E6-039B-4863-ACFE-117EB6498D47}"/>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B202EF08-88FD-4D24-AC26-D59CC00D6F74}"/>
              </a:ext>
            </a:extLst>
          </p:cNvPr>
          <p:cNvSpPr>
            <a:spLocks noGrp="1"/>
          </p:cNvSpPr>
          <p:nvPr>
            <p:ph idx="1"/>
          </p:nvPr>
        </p:nvSpPr>
        <p:spPr/>
        <p:txBody>
          <a:bodyPr/>
          <a:lstStyle/>
          <a:p>
            <a:r>
              <a:rPr lang="en-US" b="1" dirty="0"/>
              <a:t>DNS server spoofing attacks</a:t>
            </a:r>
          </a:p>
          <a:p>
            <a:r>
              <a:rPr lang="en-US" dirty="0"/>
              <a:t>Domain Name System (DNS) resolves domain names to IP addresses. When conducting a DNS spoofing attack, an attacker attempts to introduce corrupt DNS cache information to a host in order to impersonate that host’s domain name.</a:t>
            </a:r>
          </a:p>
          <a:p>
            <a:endParaRPr lang="en-US" dirty="0"/>
          </a:p>
        </p:txBody>
      </p:sp>
    </p:spTree>
    <p:extLst>
      <p:ext uri="{BB962C8B-B14F-4D97-AF65-F5344CB8AC3E}">
        <p14:creationId xmlns:p14="http://schemas.microsoft.com/office/powerpoint/2010/main" val="3695985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24B622-309D-4FB7-9B19-AF6832F11920}"/>
              </a:ext>
            </a:extLst>
          </p:cNvPr>
          <p:cNvSpPr>
            <a:spLocks noGrp="1"/>
          </p:cNvSpPr>
          <p:nvPr>
            <p:ph type="title"/>
          </p:nvPr>
        </p:nvSpPr>
        <p:spPr>
          <a:xfrm>
            <a:off x="1115568" y="548640"/>
            <a:ext cx="10168128" cy="1179576"/>
          </a:xfrm>
        </p:spPr>
        <p:txBody>
          <a:bodyPr>
            <a:normAutofit/>
          </a:bodyPr>
          <a:lstStyle/>
          <a:p>
            <a:r>
              <a:rPr lang="en-US" sz="4000"/>
              <a:t>SQL injection </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EADFE53-3FED-434F-94C1-6F2727943633}"/>
              </a:ext>
            </a:extLst>
          </p:cNvPr>
          <p:cNvSpPr>
            <a:spLocks noGrp="1"/>
          </p:cNvSpPr>
          <p:nvPr>
            <p:ph idx="1"/>
          </p:nvPr>
        </p:nvSpPr>
        <p:spPr>
          <a:xfrm>
            <a:off x="1115568" y="2481943"/>
            <a:ext cx="10168128" cy="3695020"/>
          </a:xfrm>
        </p:spPr>
        <p:txBody>
          <a:bodyPr>
            <a:normAutofit/>
          </a:bodyPr>
          <a:lstStyle/>
          <a:p>
            <a:r>
              <a:rPr lang="en-US" sz="2200"/>
              <a:t>Unmoderated user data inputs could place organizational networks at risk of SQL injection attacks. Under the network attack method, external parties manipulate forms by submitting malicious codes in place of expected data values. They compromise the network and access sensitive data such as user passwords. </a:t>
            </a:r>
          </a:p>
          <a:p>
            <a:r>
              <a:rPr lang="en-US" sz="2200"/>
              <a:t>There are various SQL injection types, such as examining databases to retrieve details on their version and structure and subverting logic on the application layer, disrupting its logic sequences and function.</a:t>
            </a:r>
          </a:p>
          <a:p>
            <a:endParaRPr lang="en-US" sz="2200"/>
          </a:p>
        </p:txBody>
      </p:sp>
    </p:spTree>
    <p:extLst>
      <p:ext uri="{BB962C8B-B14F-4D97-AF65-F5344CB8AC3E}">
        <p14:creationId xmlns:p14="http://schemas.microsoft.com/office/powerpoint/2010/main" val="1698694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5CA31E-6840-4D5E-BCA1-4F9A782A141F}"/>
              </a:ext>
            </a:extLst>
          </p:cNvPr>
          <p:cNvSpPr>
            <a:spLocks noGrp="1"/>
          </p:cNvSpPr>
          <p:nvPr>
            <p:ph type="title"/>
          </p:nvPr>
        </p:nvSpPr>
        <p:spPr>
          <a:xfrm>
            <a:off x="524741" y="620392"/>
            <a:ext cx="3808268" cy="5504688"/>
          </a:xfrm>
        </p:spPr>
        <p:txBody>
          <a:bodyPr>
            <a:normAutofit/>
          </a:bodyPr>
          <a:lstStyle/>
          <a:p>
            <a:r>
              <a:rPr lang="en-US" sz="3300" b="1">
                <a:solidFill>
                  <a:schemeClr val="bg1"/>
                </a:solidFill>
              </a:rPr>
              <a:t>Unauthorized Access</a:t>
            </a:r>
            <a:br>
              <a:rPr lang="en-US" sz="3300" b="1">
                <a:solidFill>
                  <a:schemeClr val="bg1"/>
                </a:solidFill>
              </a:rPr>
            </a:br>
            <a:endParaRPr lang="en-US" sz="3300">
              <a:solidFill>
                <a:schemeClr val="bg1"/>
              </a:solidFill>
            </a:endParaRPr>
          </a:p>
        </p:txBody>
      </p:sp>
      <p:graphicFrame>
        <p:nvGraphicFramePr>
          <p:cNvPr id="5" name="Content Placeholder 2">
            <a:extLst>
              <a:ext uri="{FF2B5EF4-FFF2-40B4-BE49-F238E27FC236}">
                <a16:creationId xmlns:a16="http://schemas.microsoft.com/office/drawing/2014/main" id="{180B3485-9FCE-A667-C269-A2FEEDCE2A87}"/>
              </a:ext>
            </a:extLst>
          </p:cNvPr>
          <p:cNvGraphicFramePr>
            <a:graphicFrameLocks noGrp="1"/>
          </p:cNvGraphicFramePr>
          <p:nvPr>
            <p:ph idx="1"/>
            <p:extLst>
              <p:ext uri="{D42A27DB-BD31-4B8C-83A1-F6EECF244321}">
                <p14:modId xmlns:p14="http://schemas.microsoft.com/office/powerpoint/2010/main" val="382911707"/>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4204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E675D0-AB80-498C-8925-A5A9F15F0D7C}"/>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Sinkhole </a:t>
            </a:r>
          </a:p>
        </p:txBody>
      </p:sp>
      <p:graphicFrame>
        <p:nvGraphicFramePr>
          <p:cNvPr id="21" name="Content Placeholder 2">
            <a:extLst>
              <a:ext uri="{FF2B5EF4-FFF2-40B4-BE49-F238E27FC236}">
                <a16:creationId xmlns:a16="http://schemas.microsoft.com/office/drawing/2014/main" id="{6087F71B-0406-2581-4B75-4673F95B133B}"/>
              </a:ext>
            </a:extLst>
          </p:cNvPr>
          <p:cNvGraphicFramePr>
            <a:graphicFrameLocks noGrp="1"/>
          </p:cNvGraphicFramePr>
          <p:nvPr>
            <p:ph idx="1"/>
            <p:extLst>
              <p:ext uri="{D42A27DB-BD31-4B8C-83A1-F6EECF244321}">
                <p14:modId xmlns:p14="http://schemas.microsoft.com/office/powerpoint/2010/main" val="423231191"/>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4317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0866C-4B28-475F-A659-621B25F405B7}"/>
              </a:ext>
            </a:extLst>
          </p:cNvPr>
          <p:cNvSpPr>
            <a:spLocks noGrp="1"/>
          </p:cNvSpPr>
          <p:nvPr>
            <p:ph type="title"/>
          </p:nvPr>
        </p:nvSpPr>
        <p:spPr/>
        <p:txBody>
          <a:bodyPr/>
          <a:lstStyle/>
          <a:p>
            <a:r>
              <a:rPr lang="en-US" dirty="0"/>
              <a:t>Sybil</a:t>
            </a:r>
          </a:p>
        </p:txBody>
      </p:sp>
      <p:sp>
        <p:nvSpPr>
          <p:cNvPr id="3" name="Content Placeholder 2">
            <a:extLst>
              <a:ext uri="{FF2B5EF4-FFF2-40B4-BE49-F238E27FC236}">
                <a16:creationId xmlns:a16="http://schemas.microsoft.com/office/drawing/2014/main" id="{92E44075-F000-42AB-A7CE-9381E77C47BA}"/>
              </a:ext>
            </a:extLst>
          </p:cNvPr>
          <p:cNvSpPr>
            <a:spLocks noGrp="1"/>
          </p:cNvSpPr>
          <p:nvPr>
            <p:ph idx="1"/>
          </p:nvPr>
        </p:nvSpPr>
        <p:spPr/>
        <p:txBody>
          <a:bodyPr/>
          <a:lstStyle/>
          <a:p>
            <a:r>
              <a:rPr lang="en-US" dirty="0"/>
              <a:t>This attack related to the multiple copies of malicious nodes. The Sybil attack can be happen due to malicious node shares its sec ret key with other malicious nodes. In this way the number of malicious node is increased in the network and the probability of the attack is also increases. If we use d the multipath routing, then the possibility of selecting a path malicious node will be increased in the network</a:t>
            </a:r>
          </a:p>
        </p:txBody>
      </p:sp>
    </p:spTree>
    <p:extLst>
      <p:ext uri="{BB962C8B-B14F-4D97-AF65-F5344CB8AC3E}">
        <p14:creationId xmlns:p14="http://schemas.microsoft.com/office/powerpoint/2010/main" val="1157225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0BFDF-BAEC-498B-8B9D-2B61B35C5198}"/>
              </a:ext>
            </a:extLst>
          </p:cNvPr>
          <p:cNvSpPr>
            <a:spLocks noGrp="1"/>
          </p:cNvSpPr>
          <p:nvPr>
            <p:ph type="title"/>
          </p:nvPr>
        </p:nvSpPr>
        <p:spPr/>
        <p:txBody>
          <a:bodyPr/>
          <a:lstStyle/>
          <a:p>
            <a:r>
              <a:rPr lang="en-US" dirty="0"/>
              <a:t>Eavesdropping</a:t>
            </a:r>
          </a:p>
        </p:txBody>
      </p:sp>
      <p:sp>
        <p:nvSpPr>
          <p:cNvPr id="3" name="Content Placeholder 2">
            <a:extLst>
              <a:ext uri="{FF2B5EF4-FFF2-40B4-BE49-F238E27FC236}">
                <a16:creationId xmlns:a16="http://schemas.microsoft.com/office/drawing/2014/main" id="{AB5FB87C-6724-4075-B9DA-754092B94788}"/>
              </a:ext>
            </a:extLst>
          </p:cNvPr>
          <p:cNvSpPr>
            <a:spLocks noGrp="1"/>
          </p:cNvSpPr>
          <p:nvPr>
            <p:ph idx="1"/>
          </p:nvPr>
        </p:nvSpPr>
        <p:spPr/>
        <p:txBody>
          <a:bodyPr/>
          <a:lstStyle/>
          <a:p>
            <a:r>
              <a:rPr lang="en-US" dirty="0"/>
              <a:t>This is a passive attack, which occurred in the mobile ad-hoc network. The main aim of this attack is to find out some secret or confidential information from communication. </a:t>
            </a:r>
          </a:p>
          <a:p>
            <a:endParaRPr lang="en-US" dirty="0"/>
          </a:p>
          <a:p>
            <a:r>
              <a:rPr lang="en-US" dirty="0"/>
              <a:t>This secrete information may be privet or public key of sender or receiver or any secrete data.</a:t>
            </a:r>
          </a:p>
        </p:txBody>
      </p:sp>
    </p:spTree>
    <p:extLst>
      <p:ext uri="{BB962C8B-B14F-4D97-AF65-F5344CB8AC3E}">
        <p14:creationId xmlns:p14="http://schemas.microsoft.com/office/powerpoint/2010/main" val="818289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8ADB7-3DA3-4BAD-ADE1-068493822B06}"/>
              </a:ext>
            </a:extLst>
          </p:cNvPr>
          <p:cNvSpPr>
            <a:spLocks noGrp="1"/>
          </p:cNvSpPr>
          <p:nvPr>
            <p:ph type="title"/>
          </p:nvPr>
        </p:nvSpPr>
        <p:spPr>
          <a:xfrm>
            <a:off x="1171074" y="1396686"/>
            <a:ext cx="3240506" cy="4064628"/>
          </a:xfrm>
        </p:spPr>
        <p:txBody>
          <a:bodyPr>
            <a:normAutofit/>
          </a:bodyPr>
          <a:lstStyle/>
          <a:p>
            <a:r>
              <a:rPr lang="en-US">
                <a:solidFill>
                  <a:srgbClr val="FFFFFF"/>
                </a:solidFill>
              </a:rPr>
              <a:t>Firewalls </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443F65-03E4-4B85-8823-A047C2300D74}"/>
              </a:ext>
            </a:extLst>
          </p:cNvPr>
          <p:cNvSpPr>
            <a:spLocks noGrp="1"/>
          </p:cNvSpPr>
          <p:nvPr>
            <p:ph idx="1"/>
          </p:nvPr>
        </p:nvSpPr>
        <p:spPr>
          <a:xfrm>
            <a:off x="5370153" y="1526033"/>
            <a:ext cx="5536397" cy="3935281"/>
          </a:xfrm>
        </p:spPr>
        <p:txBody>
          <a:bodyPr>
            <a:normAutofit/>
          </a:bodyPr>
          <a:lstStyle/>
          <a:p>
            <a:r>
              <a:rPr lang="en-US"/>
              <a:t>A Firewall is </a:t>
            </a:r>
            <a:r>
              <a:rPr lang="en-US" b="1"/>
              <a:t>a network security device that monitors and filters incoming and outgoing network traffic based on an organization's previously established security policies</a:t>
            </a:r>
            <a:r>
              <a:rPr lang="en-US"/>
              <a:t>. At its most basic, a firewall is essentially the barrier that sits between a private internal network and the public Internet.</a:t>
            </a:r>
          </a:p>
          <a:p>
            <a:pPr marL="0" indent="0">
              <a:buNone/>
            </a:pPr>
            <a:endParaRPr lang="en-US" dirty="0"/>
          </a:p>
        </p:txBody>
      </p:sp>
    </p:spTree>
    <p:extLst>
      <p:ext uri="{BB962C8B-B14F-4D97-AF65-F5344CB8AC3E}">
        <p14:creationId xmlns:p14="http://schemas.microsoft.com/office/powerpoint/2010/main" val="1832451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0A44BE-C99E-46BD-96AA-5D133C1EE31E}"/>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Types of firewalls </a:t>
            </a:r>
          </a:p>
        </p:txBody>
      </p:sp>
      <p:graphicFrame>
        <p:nvGraphicFramePr>
          <p:cNvPr id="5" name="Content Placeholder 2">
            <a:extLst>
              <a:ext uri="{FF2B5EF4-FFF2-40B4-BE49-F238E27FC236}">
                <a16:creationId xmlns:a16="http://schemas.microsoft.com/office/drawing/2014/main" id="{8115503E-CCC6-A526-DC41-89D5E76158B2}"/>
              </a:ext>
            </a:extLst>
          </p:cNvPr>
          <p:cNvGraphicFramePr>
            <a:graphicFrameLocks noGrp="1"/>
          </p:cNvGraphicFramePr>
          <p:nvPr>
            <p:ph idx="1"/>
            <p:extLst>
              <p:ext uri="{D42A27DB-BD31-4B8C-83A1-F6EECF244321}">
                <p14:modId xmlns:p14="http://schemas.microsoft.com/office/powerpoint/2010/main" val="334110652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1202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98279E-2B05-4B80-B9D5-9A48F1F620F7}"/>
              </a:ext>
            </a:extLst>
          </p:cNvPr>
          <p:cNvSpPr>
            <a:spLocks noGrp="1"/>
          </p:cNvSpPr>
          <p:nvPr>
            <p:ph type="title"/>
          </p:nvPr>
        </p:nvSpPr>
        <p:spPr>
          <a:xfrm>
            <a:off x="838200" y="624568"/>
            <a:ext cx="3766457" cy="5412920"/>
          </a:xfrm>
        </p:spPr>
        <p:txBody>
          <a:bodyPr>
            <a:normAutofit/>
          </a:bodyPr>
          <a:lstStyle/>
          <a:p>
            <a:r>
              <a:rPr lang="en-US">
                <a:solidFill>
                  <a:srgbClr val="FFFFFF"/>
                </a:solidFill>
              </a:rPr>
              <a:t>Cont…</a:t>
            </a:r>
          </a:p>
        </p:txBody>
      </p:sp>
      <p:sp>
        <p:nvSpPr>
          <p:cNvPr id="3" name="Content Placeholder 2">
            <a:extLst>
              <a:ext uri="{FF2B5EF4-FFF2-40B4-BE49-F238E27FC236}">
                <a16:creationId xmlns:a16="http://schemas.microsoft.com/office/drawing/2014/main" id="{65A136A8-8849-4D93-AD2E-04811A9F1FF8}"/>
              </a:ext>
            </a:extLst>
          </p:cNvPr>
          <p:cNvSpPr>
            <a:spLocks noGrp="1"/>
          </p:cNvSpPr>
          <p:nvPr>
            <p:ph idx="1"/>
          </p:nvPr>
        </p:nvSpPr>
        <p:spPr>
          <a:xfrm>
            <a:off x="5600700" y="624568"/>
            <a:ext cx="5753098" cy="5412920"/>
          </a:xfrm>
        </p:spPr>
        <p:txBody>
          <a:bodyPr anchor="ctr">
            <a:normAutofit/>
          </a:bodyPr>
          <a:lstStyle/>
          <a:p>
            <a:r>
              <a:rPr lang="en-US" sz="1700"/>
              <a:t>Next-generation firewall (NGFW)</a:t>
            </a:r>
          </a:p>
          <a:p>
            <a:pPr lvl="1"/>
            <a:r>
              <a:rPr lang="en-US" sz="1700"/>
              <a:t>Firewalls have evolved beyond simple packet filtering and stateful inspection. Most companies are deploying </a:t>
            </a:r>
            <a:r>
              <a:rPr lang="en-US" sz="1700">
                <a:hlinkClick r:id="rId2"/>
              </a:rPr>
              <a:t>next-generation firewalls</a:t>
            </a:r>
            <a:r>
              <a:rPr lang="en-US" sz="1700"/>
              <a:t> to block modern threats such as advanced malware and application-layer attacks</a:t>
            </a:r>
          </a:p>
          <a:p>
            <a:pPr lvl="1"/>
            <a:endParaRPr lang="en-US" sz="1700"/>
          </a:p>
          <a:p>
            <a:pPr lvl="1" fontAlgn="base"/>
            <a:r>
              <a:rPr lang="en-US" sz="1700"/>
              <a:t>Integrated intrusion prevention system (IPS)</a:t>
            </a:r>
          </a:p>
          <a:p>
            <a:pPr lvl="1" fontAlgn="base"/>
            <a:endParaRPr lang="en-US" sz="1700"/>
          </a:p>
          <a:p>
            <a:pPr lvl="1" fontAlgn="base"/>
            <a:r>
              <a:rPr lang="en-US" sz="1700"/>
              <a:t>Application awareness and control to see and block risky apps</a:t>
            </a:r>
          </a:p>
          <a:p>
            <a:pPr lvl="1" fontAlgn="base"/>
            <a:endParaRPr lang="en-US" sz="1700"/>
          </a:p>
          <a:p>
            <a:pPr lvl="1" fontAlgn="base"/>
            <a:r>
              <a:rPr lang="en-US" sz="1700"/>
              <a:t>Upgrade paths to include future information feeds</a:t>
            </a:r>
          </a:p>
          <a:p>
            <a:pPr lvl="1" fontAlgn="base"/>
            <a:endParaRPr lang="en-US" sz="1700"/>
          </a:p>
          <a:p>
            <a:pPr lvl="1" fontAlgn="base"/>
            <a:r>
              <a:rPr lang="en-US" sz="1700"/>
              <a:t>Techniques to address evolving security threats</a:t>
            </a:r>
          </a:p>
          <a:p>
            <a:pPr lvl="1" fontAlgn="base"/>
            <a:endParaRPr lang="en-US" sz="1700"/>
          </a:p>
          <a:p>
            <a:pPr lvl="1" fontAlgn="base"/>
            <a:r>
              <a:rPr lang="en-US" sz="1700"/>
              <a:t>URL filtering based on geolocation and reputation</a:t>
            </a:r>
          </a:p>
        </p:txBody>
      </p:sp>
    </p:spTree>
    <p:extLst>
      <p:ext uri="{BB962C8B-B14F-4D97-AF65-F5344CB8AC3E}">
        <p14:creationId xmlns:p14="http://schemas.microsoft.com/office/powerpoint/2010/main" val="3145294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190424-7E52-4457-B816-BA04848D5593}"/>
              </a:ext>
            </a:extLst>
          </p:cNvPr>
          <p:cNvSpPr>
            <a:spLocks noGrp="1"/>
          </p:cNvSpPr>
          <p:nvPr>
            <p:ph type="title"/>
          </p:nvPr>
        </p:nvSpPr>
        <p:spPr>
          <a:xfrm>
            <a:off x="1171074" y="1396686"/>
            <a:ext cx="3240506" cy="4064628"/>
          </a:xfrm>
        </p:spPr>
        <p:txBody>
          <a:bodyPr>
            <a:normAutofit/>
          </a:bodyPr>
          <a:lstStyle/>
          <a:p>
            <a:r>
              <a:rPr lang="en-US">
                <a:solidFill>
                  <a:srgbClr val="FFFFFF"/>
                </a:solidFill>
              </a:rPr>
              <a:t>End of lecture </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F2AA723-CC4D-44A6-B114-FAE2E3611DCB}"/>
              </a:ext>
            </a:extLst>
          </p:cNvPr>
          <p:cNvSpPr>
            <a:spLocks noGrp="1"/>
          </p:cNvSpPr>
          <p:nvPr>
            <p:ph idx="1"/>
          </p:nvPr>
        </p:nvSpPr>
        <p:spPr>
          <a:xfrm>
            <a:off x="5370153" y="1526033"/>
            <a:ext cx="5536397" cy="3935281"/>
          </a:xfrm>
        </p:spPr>
        <p:txBody>
          <a:bodyPr>
            <a:normAutofit/>
          </a:bodyPr>
          <a:lstStyle/>
          <a:p>
            <a:endParaRPr lang="en-US" dirty="0"/>
          </a:p>
        </p:txBody>
      </p:sp>
    </p:spTree>
    <p:extLst>
      <p:ext uri="{BB962C8B-B14F-4D97-AF65-F5344CB8AC3E}">
        <p14:creationId xmlns:p14="http://schemas.microsoft.com/office/powerpoint/2010/main" val="2405893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5C279-44B8-4360-BAA7-972B9C2CFDC1}"/>
              </a:ext>
            </a:extLst>
          </p:cNvPr>
          <p:cNvSpPr>
            <a:spLocks noGrp="1"/>
          </p:cNvSpPr>
          <p:nvPr>
            <p:ph type="title"/>
          </p:nvPr>
        </p:nvSpPr>
        <p:spPr>
          <a:xfrm>
            <a:off x="612648" y="1078992"/>
            <a:ext cx="6268770" cy="1536192"/>
          </a:xfrm>
        </p:spPr>
        <p:txBody>
          <a:bodyPr anchor="b">
            <a:normAutofit/>
          </a:bodyPr>
          <a:lstStyle/>
          <a:p>
            <a:r>
              <a:rPr lang="en-US" sz="5200"/>
              <a:t>Some basic terminologies </a:t>
            </a:r>
          </a:p>
        </p:txBody>
      </p:sp>
      <p:sp>
        <p:nvSpPr>
          <p:cNvPr id="11" name="!!accent">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E023462-8EA1-4CE3-BCD2-5A4C424A8ED6}"/>
              </a:ext>
            </a:extLst>
          </p:cNvPr>
          <p:cNvSpPr>
            <a:spLocks noGrp="1"/>
          </p:cNvSpPr>
          <p:nvPr>
            <p:ph idx="1"/>
          </p:nvPr>
        </p:nvSpPr>
        <p:spPr>
          <a:xfrm>
            <a:off x="615458" y="3355848"/>
            <a:ext cx="6268770" cy="2825496"/>
          </a:xfrm>
        </p:spPr>
        <p:txBody>
          <a:bodyPr>
            <a:normAutofit/>
          </a:bodyPr>
          <a:lstStyle/>
          <a:p>
            <a:r>
              <a:rPr lang="en-US" sz="1200"/>
              <a:t>Networking</a:t>
            </a:r>
          </a:p>
          <a:p>
            <a:endParaRPr lang="en-US" sz="1200"/>
          </a:p>
          <a:p>
            <a:r>
              <a:rPr lang="en-US" sz="1200"/>
              <a:t>Layers </a:t>
            </a:r>
          </a:p>
          <a:p>
            <a:endParaRPr lang="en-US" sz="1200"/>
          </a:p>
          <a:p>
            <a:r>
              <a:rPr lang="en-US" sz="1200"/>
              <a:t>Encryption/Decryption </a:t>
            </a:r>
          </a:p>
          <a:p>
            <a:endParaRPr lang="en-US" sz="1200"/>
          </a:p>
          <a:p>
            <a:r>
              <a:rPr lang="en-US" sz="1200"/>
              <a:t>IP address</a:t>
            </a:r>
          </a:p>
          <a:p>
            <a:endParaRPr lang="en-US" sz="1200"/>
          </a:p>
          <a:p>
            <a:r>
              <a:rPr lang="en-US" sz="1200"/>
              <a:t>Hub, switch, routers  </a:t>
            </a:r>
          </a:p>
        </p:txBody>
      </p:sp>
      <p:pic>
        <p:nvPicPr>
          <p:cNvPr id="5" name="Picture 4">
            <a:extLst>
              <a:ext uri="{FF2B5EF4-FFF2-40B4-BE49-F238E27FC236}">
                <a16:creationId xmlns:a16="http://schemas.microsoft.com/office/drawing/2014/main" id="{54F7A706-6534-F8E8-5C70-F4A99BC95275}"/>
              </a:ext>
            </a:extLst>
          </p:cNvPr>
          <p:cNvPicPr>
            <a:picLocks noChangeAspect="1"/>
          </p:cNvPicPr>
          <p:nvPr/>
        </p:nvPicPr>
        <p:blipFill rotWithShape="1">
          <a:blip r:embed="rId2"/>
          <a:srcRect l="28294" r="34731"/>
          <a:stretch/>
        </p:blipFill>
        <p:spPr>
          <a:xfrm>
            <a:off x="7684006" y="10"/>
            <a:ext cx="4507993" cy="6857990"/>
          </a:xfrm>
          <a:prstGeom prst="rect">
            <a:avLst/>
          </a:prstGeom>
        </p:spPr>
      </p:pic>
    </p:spTree>
    <p:extLst>
      <p:ext uri="{BB962C8B-B14F-4D97-AF65-F5344CB8AC3E}">
        <p14:creationId xmlns:p14="http://schemas.microsoft.com/office/powerpoint/2010/main" val="1669739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a:extLst>
              <a:ext uri="{FF2B5EF4-FFF2-40B4-BE49-F238E27FC236}">
                <a16:creationId xmlns:a16="http://schemas.microsoft.com/office/drawing/2014/main" id="{28A350BF-36AB-0D53-5412-D8B54BDA90AF}"/>
              </a:ext>
            </a:extLst>
          </p:cNvPr>
          <p:cNvPicPr>
            <a:picLocks noChangeAspect="1"/>
          </p:cNvPicPr>
          <p:nvPr/>
        </p:nvPicPr>
        <p:blipFill rotWithShape="1">
          <a:blip r:embed="rId2"/>
          <a:srcRect r="40051"/>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19" name="Freeform: Shape 10">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2">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CD5527-2FCD-4C60-A49D-55479DB5E15E}"/>
              </a:ext>
            </a:extLst>
          </p:cNvPr>
          <p:cNvSpPr>
            <a:spLocks noGrp="1"/>
          </p:cNvSpPr>
          <p:nvPr>
            <p:ph type="title"/>
          </p:nvPr>
        </p:nvSpPr>
        <p:spPr>
          <a:xfrm>
            <a:off x="374904" y="856488"/>
            <a:ext cx="4992624" cy="1243584"/>
          </a:xfrm>
        </p:spPr>
        <p:txBody>
          <a:bodyPr anchor="ctr">
            <a:normAutofit/>
          </a:bodyPr>
          <a:lstStyle/>
          <a:p>
            <a:r>
              <a:rPr lang="en-US" sz="3400"/>
              <a:t>Cont…</a:t>
            </a:r>
          </a:p>
        </p:txBody>
      </p:sp>
      <p:sp>
        <p:nvSpPr>
          <p:cNvPr id="15" name="Rectangle 14">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259C6B9-6D9D-4BF4-BA13-FCD3F3DBDCCA}"/>
              </a:ext>
            </a:extLst>
          </p:cNvPr>
          <p:cNvSpPr>
            <a:spLocks noGrp="1"/>
          </p:cNvSpPr>
          <p:nvPr>
            <p:ph idx="1"/>
          </p:nvPr>
        </p:nvSpPr>
        <p:spPr>
          <a:xfrm>
            <a:off x="374904" y="2522949"/>
            <a:ext cx="5065776" cy="3402363"/>
          </a:xfrm>
        </p:spPr>
        <p:txBody>
          <a:bodyPr anchor="t">
            <a:normAutofit/>
          </a:bodyPr>
          <a:lstStyle/>
          <a:p>
            <a:r>
              <a:rPr lang="en-US" sz="2000"/>
              <a:t>Media (Guided/unguided) </a:t>
            </a:r>
          </a:p>
          <a:p>
            <a:endParaRPr lang="en-US" sz="2000"/>
          </a:p>
          <a:p>
            <a:r>
              <a:rPr lang="en-US" sz="2000"/>
              <a:t>Data Transfer (KBPS. MBPS)</a:t>
            </a:r>
          </a:p>
          <a:p>
            <a:endParaRPr lang="en-US" sz="2000"/>
          </a:p>
          <a:p>
            <a:r>
              <a:rPr lang="en-US" sz="2000"/>
              <a:t>Client server architecture </a:t>
            </a:r>
          </a:p>
          <a:p>
            <a:endParaRPr lang="en-US" sz="2000"/>
          </a:p>
          <a:p>
            <a:r>
              <a:rPr lang="en-US" sz="2000"/>
              <a:t>Some popular server OS</a:t>
            </a:r>
          </a:p>
          <a:p>
            <a:endParaRPr lang="en-US" sz="2000"/>
          </a:p>
        </p:txBody>
      </p:sp>
    </p:spTree>
    <p:extLst>
      <p:ext uri="{BB962C8B-B14F-4D97-AF65-F5344CB8AC3E}">
        <p14:creationId xmlns:p14="http://schemas.microsoft.com/office/powerpoint/2010/main" val="136081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AC87BF-0202-4E17-A8C8-CA2F27FB556C}"/>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Network attacks </a:t>
            </a:r>
          </a:p>
        </p:txBody>
      </p:sp>
      <p:graphicFrame>
        <p:nvGraphicFramePr>
          <p:cNvPr id="5" name="Content Placeholder 2">
            <a:extLst>
              <a:ext uri="{FF2B5EF4-FFF2-40B4-BE49-F238E27FC236}">
                <a16:creationId xmlns:a16="http://schemas.microsoft.com/office/drawing/2014/main" id="{E332D56D-2DFE-BD00-DE08-8D49FAE4B914}"/>
              </a:ext>
            </a:extLst>
          </p:cNvPr>
          <p:cNvGraphicFramePr>
            <a:graphicFrameLocks noGrp="1"/>
          </p:cNvGraphicFramePr>
          <p:nvPr>
            <p:ph idx="1"/>
            <p:extLst>
              <p:ext uri="{D42A27DB-BD31-4B8C-83A1-F6EECF244321}">
                <p14:modId xmlns:p14="http://schemas.microsoft.com/office/powerpoint/2010/main" val="358989999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3142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613539-8251-4668-B8AE-5099F2D1675C}"/>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Email attacks </a:t>
            </a:r>
          </a:p>
        </p:txBody>
      </p:sp>
      <p:graphicFrame>
        <p:nvGraphicFramePr>
          <p:cNvPr id="5" name="Content Placeholder 2">
            <a:extLst>
              <a:ext uri="{FF2B5EF4-FFF2-40B4-BE49-F238E27FC236}">
                <a16:creationId xmlns:a16="http://schemas.microsoft.com/office/drawing/2014/main" id="{5727E694-B4AE-69A8-8C30-8E185E07E255}"/>
              </a:ext>
            </a:extLst>
          </p:cNvPr>
          <p:cNvGraphicFramePr>
            <a:graphicFrameLocks noGrp="1"/>
          </p:cNvGraphicFramePr>
          <p:nvPr>
            <p:ph idx="1"/>
            <p:extLst>
              <p:ext uri="{D42A27DB-BD31-4B8C-83A1-F6EECF244321}">
                <p14:modId xmlns:p14="http://schemas.microsoft.com/office/powerpoint/2010/main" val="222778781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0658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FAE3DB-2502-46E9-BA0F-3D0EFD1D61D0}"/>
              </a:ext>
            </a:extLst>
          </p:cNvPr>
          <p:cNvSpPr>
            <a:spLocks noGrp="1"/>
          </p:cNvSpPr>
          <p:nvPr>
            <p:ph type="title"/>
          </p:nvPr>
        </p:nvSpPr>
        <p:spPr>
          <a:xfrm>
            <a:off x="841248" y="426720"/>
            <a:ext cx="10506456" cy="1919141"/>
          </a:xfrm>
        </p:spPr>
        <p:txBody>
          <a:bodyPr anchor="b">
            <a:normAutofit/>
          </a:bodyPr>
          <a:lstStyle/>
          <a:p>
            <a:r>
              <a:rPr lang="en-US" sz="6000"/>
              <a:t>Spoofing attacks (man-in-the-middle)  </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26C4C92-12B7-4A77-B06B-DDFDC2CD5D56}"/>
              </a:ext>
            </a:extLst>
          </p:cNvPr>
          <p:cNvSpPr>
            <a:spLocks noGrp="1"/>
          </p:cNvSpPr>
          <p:nvPr>
            <p:ph idx="1"/>
          </p:nvPr>
        </p:nvSpPr>
        <p:spPr>
          <a:xfrm>
            <a:off x="841248" y="3337269"/>
            <a:ext cx="10509504" cy="2905686"/>
          </a:xfrm>
        </p:spPr>
        <p:txBody>
          <a:bodyPr>
            <a:normAutofit/>
          </a:bodyPr>
          <a:lstStyle/>
          <a:p>
            <a:r>
              <a:rPr lang="en-US" sz="2200"/>
              <a:t>IP Address Spoofing </a:t>
            </a:r>
          </a:p>
          <a:p>
            <a:r>
              <a:rPr lang="en-US" sz="2200"/>
              <a:t>In an IP spoofing attack, an attacker will send IP packets from a spoofed IP address to hide their true identity. Attackers most often use IP address spoofing attacks in DoS attacks that overwhelm their target with network traffic. In such an attack, a malicious actor will use a spoofed IP address to send packets to multiple network recipients. </a:t>
            </a:r>
          </a:p>
        </p:txBody>
      </p:sp>
    </p:spTree>
    <p:extLst>
      <p:ext uri="{BB962C8B-B14F-4D97-AF65-F5344CB8AC3E}">
        <p14:creationId xmlns:p14="http://schemas.microsoft.com/office/powerpoint/2010/main" val="1858359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37E2C0-C538-4618-BED4-55CF0C86D190}"/>
              </a:ext>
            </a:extLst>
          </p:cNvPr>
          <p:cNvSpPr>
            <a:spLocks noGrp="1"/>
          </p:cNvSpPr>
          <p:nvPr>
            <p:ph type="title"/>
          </p:nvPr>
        </p:nvSpPr>
        <p:spPr>
          <a:xfrm>
            <a:off x="841248" y="426720"/>
            <a:ext cx="10506456" cy="1919141"/>
          </a:xfrm>
        </p:spPr>
        <p:txBody>
          <a:bodyPr anchor="b">
            <a:normAutofit/>
          </a:bodyPr>
          <a:lstStyle/>
          <a:p>
            <a:r>
              <a:rPr lang="en-US" sz="6000"/>
              <a:t>Cont…</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FB204AF-462A-4CCF-A3F1-09F6BFDF6FCC}"/>
              </a:ext>
            </a:extLst>
          </p:cNvPr>
          <p:cNvSpPr>
            <a:spLocks noGrp="1"/>
          </p:cNvSpPr>
          <p:nvPr>
            <p:ph idx="1"/>
          </p:nvPr>
        </p:nvSpPr>
        <p:spPr>
          <a:xfrm>
            <a:off x="841248" y="3337269"/>
            <a:ext cx="10509504" cy="2905686"/>
          </a:xfrm>
        </p:spPr>
        <p:txBody>
          <a:bodyPr>
            <a:normAutofit/>
          </a:bodyPr>
          <a:lstStyle/>
          <a:p>
            <a:endParaRPr lang="en-US" sz="2200"/>
          </a:p>
          <a:p>
            <a:r>
              <a:rPr lang="en-US" sz="2200"/>
              <a:t>Caller ID spoofing </a:t>
            </a:r>
          </a:p>
          <a:p>
            <a:r>
              <a:rPr lang="en-US" sz="2200"/>
              <a:t>Spoofing attacks can also arrive as phone calls. In a caller ID spoofing attack, a scammer makes it appear as if their call is coming from a number the victim knows and trusts or, alternatively, a number that is associated with a specific geographic location. </a:t>
            </a:r>
          </a:p>
        </p:txBody>
      </p:sp>
    </p:spTree>
    <p:extLst>
      <p:ext uri="{BB962C8B-B14F-4D97-AF65-F5344CB8AC3E}">
        <p14:creationId xmlns:p14="http://schemas.microsoft.com/office/powerpoint/2010/main" val="4035677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7930FF-7423-4DE4-A5EB-F42A4A513A47}"/>
              </a:ext>
            </a:extLst>
          </p:cNvPr>
          <p:cNvSpPr>
            <a:spLocks noGrp="1"/>
          </p:cNvSpPr>
          <p:nvPr>
            <p:ph type="title"/>
          </p:nvPr>
        </p:nvSpPr>
        <p:spPr>
          <a:xfrm>
            <a:off x="841248" y="426720"/>
            <a:ext cx="10506456" cy="1919141"/>
          </a:xfrm>
        </p:spPr>
        <p:txBody>
          <a:bodyPr anchor="b">
            <a:normAutofit/>
          </a:bodyPr>
          <a:lstStyle/>
          <a:p>
            <a:r>
              <a:rPr lang="en-US" sz="6000"/>
              <a:t>Cont…</a:t>
            </a:r>
          </a:p>
        </p:txBody>
      </p:sp>
      <p:sp>
        <p:nvSpPr>
          <p:cNvPr id="17"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6F85E48-02C2-4591-A655-EB7ECE9CD480}"/>
              </a:ext>
            </a:extLst>
          </p:cNvPr>
          <p:cNvSpPr>
            <a:spLocks noGrp="1"/>
          </p:cNvSpPr>
          <p:nvPr>
            <p:ph idx="1"/>
          </p:nvPr>
        </p:nvSpPr>
        <p:spPr>
          <a:xfrm>
            <a:off x="841248" y="3337269"/>
            <a:ext cx="10509504" cy="2905686"/>
          </a:xfrm>
        </p:spPr>
        <p:txBody>
          <a:bodyPr>
            <a:normAutofit/>
          </a:bodyPr>
          <a:lstStyle/>
          <a:p>
            <a:r>
              <a:rPr lang="en-US" sz="2200" b="1"/>
              <a:t>Email address spoofing attacks</a:t>
            </a:r>
          </a:p>
          <a:p>
            <a:r>
              <a:rPr lang="en-US" sz="2200"/>
              <a:t>Email spoofing involves sending emails using false sender addresses. Attackers often use email address spoofing in socially engineered </a:t>
            </a:r>
            <a:r>
              <a:rPr lang="en-US" sz="2200">
                <a:hlinkClick r:id="rId2"/>
              </a:rPr>
              <a:t>phishing attacks</a:t>
            </a:r>
            <a:r>
              <a:rPr lang="en-US" sz="2200"/>
              <a:t> hoping to deceive their victims into believing an email is legitimate by pretending that it came from a trusted source.</a:t>
            </a:r>
          </a:p>
        </p:txBody>
      </p:sp>
    </p:spTree>
    <p:extLst>
      <p:ext uri="{BB962C8B-B14F-4D97-AF65-F5344CB8AC3E}">
        <p14:creationId xmlns:p14="http://schemas.microsoft.com/office/powerpoint/2010/main" val="987756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2F04E9-3004-4735-8FFB-1B4D13CE1FAA}"/>
              </a:ext>
            </a:extLst>
          </p:cNvPr>
          <p:cNvSpPr>
            <a:spLocks noGrp="1"/>
          </p:cNvSpPr>
          <p:nvPr>
            <p:ph type="title"/>
          </p:nvPr>
        </p:nvSpPr>
        <p:spPr>
          <a:xfrm>
            <a:off x="841248" y="426720"/>
            <a:ext cx="10506456" cy="1919141"/>
          </a:xfrm>
        </p:spPr>
        <p:txBody>
          <a:bodyPr anchor="b">
            <a:normAutofit/>
          </a:bodyPr>
          <a:lstStyle/>
          <a:p>
            <a:r>
              <a:rPr lang="en-US" sz="6000"/>
              <a:t>Cont…</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CF00E47-2B25-4021-9669-660CE02CC056}"/>
              </a:ext>
            </a:extLst>
          </p:cNvPr>
          <p:cNvSpPr>
            <a:spLocks noGrp="1"/>
          </p:cNvSpPr>
          <p:nvPr>
            <p:ph idx="1"/>
          </p:nvPr>
        </p:nvSpPr>
        <p:spPr>
          <a:xfrm>
            <a:off x="841248" y="3337269"/>
            <a:ext cx="10509504" cy="2905686"/>
          </a:xfrm>
        </p:spPr>
        <p:txBody>
          <a:bodyPr>
            <a:normAutofit/>
          </a:bodyPr>
          <a:lstStyle/>
          <a:p>
            <a:r>
              <a:rPr lang="en-US" sz="2200" b="1"/>
              <a:t>Website spoofing attacks</a:t>
            </a:r>
          </a:p>
          <a:p>
            <a:r>
              <a:rPr lang="en-US" sz="2200"/>
              <a:t>In a website spoofing attack, a scammer will attempt to make a malicious website look exactly like a legitimate one that the victim knows and trusts. Website spoofing is often associated with phishing attacks. When a victim clicks on a link in a phishing email, the link may take them to a website that looks just like a site they use</a:t>
            </a:r>
          </a:p>
        </p:txBody>
      </p:sp>
    </p:spTree>
    <p:extLst>
      <p:ext uri="{BB962C8B-B14F-4D97-AF65-F5344CB8AC3E}">
        <p14:creationId xmlns:p14="http://schemas.microsoft.com/office/powerpoint/2010/main" val="728006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745</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Network Attacks and Crimes</vt:lpstr>
      <vt:lpstr>Some basic terminologies </vt:lpstr>
      <vt:lpstr>Cont…</vt:lpstr>
      <vt:lpstr>Network attacks </vt:lpstr>
      <vt:lpstr>Email attacks </vt:lpstr>
      <vt:lpstr>Spoofing attacks (man-in-the-middle)  </vt:lpstr>
      <vt:lpstr>Cont…</vt:lpstr>
      <vt:lpstr>Cont…</vt:lpstr>
      <vt:lpstr>Cont…</vt:lpstr>
      <vt:lpstr>Cont…</vt:lpstr>
      <vt:lpstr>SQL injection </vt:lpstr>
      <vt:lpstr>Unauthorized Access </vt:lpstr>
      <vt:lpstr>Sinkhole </vt:lpstr>
      <vt:lpstr>Sybil</vt:lpstr>
      <vt:lpstr>Eavesdropping</vt:lpstr>
      <vt:lpstr>Firewalls </vt:lpstr>
      <vt:lpstr>Types of firewalls </vt:lpstr>
      <vt:lpstr>Cont…</vt:lpstr>
      <vt:lpstr>End of lecture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Attacks and Crimes</dc:title>
  <dc:creator>Iftikhar Alam</dc:creator>
  <cp:lastModifiedBy>Iftikhar Alam</cp:lastModifiedBy>
  <cp:revision>1</cp:revision>
  <dcterms:created xsi:type="dcterms:W3CDTF">2022-12-03T08:34:20Z</dcterms:created>
  <dcterms:modified xsi:type="dcterms:W3CDTF">2022-12-03T08:34:29Z</dcterms:modified>
</cp:coreProperties>
</file>