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B11B30-88CF-4961-9439-C096A127AD9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9DB05F7A-1D43-4830-8520-DA7C2040487E}">
      <dgm:prSet/>
      <dgm:spPr/>
      <dgm:t>
        <a:bodyPr/>
        <a:lstStyle/>
        <a:p>
          <a:r>
            <a:rPr lang="en-US"/>
            <a:t>Computer crimes </a:t>
          </a:r>
        </a:p>
      </dgm:t>
    </dgm:pt>
    <dgm:pt modelId="{AE5C752D-1C9A-40CB-A172-92F39076EDD2}" type="parTrans" cxnId="{674A159E-8CC0-4ACF-8290-A407AA4583D9}">
      <dgm:prSet/>
      <dgm:spPr/>
      <dgm:t>
        <a:bodyPr/>
        <a:lstStyle/>
        <a:p>
          <a:endParaRPr lang="en-US"/>
        </a:p>
      </dgm:t>
    </dgm:pt>
    <dgm:pt modelId="{A3B11EE3-0849-45AA-821C-3B78DDAA5050}" type="sibTrans" cxnId="{674A159E-8CC0-4ACF-8290-A407AA4583D9}">
      <dgm:prSet/>
      <dgm:spPr/>
      <dgm:t>
        <a:bodyPr/>
        <a:lstStyle/>
        <a:p>
          <a:endParaRPr lang="en-US"/>
        </a:p>
      </dgm:t>
    </dgm:pt>
    <dgm:pt modelId="{31460656-B0F5-4AEF-A87C-EBCFDC3965DF}">
      <dgm:prSet/>
      <dgm:spPr/>
      <dgm:t>
        <a:bodyPr/>
        <a:lstStyle/>
        <a:p>
          <a:r>
            <a:rPr lang="en-US"/>
            <a:t>Internet/networking </a:t>
          </a:r>
        </a:p>
      </dgm:t>
    </dgm:pt>
    <dgm:pt modelId="{05034998-1208-44DF-8D90-052F32E1B442}" type="parTrans" cxnId="{537B3BB4-815A-45AC-B718-336A0579886B}">
      <dgm:prSet/>
      <dgm:spPr/>
      <dgm:t>
        <a:bodyPr/>
        <a:lstStyle/>
        <a:p>
          <a:endParaRPr lang="en-US"/>
        </a:p>
      </dgm:t>
    </dgm:pt>
    <dgm:pt modelId="{F248B43C-B3D6-479B-9986-BD029D8B51ED}" type="sibTrans" cxnId="{537B3BB4-815A-45AC-B718-336A0579886B}">
      <dgm:prSet/>
      <dgm:spPr/>
      <dgm:t>
        <a:bodyPr/>
        <a:lstStyle/>
        <a:p>
          <a:endParaRPr lang="en-US"/>
        </a:p>
      </dgm:t>
    </dgm:pt>
    <dgm:pt modelId="{C1B37FD0-78B4-4FDB-9FD4-3E1ADCA2F71D}">
      <dgm:prSet/>
      <dgm:spPr/>
      <dgm:t>
        <a:bodyPr/>
        <a:lstStyle/>
        <a:p>
          <a:r>
            <a:rPr lang="en-US"/>
            <a:t>Smartphones-based </a:t>
          </a:r>
        </a:p>
      </dgm:t>
    </dgm:pt>
    <dgm:pt modelId="{623653BF-0AF4-4E13-BA1D-53CB3F40C966}" type="parTrans" cxnId="{262751F9-CA1A-4577-BB8D-0FD2F22AB009}">
      <dgm:prSet/>
      <dgm:spPr/>
      <dgm:t>
        <a:bodyPr/>
        <a:lstStyle/>
        <a:p>
          <a:endParaRPr lang="en-US"/>
        </a:p>
      </dgm:t>
    </dgm:pt>
    <dgm:pt modelId="{06F1C053-0014-41D2-BEF0-B515EB407887}" type="sibTrans" cxnId="{262751F9-CA1A-4577-BB8D-0FD2F22AB009}">
      <dgm:prSet/>
      <dgm:spPr/>
      <dgm:t>
        <a:bodyPr/>
        <a:lstStyle/>
        <a:p>
          <a:endParaRPr lang="en-US"/>
        </a:p>
      </dgm:t>
    </dgm:pt>
    <dgm:pt modelId="{828B8B6D-0D33-46E9-AAC5-ADE12BD077BC}" type="pres">
      <dgm:prSet presAssocID="{91B11B30-88CF-4961-9439-C096A127AD9C}" presName="root" presStyleCnt="0">
        <dgm:presLayoutVars>
          <dgm:dir/>
          <dgm:resizeHandles val="exact"/>
        </dgm:presLayoutVars>
      </dgm:prSet>
      <dgm:spPr/>
    </dgm:pt>
    <dgm:pt modelId="{87D9482A-F3EE-48F8-B70A-2240F6197B9A}" type="pres">
      <dgm:prSet presAssocID="{9DB05F7A-1D43-4830-8520-DA7C2040487E}" presName="compNode" presStyleCnt="0"/>
      <dgm:spPr/>
    </dgm:pt>
    <dgm:pt modelId="{2F7A630D-4989-4369-8011-A5D795D0CEC6}" type="pres">
      <dgm:prSet presAssocID="{9DB05F7A-1D43-4830-8520-DA7C2040487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6F6D76A-0199-4044-A53F-A2B0C495BCFC}" type="pres">
      <dgm:prSet presAssocID="{9DB05F7A-1D43-4830-8520-DA7C2040487E}" presName="spaceRect" presStyleCnt="0"/>
      <dgm:spPr/>
    </dgm:pt>
    <dgm:pt modelId="{CDEF2255-ADA8-4C96-A5BA-F22E12E380BE}" type="pres">
      <dgm:prSet presAssocID="{9DB05F7A-1D43-4830-8520-DA7C2040487E}" presName="textRect" presStyleLbl="revTx" presStyleIdx="0" presStyleCnt="3">
        <dgm:presLayoutVars>
          <dgm:chMax val="1"/>
          <dgm:chPref val="1"/>
        </dgm:presLayoutVars>
      </dgm:prSet>
      <dgm:spPr/>
    </dgm:pt>
    <dgm:pt modelId="{DEB25AE7-2A9E-4FFE-83B3-E26AF3571E0B}" type="pres">
      <dgm:prSet presAssocID="{A3B11EE3-0849-45AA-821C-3B78DDAA5050}" presName="sibTrans" presStyleCnt="0"/>
      <dgm:spPr/>
    </dgm:pt>
    <dgm:pt modelId="{49742D7A-47AE-4628-BF9F-70DAF6850D13}" type="pres">
      <dgm:prSet presAssocID="{31460656-B0F5-4AEF-A87C-EBCFDC3965DF}" presName="compNode" presStyleCnt="0"/>
      <dgm:spPr/>
    </dgm:pt>
    <dgm:pt modelId="{F9D9EC74-1189-4593-9792-A9E3E8389C71}" type="pres">
      <dgm:prSet presAssocID="{31460656-B0F5-4AEF-A87C-EBCFDC3965D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0D45FE55-A676-4437-9EEC-448884322AA0}" type="pres">
      <dgm:prSet presAssocID="{31460656-B0F5-4AEF-A87C-EBCFDC3965DF}" presName="spaceRect" presStyleCnt="0"/>
      <dgm:spPr/>
    </dgm:pt>
    <dgm:pt modelId="{51000078-6070-4774-ABD1-881596F17418}" type="pres">
      <dgm:prSet presAssocID="{31460656-B0F5-4AEF-A87C-EBCFDC3965DF}" presName="textRect" presStyleLbl="revTx" presStyleIdx="1" presStyleCnt="3">
        <dgm:presLayoutVars>
          <dgm:chMax val="1"/>
          <dgm:chPref val="1"/>
        </dgm:presLayoutVars>
      </dgm:prSet>
      <dgm:spPr/>
    </dgm:pt>
    <dgm:pt modelId="{6C5B28A3-1B88-443D-BBFC-E08B60B12FEC}" type="pres">
      <dgm:prSet presAssocID="{F248B43C-B3D6-479B-9986-BD029D8B51ED}" presName="sibTrans" presStyleCnt="0"/>
      <dgm:spPr/>
    </dgm:pt>
    <dgm:pt modelId="{86CC810A-0E1C-4831-AA8F-D710A44DFE77}" type="pres">
      <dgm:prSet presAssocID="{C1B37FD0-78B4-4FDB-9FD4-3E1ADCA2F71D}" presName="compNode" presStyleCnt="0"/>
      <dgm:spPr/>
    </dgm:pt>
    <dgm:pt modelId="{6093152C-DBC1-467A-9882-1375F5C9FB42}" type="pres">
      <dgm:prSet presAssocID="{C1B37FD0-78B4-4FDB-9FD4-3E1ADCA2F71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324ADC6-1F81-4183-BC8F-DE84BCFA1137}" type="pres">
      <dgm:prSet presAssocID="{C1B37FD0-78B4-4FDB-9FD4-3E1ADCA2F71D}" presName="spaceRect" presStyleCnt="0"/>
      <dgm:spPr/>
    </dgm:pt>
    <dgm:pt modelId="{B40E90C3-849B-46AC-9B8C-181AA2D59260}" type="pres">
      <dgm:prSet presAssocID="{C1B37FD0-78B4-4FDB-9FD4-3E1ADCA2F71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9A16A28-305D-4F0F-983F-6FB74064DDF8}" type="presOf" srcId="{9DB05F7A-1D43-4830-8520-DA7C2040487E}" destId="{CDEF2255-ADA8-4C96-A5BA-F22E12E380BE}" srcOrd="0" destOrd="0" presId="urn:microsoft.com/office/officeart/2018/2/layout/IconLabelList"/>
    <dgm:cxn modelId="{57A6C62D-BB98-42CC-BE3E-8345E52B9419}" type="presOf" srcId="{31460656-B0F5-4AEF-A87C-EBCFDC3965DF}" destId="{51000078-6070-4774-ABD1-881596F17418}" srcOrd="0" destOrd="0" presId="urn:microsoft.com/office/officeart/2018/2/layout/IconLabelList"/>
    <dgm:cxn modelId="{674A159E-8CC0-4ACF-8290-A407AA4583D9}" srcId="{91B11B30-88CF-4961-9439-C096A127AD9C}" destId="{9DB05F7A-1D43-4830-8520-DA7C2040487E}" srcOrd="0" destOrd="0" parTransId="{AE5C752D-1C9A-40CB-A172-92F39076EDD2}" sibTransId="{A3B11EE3-0849-45AA-821C-3B78DDAA5050}"/>
    <dgm:cxn modelId="{537B3BB4-815A-45AC-B718-336A0579886B}" srcId="{91B11B30-88CF-4961-9439-C096A127AD9C}" destId="{31460656-B0F5-4AEF-A87C-EBCFDC3965DF}" srcOrd="1" destOrd="0" parTransId="{05034998-1208-44DF-8D90-052F32E1B442}" sibTransId="{F248B43C-B3D6-479B-9986-BD029D8B51ED}"/>
    <dgm:cxn modelId="{AEB7BABE-FF41-47B9-A2E0-C95E3F1A1FF2}" type="presOf" srcId="{91B11B30-88CF-4961-9439-C096A127AD9C}" destId="{828B8B6D-0D33-46E9-AAC5-ADE12BD077BC}" srcOrd="0" destOrd="0" presId="urn:microsoft.com/office/officeart/2018/2/layout/IconLabelList"/>
    <dgm:cxn modelId="{4FE10BD5-CFF4-4CC6-B037-974B7D87DB9F}" type="presOf" srcId="{C1B37FD0-78B4-4FDB-9FD4-3E1ADCA2F71D}" destId="{B40E90C3-849B-46AC-9B8C-181AA2D59260}" srcOrd="0" destOrd="0" presId="urn:microsoft.com/office/officeart/2018/2/layout/IconLabelList"/>
    <dgm:cxn modelId="{262751F9-CA1A-4577-BB8D-0FD2F22AB009}" srcId="{91B11B30-88CF-4961-9439-C096A127AD9C}" destId="{C1B37FD0-78B4-4FDB-9FD4-3E1ADCA2F71D}" srcOrd="2" destOrd="0" parTransId="{623653BF-0AF4-4E13-BA1D-53CB3F40C966}" sibTransId="{06F1C053-0014-41D2-BEF0-B515EB407887}"/>
    <dgm:cxn modelId="{1D07169C-FD8A-4DFE-9105-7F2F48B3F05F}" type="presParOf" srcId="{828B8B6D-0D33-46E9-AAC5-ADE12BD077BC}" destId="{87D9482A-F3EE-48F8-B70A-2240F6197B9A}" srcOrd="0" destOrd="0" presId="urn:microsoft.com/office/officeart/2018/2/layout/IconLabelList"/>
    <dgm:cxn modelId="{DD7AA21A-383B-4721-969F-51BE08625728}" type="presParOf" srcId="{87D9482A-F3EE-48F8-B70A-2240F6197B9A}" destId="{2F7A630D-4989-4369-8011-A5D795D0CEC6}" srcOrd="0" destOrd="0" presId="urn:microsoft.com/office/officeart/2018/2/layout/IconLabelList"/>
    <dgm:cxn modelId="{B934B146-394C-40D7-9D7B-ACA871FB2419}" type="presParOf" srcId="{87D9482A-F3EE-48F8-B70A-2240F6197B9A}" destId="{56F6D76A-0199-4044-A53F-A2B0C495BCFC}" srcOrd="1" destOrd="0" presId="urn:microsoft.com/office/officeart/2018/2/layout/IconLabelList"/>
    <dgm:cxn modelId="{8336C649-34CB-4BAD-ADE0-A01AEA54DD03}" type="presParOf" srcId="{87D9482A-F3EE-48F8-B70A-2240F6197B9A}" destId="{CDEF2255-ADA8-4C96-A5BA-F22E12E380BE}" srcOrd="2" destOrd="0" presId="urn:microsoft.com/office/officeart/2018/2/layout/IconLabelList"/>
    <dgm:cxn modelId="{B1E5BADE-67FA-4489-AEFD-6014667DC625}" type="presParOf" srcId="{828B8B6D-0D33-46E9-AAC5-ADE12BD077BC}" destId="{DEB25AE7-2A9E-4FFE-83B3-E26AF3571E0B}" srcOrd="1" destOrd="0" presId="urn:microsoft.com/office/officeart/2018/2/layout/IconLabelList"/>
    <dgm:cxn modelId="{8679B441-C759-4869-8B2E-6F889459E3B6}" type="presParOf" srcId="{828B8B6D-0D33-46E9-AAC5-ADE12BD077BC}" destId="{49742D7A-47AE-4628-BF9F-70DAF6850D13}" srcOrd="2" destOrd="0" presId="urn:microsoft.com/office/officeart/2018/2/layout/IconLabelList"/>
    <dgm:cxn modelId="{5C43E1A1-7021-4EDD-AE15-DC626B9F536A}" type="presParOf" srcId="{49742D7A-47AE-4628-BF9F-70DAF6850D13}" destId="{F9D9EC74-1189-4593-9792-A9E3E8389C71}" srcOrd="0" destOrd="0" presId="urn:microsoft.com/office/officeart/2018/2/layout/IconLabelList"/>
    <dgm:cxn modelId="{355EA09C-64AE-4935-98F3-27C4EAFA4347}" type="presParOf" srcId="{49742D7A-47AE-4628-BF9F-70DAF6850D13}" destId="{0D45FE55-A676-4437-9EEC-448884322AA0}" srcOrd="1" destOrd="0" presId="urn:microsoft.com/office/officeart/2018/2/layout/IconLabelList"/>
    <dgm:cxn modelId="{1E59710C-8807-4AC1-8B28-4261FE437FEE}" type="presParOf" srcId="{49742D7A-47AE-4628-BF9F-70DAF6850D13}" destId="{51000078-6070-4774-ABD1-881596F17418}" srcOrd="2" destOrd="0" presId="urn:microsoft.com/office/officeart/2018/2/layout/IconLabelList"/>
    <dgm:cxn modelId="{8504C080-8060-417F-9B14-CF04FB61363F}" type="presParOf" srcId="{828B8B6D-0D33-46E9-AAC5-ADE12BD077BC}" destId="{6C5B28A3-1B88-443D-BBFC-E08B60B12FEC}" srcOrd="3" destOrd="0" presId="urn:microsoft.com/office/officeart/2018/2/layout/IconLabelList"/>
    <dgm:cxn modelId="{BE7D04FE-6368-45EB-8157-2AD4EB90F3F8}" type="presParOf" srcId="{828B8B6D-0D33-46E9-AAC5-ADE12BD077BC}" destId="{86CC810A-0E1C-4831-AA8F-D710A44DFE77}" srcOrd="4" destOrd="0" presId="urn:microsoft.com/office/officeart/2018/2/layout/IconLabelList"/>
    <dgm:cxn modelId="{AAD89C93-49D5-4F00-AD09-24D2EA95774F}" type="presParOf" srcId="{86CC810A-0E1C-4831-AA8F-D710A44DFE77}" destId="{6093152C-DBC1-467A-9882-1375F5C9FB42}" srcOrd="0" destOrd="0" presId="urn:microsoft.com/office/officeart/2018/2/layout/IconLabelList"/>
    <dgm:cxn modelId="{A79E9D0E-8AA7-44DD-B105-20277233C9A0}" type="presParOf" srcId="{86CC810A-0E1C-4831-AA8F-D710A44DFE77}" destId="{6324ADC6-1F81-4183-BC8F-DE84BCFA1137}" srcOrd="1" destOrd="0" presId="urn:microsoft.com/office/officeart/2018/2/layout/IconLabelList"/>
    <dgm:cxn modelId="{5181E1D4-91ED-4398-9690-F0FDCE31BC2B}" type="presParOf" srcId="{86CC810A-0E1C-4831-AA8F-D710A44DFE77}" destId="{B40E90C3-849B-46AC-9B8C-181AA2D5926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A8FD9A-7512-4836-B2F4-B67358965BC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89D6A06-41DB-4845-AEC5-A212725BFDFF}">
      <dgm:prSet/>
      <dgm:spPr/>
      <dgm:t>
        <a:bodyPr/>
        <a:lstStyle/>
        <a:p>
          <a:r>
            <a:rPr lang="en-US"/>
            <a:t>Cybersecurity (at BS level)</a:t>
          </a:r>
        </a:p>
      </dgm:t>
    </dgm:pt>
    <dgm:pt modelId="{92A42C0E-E2F2-4F5D-A10B-F5923CA0241C}" type="parTrans" cxnId="{5BE7A5E3-C54A-4706-8ABE-FDD75BC909C4}">
      <dgm:prSet/>
      <dgm:spPr/>
      <dgm:t>
        <a:bodyPr/>
        <a:lstStyle/>
        <a:p>
          <a:endParaRPr lang="en-US"/>
        </a:p>
      </dgm:t>
    </dgm:pt>
    <dgm:pt modelId="{0687638A-A55C-4EF1-A76A-6BD093DA37EF}" type="sibTrans" cxnId="{5BE7A5E3-C54A-4706-8ABE-FDD75BC909C4}">
      <dgm:prSet/>
      <dgm:spPr/>
      <dgm:t>
        <a:bodyPr/>
        <a:lstStyle/>
        <a:p>
          <a:endParaRPr lang="en-US"/>
        </a:p>
      </dgm:t>
    </dgm:pt>
    <dgm:pt modelId="{6F086470-5E16-4740-98F5-A62E39352D1A}">
      <dgm:prSet/>
      <dgm:spPr/>
      <dgm:t>
        <a:bodyPr/>
        <a:lstStyle/>
        <a:p>
          <a:r>
            <a:rPr lang="en-US"/>
            <a:t>At MS level</a:t>
          </a:r>
        </a:p>
      </dgm:t>
    </dgm:pt>
    <dgm:pt modelId="{F6BBC8B4-402D-4536-A7F5-29E96710CE79}" type="parTrans" cxnId="{66054CD0-799D-4388-B645-EC1D58ABDA51}">
      <dgm:prSet/>
      <dgm:spPr/>
      <dgm:t>
        <a:bodyPr/>
        <a:lstStyle/>
        <a:p>
          <a:endParaRPr lang="en-US"/>
        </a:p>
      </dgm:t>
    </dgm:pt>
    <dgm:pt modelId="{64BC7E30-A790-4C67-A2D6-49AEB1383B4E}" type="sibTrans" cxnId="{66054CD0-799D-4388-B645-EC1D58ABDA51}">
      <dgm:prSet/>
      <dgm:spPr/>
      <dgm:t>
        <a:bodyPr/>
        <a:lstStyle/>
        <a:p>
          <a:endParaRPr lang="en-US"/>
        </a:p>
      </dgm:t>
    </dgm:pt>
    <dgm:pt modelId="{263CA104-FDBF-47D0-80B4-8CDCC5BC11A4}">
      <dgm:prSet/>
      <dgm:spPr/>
      <dgm:t>
        <a:bodyPr/>
        <a:lstStyle/>
        <a:p>
          <a:r>
            <a:rPr lang="en-US"/>
            <a:t>(Still a big gaps)</a:t>
          </a:r>
        </a:p>
      </dgm:t>
    </dgm:pt>
    <dgm:pt modelId="{4A3F5022-91B3-45FC-8266-9FC06E52B5A1}" type="parTrans" cxnId="{19F6A76B-2F14-41A5-8E94-99AA6897778C}">
      <dgm:prSet/>
      <dgm:spPr/>
      <dgm:t>
        <a:bodyPr/>
        <a:lstStyle/>
        <a:p>
          <a:endParaRPr lang="en-US"/>
        </a:p>
      </dgm:t>
    </dgm:pt>
    <dgm:pt modelId="{1257E086-81C5-4805-B1AF-2E9DDCF8D555}" type="sibTrans" cxnId="{19F6A76B-2F14-41A5-8E94-99AA6897778C}">
      <dgm:prSet/>
      <dgm:spPr/>
      <dgm:t>
        <a:bodyPr/>
        <a:lstStyle/>
        <a:p>
          <a:endParaRPr lang="en-US"/>
        </a:p>
      </dgm:t>
    </dgm:pt>
    <dgm:pt modelId="{FA568A30-BAEA-4267-ACAC-B652209B8BC6}" type="pres">
      <dgm:prSet presAssocID="{91A8FD9A-7512-4836-B2F4-B67358965BC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0AFF232-E20F-4A24-9345-FDC07E6753B5}" type="pres">
      <dgm:prSet presAssocID="{989D6A06-41DB-4845-AEC5-A212725BFDFF}" presName="hierRoot1" presStyleCnt="0"/>
      <dgm:spPr/>
    </dgm:pt>
    <dgm:pt modelId="{DFF36C04-5005-48D5-BD3A-D2C459A3E525}" type="pres">
      <dgm:prSet presAssocID="{989D6A06-41DB-4845-AEC5-A212725BFDFF}" presName="composite" presStyleCnt="0"/>
      <dgm:spPr/>
    </dgm:pt>
    <dgm:pt modelId="{7747CCF3-D021-4807-8F19-1E7ADA3AC431}" type="pres">
      <dgm:prSet presAssocID="{989D6A06-41DB-4845-AEC5-A212725BFDFF}" presName="background" presStyleLbl="node0" presStyleIdx="0" presStyleCnt="3"/>
      <dgm:spPr/>
    </dgm:pt>
    <dgm:pt modelId="{A58A468F-C846-4289-A7F8-8E924FBF0DC7}" type="pres">
      <dgm:prSet presAssocID="{989D6A06-41DB-4845-AEC5-A212725BFDFF}" presName="text" presStyleLbl="fgAcc0" presStyleIdx="0" presStyleCnt="3">
        <dgm:presLayoutVars>
          <dgm:chPref val="3"/>
        </dgm:presLayoutVars>
      </dgm:prSet>
      <dgm:spPr/>
    </dgm:pt>
    <dgm:pt modelId="{FA93D5EA-1BAF-4ACD-B783-6DB64F6FB16F}" type="pres">
      <dgm:prSet presAssocID="{989D6A06-41DB-4845-AEC5-A212725BFDFF}" presName="hierChild2" presStyleCnt="0"/>
      <dgm:spPr/>
    </dgm:pt>
    <dgm:pt modelId="{4EE5CA05-AC10-4253-9314-A6A852C560BB}" type="pres">
      <dgm:prSet presAssocID="{6F086470-5E16-4740-98F5-A62E39352D1A}" presName="hierRoot1" presStyleCnt="0"/>
      <dgm:spPr/>
    </dgm:pt>
    <dgm:pt modelId="{BA32705C-2637-4B76-ADF2-872E143BEB4D}" type="pres">
      <dgm:prSet presAssocID="{6F086470-5E16-4740-98F5-A62E39352D1A}" presName="composite" presStyleCnt="0"/>
      <dgm:spPr/>
    </dgm:pt>
    <dgm:pt modelId="{8C9AFB6B-FBD8-4CFC-B073-D98D55E7CF4F}" type="pres">
      <dgm:prSet presAssocID="{6F086470-5E16-4740-98F5-A62E39352D1A}" presName="background" presStyleLbl="node0" presStyleIdx="1" presStyleCnt="3"/>
      <dgm:spPr/>
    </dgm:pt>
    <dgm:pt modelId="{3033889C-C7AE-4E68-8265-E6E5123250C4}" type="pres">
      <dgm:prSet presAssocID="{6F086470-5E16-4740-98F5-A62E39352D1A}" presName="text" presStyleLbl="fgAcc0" presStyleIdx="1" presStyleCnt="3">
        <dgm:presLayoutVars>
          <dgm:chPref val="3"/>
        </dgm:presLayoutVars>
      </dgm:prSet>
      <dgm:spPr/>
    </dgm:pt>
    <dgm:pt modelId="{2C5E7B81-EA11-4B19-B708-F920F32048EB}" type="pres">
      <dgm:prSet presAssocID="{6F086470-5E16-4740-98F5-A62E39352D1A}" presName="hierChild2" presStyleCnt="0"/>
      <dgm:spPr/>
    </dgm:pt>
    <dgm:pt modelId="{84205353-DE31-4E5B-AFCE-680C4FD4CB87}" type="pres">
      <dgm:prSet presAssocID="{263CA104-FDBF-47D0-80B4-8CDCC5BC11A4}" presName="hierRoot1" presStyleCnt="0"/>
      <dgm:spPr/>
    </dgm:pt>
    <dgm:pt modelId="{35121C11-31FB-452C-A0A8-69E5B659E906}" type="pres">
      <dgm:prSet presAssocID="{263CA104-FDBF-47D0-80B4-8CDCC5BC11A4}" presName="composite" presStyleCnt="0"/>
      <dgm:spPr/>
    </dgm:pt>
    <dgm:pt modelId="{2A60EAEF-85A2-4F91-9E59-51FBA98D83B3}" type="pres">
      <dgm:prSet presAssocID="{263CA104-FDBF-47D0-80B4-8CDCC5BC11A4}" presName="background" presStyleLbl="node0" presStyleIdx="2" presStyleCnt="3"/>
      <dgm:spPr/>
    </dgm:pt>
    <dgm:pt modelId="{92BABD00-A736-4801-AF84-AD9F4430F859}" type="pres">
      <dgm:prSet presAssocID="{263CA104-FDBF-47D0-80B4-8CDCC5BC11A4}" presName="text" presStyleLbl="fgAcc0" presStyleIdx="2" presStyleCnt="3">
        <dgm:presLayoutVars>
          <dgm:chPref val="3"/>
        </dgm:presLayoutVars>
      </dgm:prSet>
      <dgm:spPr/>
    </dgm:pt>
    <dgm:pt modelId="{C76DBD73-EA1C-44E6-A21C-B7AEBC7475BB}" type="pres">
      <dgm:prSet presAssocID="{263CA104-FDBF-47D0-80B4-8CDCC5BC11A4}" presName="hierChild2" presStyleCnt="0"/>
      <dgm:spPr/>
    </dgm:pt>
  </dgm:ptLst>
  <dgm:cxnLst>
    <dgm:cxn modelId="{19F6A76B-2F14-41A5-8E94-99AA6897778C}" srcId="{91A8FD9A-7512-4836-B2F4-B67358965BCD}" destId="{263CA104-FDBF-47D0-80B4-8CDCC5BC11A4}" srcOrd="2" destOrd="0" parTransId="{4A3F5022-91B3-45FC-8266-9FC06E52B5A1}" sibTransId="{1257E086-81C5-4805-B1AF-2E9DDCF8D555}"/>
    <dgm:cxn modelId="{D8D80090-218B-41C9-BCC6-5AE7477052F1}" type="presOf" srcId="{91A8FD9A-7512-4836-B2F4-B67358965BCD}" destId="{FA568A30-BAEA-4267-ACAC-B652209B8BC6}" srcOrd="0" destOrd="0" presId="urn:microsoft.com/office/officeart/2005/8/layout/hierarchy1"/>
    <dgm:cxn modelId="{39407FA9-3447-4860-AA25-227EAB214705}" type="presOf" srcId="{6F086470-5E16-4740-98F5-A62E39352D1A}" destId="{3033889C-C7AE-4E68-8265-E6E5123250C4}" srcOrd="0" destOrd="0" presId="urn:microsoft.com/office/officeart/2005/8/layout/hierarchy1"/>
    <dgm:cxn modelId="{CA7505B2-E1E5-44BA-B98F-F3A622AF436F}" type="presOf" srcId="{263CA104-FDBF-47D0-80B4-8CDCC5BC11A4}" destId="{92BABD00-A736-4801-AF84-AD9F4430F859}" srcOrd="0" destOrd="0" presId="urn:microsoft.com/office/officeart/2005/8/layout/hierarchy1"/>
    <dgm:cxn modelId="{66054CD0-799D-4388-B645-EC1D58ABDA51}" srcId="{91A8FD9A-7512-4836-B2F4-B67358965BCD}" destId="{6F086470-5E16-4740-98F5-A62E39352D1A}" srcOrd="1" destOrd="0" parTransId="{F6BBC8B4-402D-4536-A7F5-29E96710CE79}" sibTransId="{64BC7E30-A790-4C67-A2D6-49AEB1383B4E}"/>
    <dgm:cxn modelId="{5BE7A5E3-C54A-4706-8ABE-FDD75BC909C4}" srcId="{91A8FD9A-7512-4836-B2F4-B67358965BCD}" destId="{989D6A06-41DB-4845-AEC5-A212725BFDFF}" srcOrd="0" destOrd="0" parTransId="{92A42C0E-E2F2-4F5D-A10B-F5923CA0241C}" sibTransId="{0687638A-A55C-4EF1-A76A-6BD093DA37EF}"/>
    <dgm:cxn modelId="{AA01A6E7-8DBF-42AA-917A-E4BACF603DAD}" type="presOf" srcId="{989D6A06-41DB-4845-AEC5-A212725BFDFF}" destId="{A58A468F-C846-4289-A7F8-8E924FBF0DC7}" srcOrd="0" destOrd="0" presId="urn:microsoft.com/office/officeart/2005/8/layout/hierarchy1"/>
    <dgm:cxn modelId="{B410DF44-E26A-4834-8324-ABFA69FC7AE8}" type="presParOf" srcId="{FA568A30-BAEA-4267-ACAC-B652209B8BC6}" destId="{10AFF232-E20F-4A24-9345-FDC07E6753B5}" srcOrd="0" destOrd="0" presId="urn:microsoft.com/office/officeart/2005/8/layout/hierarchy1"/>
    <dgm:cxn modelId="{211BB816-DD13-4F48-A8F0-0114113AF12E}" type="presParOf" srcId="{10AFF232-E20F-4A24-9345-FDC07E6753B5}" destId="{DFF36C04-5005-48D5-BD3A-D2C459A3E525}" srcOrd="0" destOrd="0" presId="urn:microsoft.com/office/officeart/2005/8/layout/hierarchy1"/>
    <dgm:cxn modelId="{5D91496F-A213-48EE-BBCF-80361C6B087B}" type="presParOf" srcId="{DFF36C04-5005-48D5-BD3A-D2C459A3E525}" destId="{7747CCF3-D021-4807-8F19-1E7ADA3AC431}" srcOrd="0" destOrd="0" presId="urn:microsoft.com/office/officeart/2005/8/layout/hierarchy1"/>
    <dgm:cxn modelId="{B1572ECE-3275-4F5C-9201-1F70F3A107DA}" type="presParOf" srcId="{DFF36C04-5005-48D5-BD3A-D2C459A3E525}" destId="{A58A468F-C846-4289-A7F8-8E924FBF0DC7}" srcOrd="1" destOrd="0" presId="urn:microsoft.com/office/officeart/2005/8/layout/hierarchy1"/>
    <dgm:cxn modelId="{A1329FB7-8678-4C11-A1E5-37BA73EC0AA0}" type="presParOf" srcId="{10AFF232-E20F-4A24-9345-FDC07E6753B5}" destId="{FA93D5EA-1BAF-4ACD-B783-6DB64F6FB16F}" srcOrd="1" destOrd="0" presId="urn:microsoft.com/office/officeart/2005/8/layout/hierarchy1"/>
    <dgm:cxn modelId="{60E7E528-467E-45FB-B8AD-555DA7187009}" type="presParOf" srcId="{FA568A30-BAEA-4267-ACAC-B652209B8BC6}" destId="{4EE5CA05-AC10-4253-9314-A6A852C560BB}" srcOrd="1" destOrd="0" presId="urn:microsoft.com/office/officeart/2005/8/layout/hierarchy1"/>
    <dgm:cxn modelId="{5F0DA322-C5C2-412E-9488-D159923925CC}" type="presParOf" srcId="{4EE5CA05-AC10-4253-9314-A6A852C560BB}" destId="{BA32705C-2637-4B76-ADF2-872E143BEB4D}" srcOrd="0" destOrd="0" presId="urn:microsoft.com/office/officeart/2005/8/layout/hierarchy1"/>
    <dgm:cxn modelId="{F68D7B0A-F3C0-4A25-8F7E-10D9DA75C7FF}" type="presParOf" srcId="{BA32705C-2637-4B76-ADF2-872E143BEB4D}" destId="{8C9AFB6B-FBD8-4CFC-B073-D98D55E7CF4F}" srcOrd="0" destOrd="0" presId="urn:microsoft.com/office/officeart/2005/8/layout/hierarchy1"/>
    <dgm:cxn modelId="{CCF79DB1-D267-4787-8332-284081CE7478}" type="presParOf" srcId="{BA32705C-2637-4B76-ADF2-872E143BEB4D}" destId="{3033889C-C7AE-4E68-8265-E6E5123250C4}" srcOrd="1" destOrd="0" presId="urn:microsoft.com/office/officeart/2005/8/layout/hierarchy1"/>
    <dgm:cxn modelId="{8EE81F84-7E94-4E29-B26B-7C3CCEB2DFD3}" type="presParOf" srcId="{4EE5CA05-AC10-4253-9314-A6A852C560BB}" destId="{2C5E7B81-EA11-4B19-B708-F920F32048EB}" srcOrd="1" destOrd="0" presId="urn:microsoft.com/office/officeart/2005/8/layout/hierarchy1"/>
    <dgm:cxn modelId="{E83FB48C-6173-4DF3-BAF6-DFB7AB6340AA}" type="presParOf" srcId="{FA568A30-BAEA-4267-ACAC-B652209B8BC6}" destId="{84205353-DE31-4E5B-AFCE-680C4FD4CB87}" srcOrd="2" destOrd="0" presId="urn:microsoft.com/office/officeart/2005/8/layout/hierarchy1"/>
    <dgm:cxn modelId="{965A5192-E506-4B36-862D-F592DB415107}" type="presParOf" srcId="{84205353-DE31-4E5B-AFCE-680C4FD4CB87}" destId="{35121C11-31FB-452C-A0A8-69E5B659E906}" srcOrd="0" destOrd="0" presId="urn:microsoft.com/office/officeart/2005/8/layout/hierarchy1"/>
    <dgm:cxn modelId="{B79B6F0E-74BD-423E-A9F3-409E45E92D4E}" type="presParOf" srcId="{35121C11-31FB-452C-A0A8-69E5B659E906}" destId="{2A60EAEF-85A2-4F91-9E59-51FBA98D83B3}" srcOrd="0" destOrd="0" presId="urn:microsoft.com/office/officeart/2005/8/layout/hierarchy1"/>
    <dgm:cxn modelId="{7525BACA-2723-4967-BF9C-C619AA8BD024}" type="presParOf" srcId="{35121C11-31FB-452C-A0A8-69E5B659E906}" destId="{92BABD00-A736-4801-AF84-AD9F4430F859}" srcOrd="1" destOrd="0" presId="urn:microsoft.com/office/officeart/2005/8/layout/hierarchy1"/>
    <dgm:cxn modelId="{C4EC335F-0EE8-42AF-8A68-8DF708C95D88}" type="presParOf" srcId="{84205353-DE31-4E5B-AFCE-680C4FD4CB87}" destId="{C76DBD73-EA1C-44E6-A21C-B7AEBC7475B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4C749E-A3C9-4E03-B18E-78CC07690744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FF51286-4E63-4663-A4A7-B71E0EAF58E9}">
      <dgm:prSet/>
      <dgm:spPr/>
      <dgm:t>
        <a:bodyPr/>
        <a:lstStyle/>
        <a:p>
          <a:r>
            <a:rPr lang="en-US"/>
            <a:t>Viruses/Worms/Ransomware/ </a:t>
          </a:r>
        </a:p>
      </dgm:t>
    </dgm:pt>
    <dgm:pt modelId="{BA7CCB21-CFF9-4DF4-95A3-E449C2B9C19B}" type="parTrans" cxnId="{5DC1D341-D00C-4C1E-A045-F525360A63E2}">
      <dgm:prSet/>
      <dgm:spPr/>
      <dgm:t>
        <a:bodyPr/>
        <a:lstStyle/>
        <a:p>
          <a:endParaRPr lang="en-US"/>
        </a:p>
      </dgm:t>
    </dgm:pt>
    <dgm:pt modelId="{3B0C1577-3EBA-4ABA-8D8E-B7401C640E37}" type="sibTrans" cxnId="{5DC1D341-D00C-4C1E-A045-F525360A63E2}">
      <dgm:prSet/>
      <dgm:spPr/>
      <dgm:t>
        <a:bodyPr/>
        <a:lstStyle/>
        <a:p>
          <a:endParaRPr lang="en-US"/>
        </a:p>
      </dgm:t>
    </dgm:pt>
    <dgm:pt modelId="{0EEF60B3-885B-4074-A652-57A857573180}">
      <dgm:prSet/>
      <dgm:spPr/>
      <dgm:t>
        <a:bodyPr/>
        <a:lstStyle/>
        <a:p>
          <a:r>
            <a:rPr lang="en-US"/>
            <a:t>Illegal access to devices/data </a:t>
          </a:r>
        </a:p>
      </dgm:t>
    </dgm:pt>
    <dgm:pt modelId="{F9B643F7-2AEB-45B4-B517-56C40FD8A42E}" type="parTrans" cxnId="{860735F5-ED18-43D5-BAA5-3010023401E3}">
      <dgm:prSet/>
      <dgm:spPr/>
      <dgm:t>
        <a:bodyPr/>
        <a:lstStyle/>
        <a:p>
          <a:endParaRPr lang="en-US"/>
        </a:p>
      </dgm:t>
    </dgm:pt>
    <dgm:pt modelId="{D035CBB1-E203-4D77-91CB-EE72AACA5108}" type="sibTrans" cxnId="{860735F5-ED18-43D5-BAA5-3010023401E3}">
      <dgm:prSet/>
      <dgm:spPr/>
      <dgm:t>
        <a:bodyPr/>
        <a:lstStyle/>
        <a:p>
          <a:endParaRPr lang="en-US"/>
        </a:p>
      </dgm:t>
    </dgm:pt>
    <dgm:pt modelId="{C993FF4B-9F4E-4BD0-A5D0-210FD2D8E916}">
      <dgm:prSet/>
      <dgm:spPr/>
      <dgm:t>
        <a:bodyPr/>
        <a:lstStyle/>
        <a:p>
          <a:r>
            <a:rPr lang="en-US"/>
            <a:t>Altering/deleting data</a:t>
          </a:r>
        </a:p>
      </dgm:t>
    </dgm:pt>
    <dgm:pt modelId="{5A8C926D-1667-45E6-BEDC-ADD2FC5DA985}" type="parTrans" cxnId="{680953A0-DD7A-40CE-A9FB-BB121CB0D840}">
      <dgm:prSet/>
      <dgm:spPr/>
      <dgm:t>
        <a:bodyPr/>
        <a:lstStyle/>
        <a:p>
          <a:endParaRPr lang="en-US"/>
        </a:p>
      </dgm:t>
    </dgm:pt>
    <dgm:pt modelId="{1B1DC34A-A2CC-425C-8DF0-A0E6EA71BCF9}" type="sibTrans" cxnId="{680953A0-DD7A-40CE-A9FB-BB121CB0D840}">
      <dgm:prSet/>
      <dgm:spPr/>
      <dgm:t>
        <a:bodyPr/>
        <a:lstStyle/>
        <a:p>
          <a:endParaRPr lang="en-US"/>
        </a:p>
      </dgm:t>
    </dgm:pt>
    <dgm:pt modelId="{C2CBF553-2000-4FAD-9CCC-28A682876721}">
      <dgm:prSet/>
      <dgm:spPr/>
      <dgm:t>
        <a:bodyPr/>
        <a:lstStyle/>
        <a:p>
          <a:r>
            <a:rPr lang="en-US"/>
            <a:t>Misusing a device/data</a:t>
          </a:r>
        </a:p>
      </dgm:t>
    </dgm:pt>
    <dgm:pt modelId="{D61F6EBD-F56B-414D-AEEF-3786B52F7EF6}" type="parTrans" cxnId="{BCAED55C-E868-4EC8-A88A-28F673E0F26E}">
      <dgm:prSet/>
      <dgm:spPr/>
      <dgm:t>
        <a:bodyPr/>
        <a:lstStyle/>
        <a:p>
          <a:endParaRPr lang="en-US"/>
        </a:p>
      </dgm:t>
    </dgm:pt>
    <dgm:pt modelId="{012F269B-C518-449B-A53C-78101F0F5684}" type="sibTrans" cxnId="{BCAED55C-E868-4EC8-A88A-28F673E0F26E}">
      <dgm:prSet/>
      <dgm:spPr/>
      <dgm:t>
        <a:bodyPr/>
        <a:lstStyle/>
        <a:p>
          <a:endParaRPr lang="en-US"/>
        </a:p>
      </dgm:t>
    </dgm:pt>
    <dgm:pt modelId="{4D367F28-D6AC-4E8C-AAC7-4F1E69AE4F0B}" type="pres">
      <dgm:prSet presAssocID="{0F4C749E-A3C9-4E03-B18E-78CC07690744}" presName="vert0" presStyleCnt="0">
        <dgm:presLayoutVars>
          <dgm:dir/>
          <dgm:animOne val="branch"/>
          <dgm:animLvl val="lvl"/>
        </dgm:presLayoutVars>
      </dgm:prSet>
      <dgm:spPr/>
    </dgm:pt>
    <dgm:pt modelId="{A2B6E7AE-6AFA-4DF4-956C-7F8C4578CDE1}" type="pres">
      <dgm:prSet presAssocID="{0FF51286-4E63-4663-A4A7-B71E0EAF58E9}" presName="thickLine" presStyleLbl="alignNode1" presStyleIdx="0" presStyleCnt="4"/>
      <dgm:spPr/>
    </dgm:pt>
    <dgm:pt modelId="{EF056D6A-44F8-442B-A045-C4A7B7678D2B}" type="pres">
      <dgm:prSet presAssocID="{0FF51286-4E63-4663-A4A7-B71E0EAF58E9}" presName="horz1" presStyleCnt="0"/>
      <dgm:spPr/>
    </dgm:pt>
    <dgm:pt modelId="{A8D87DB4-0BF8-4D9C-B467-BF809358D36A}" type="pres">
      <dgm:prSet presAssocID="{0FF51286-4E63-4663-A4A7-B71E0EAF58E9}" presName="tx1" presStyleLbl="revTx" presStyleIdx="0" presStyleCnt="4"/>
      <dgm:spPr/>
    </dgm:pt>
    <dgm:pt modelId="{6182131E-28E5-4A49-A6A1-9CE539F5E36D}" type="pres">
      <dgm:prSet presAssocID="{0FF51286-4E63-4663-A4A7-B71E0EAF58E9}" presName="vert1" presStyleCnt="0"/>
      <dgm:spPr/>
    </dgm:pt>
    <dgm:pt modelId="{DDDD6AB6-7367-4253-A720-AB404FD50A37}" type="pres">
      <dgm:prSet presAssocID="{0EEF60B3-885B-4074-A652-57A857573180}" presName="thickLine" presStyleLbl="alignNode1" presStyleIdx="1" presStyleCnt="4"/>
      <dgm:spPr/>
    </dgm:pt>
    <dgm:pt modelId="{3F287CB9-7E36-4AC6-9B19-05A8D967C473}" type="pres">
      <dgm:prSet presAssocID="{0EEF60B3-885B-4074-A652-57A857573180}" presName="horz1" presStyleCnt="0"/>
      <dgm:spPr/>
    </dgm:pt>
    <dgm:pt modelId="{971C3D7B-41CF-4E9A-8645-AD68915CCBC8}" type="pres">
      <dgm:prSet presAssocID="{0EEF60B3-885B-4074-A652-57A857573180}" presName="tx1" presStyleLbl="revTx" presStyleIdx="1" presStyleCnt="4"/>
      <dgm:spPr/>
    </dgm:pt>
    <dgm:pt modelId="{8586EC18-F222-4410-97A7-F8176C6AD060}" type="pres">
      <dgm:prSet presAssocID="{0EEF60B3-885B-4074-A652-57A857573180}" presName="vert1" presStyleCnt="0"/>
      <dgm:spPr/>
    </dgm:pt>
    <dgm:pt modelId="{58A8B435-E2C8-4F2C-9F89-6DC512EC9F8F}" type="pres">
      <dgm:prSet presAssocID="{C993FF4B-9F4E-4BD0-A5D0-210FD2D8E916}" presName="thickLine" presStyleLbl="alignNode1" presStyleIdx="2" presStyleCnt="4"/>
      <dgm:spPr/>
    </dgm:pt>
    <dgm:pt modelId="{34687B42-A0A6-40F4-ADB0-A9DC48912DE7}" type="pres">
      <dgm:prSet presAssocID="{C993FF4B-9F4E-4BD0-A5D0-210FD2D8E916}" presName="horz1" presStyleCnt="0"/>
      <dgm:spPr/>
    </dgm:pt>
    <dgm:pt modelId="{D08977D1-9133-4EEE-9B4B-4E0ABE254BED}" type="pres">
      <dgm:prSet presAssocID="{C993FF4B-9F4E-4BD0-A5D0-210FD2D8E916}" presName="tx1" presStyleLbl="revTx" presStyleIdx="2" presStyleCnt="4"/>
      <dgm:spPr/>
    </dgm:pt>
    <dgm:pt modelId="{185DA8CA-DA6F-4BD9-B6CB-CDCB596EEF61}" type="pres">
      <dgm:prSet presAssocID="{C993FF4B-9F4E-4BD0-A5D0-210FD2D8E916}" presName="vert1" presStyleCnt="0"/>
      <dgm:spPr/>
    </dgm:pt>
    <dgm:pt modelId="{350BE99A-CC62-41BB-8CD5-F892C69E23DC}" type="pres">
      <dgm:prSet presAssocID="{C2CBF553-2000-4FAD-9CCC-28A682876721}" presName="thickLine" presStyleLbl="alignNode1" presStyleIdx="3" presStyleCnt="4"/>
      <dgm:spPr/>
    </dgm:pt>
    <dgm:pt modelId="{319E1E48-7E74-4EF3-92B9-C2044A5BF2C4}" type="pres">
      <dgm:prSet presAssocID="{C2CBF553-2000-4FAD-9CCC-28A682876721}" presName="horz1" presStyleCnt="0"/>
      <dgm:spPr/>
    </dgm:pt>
    <dgm:pt modelId="{A3DA94BA-5918-4B37-ACE5-CA308BAEF9D0}" type="pres">
      <dgm:prSet presAssocID="{C2CBF553-2000-4FAD-9CCC-28A682876721}" presName="tx1" presStyleLbl="revTx" presStyleIdx="3" presStyleCnt="4"/>
      <dgm:spPr/>
    </dgm:pt>
    <dgm:pt modelId="{64AFF706-7A77-4D70-A363-4EFD462AC33F}" type="pres">
      <dgm:prSet presAssocID="{C2CBF553-2000-4FAD-9CCC-28A682876721}" presName="vert1" presStyleCnt="0"/>
      <dgm:spPr/>
    </dgm:pt>
  </dgm:ptLst>
  <dgm:cxnLst>
    <dgm:cxn modelId="{BCAED55C-E868-4EC8-A88A-28F673E0F26E}" srcId="{0F4C749E-A3C9-4E03-B18E-78CC07690744}" destId="{C2CBF553-2000-4FAD-9CCC-28A682876721}" srcOrd="3" destOrd="0" parTransId="{D61F6EBD-F56B-414D-AEEF-3786B52F7EF6}" sibTransId="{012F269B-C518-449B-A53C-78101F0F5684}"/>
    <dgm:cxn modelId="{5DC1D341-D00C-4C1E-A045-F525360A63E2}" srcId="{0F4C749E-A3C9-4E03-B18E-78CC07690744}" destId="{0FF51286-4E63-4663-A4A7-B71E0EAF58E9}" srcOrd="0" destOrd="0" parTransId="{BA7CCB21-CFF9-4DF4-95A3-E449C2B9C19B}" sibTransId="{3B0C1577-3EBA-4ABA-8D8E-B7401C640E37}"/>
    <dgm:cxn modelId="{F01AD563-05FE-48A1-99B0-7F4909480FCE}" type="presOf" srcId="{0FF51286-4E63-4663-A4A7-B71E0EAF58E9}" destId="{A8D87DB4-0BF8-4D9C-B467-BF809358D36A}" srcOrd="0" destOrd="0" presId="urn:microsoft.com/office/officeart/2008/layout/LinedList"/>
    <dgm:cxn modelId="{015AA290-A6C9-473C-B414-597B00257A7F}" type="presOf" srcId="{0F4C749E-A3C9-4E03-B18E-78CC07690744}" destId="{4D367F28-D6AC-4E8C-AAC7-4F1E69AE4F0B}" srcOrd="0" destOrd="0" presId="urn:microsoft.com/office/officeart/2008/layout/LinedList"/>
    <dgm:cxn modelId="{680953A0-DD7A-40CE-A9FB-BB121CB0D840}" srcId="{0F4C749E-A3C9-4E03-B18E-78CC07690744}" destId="{C993FF4B-9F4E-4BD0-A5D0-210FD2D8E916}" srcOrd="2" destOrd="0" parTransId="{5A8C926D-1667-45E6-BEDC-ADD2FC5DA985}" sibTransId="{1B1DC34A-A2CC-425C-8DF0-A0E6EA71BCF9}"/>
    <dgm:cxn modelId="{024BD8AE-246A-4E14-95F7-A3355B961F88}" type="presOf" srcId="{C2CBF553-2000-4FAD-9CCC-28A682876721}" destId="{A3DA94BA-5918-4B37-ACE5-CA308BAEF9D0}" srcOrd="0" destOrd="0" presId="urn:microsoft.com/office/officeart/2008/layout/LinedList"/>
    <dgm:cxn modelId="{DB9F84EC-9E65-4106-B855-E2C35D6D8AC9}" type="presOf" srcId="{C993FF4B-9F4E-4BD0-A5D0-210FD2D8E916}" destId="{D08977D1-9133-4EEE-9B4B-4E0ABE254BED}" srcOrd="0" destOrd="0" presId="urn:microsoft.com/office/officeart/2008/layout/LinedList"/>
    <dgm:cxn modelId="{99BED3EF-1DB5-4691-B0B1-7F60F7BE5797}" type="presOf" srcId="{0EEF60B3-885B-4074-A652-57A857573180}" destId="{971C3D7B-41CF-4E9A-8645-AD68915CCBC8}" srcOrd="0" destOrd="0" presId="urn:microsoft.com/office/officeart/2008/layout/LinedList"/>
    <dgm:cxn modelId="{860735F5-ED18-43D5-BAA5-3010023401E3}" srcId="{0F4C749E-A3C9-4E03-B18E-78CC07690744}" destId="{0EEF60B3-885B-4074-A652-57A857573180}" srcOrd="1" destOrd="0" parTransId="{F9B643F7-2AEB-45B4-B517-56C40FD8A42E}" sibTransId="{D035CBB1-E203-4D77-91CB-EE72AACA5108}"/>
    <dgm:cxn modelId="{4BBB5AED-D9CC-4A14-BBCA-F29B23066E9D}" type="presParOf" srcId="{4D367F28-D6AC-4E8C-AAC7-4F1E69AE4F0B}" destId="{A2B6E7AE-6AFA-4DF4-956C-7F8C4578CDE1}" srcOrd="0" destOrd="0" presId="urn:microsoft.com/office/officeart/2008/layout/LinedList"/>
    <dgm:cxn modelId="{9D18F025-F6F3-46A4-A55A-3EF92BA9D6B8}" type="presParOf" srcId="{4D367F28-D6AC-4E8C-AAC7-4F1E69AE4F0B}" destId="{EF056D6A-44F8-442B-A045-C4A7B7678D2B}" srcOrd="1" destOrd="0" presId="urn:microsoft.com/office/officeart/2008/layout/LinedList"/>
    <dgm:cxn modelId="{152D508D-28C3-448A-808F-7328BE17E926}" type="presParOf" srcId="{EF056D6A-44F8-442B-A045-C4A7B7678D2B}" destId="{A8D87DB4-0BF8-4D9C-B467-BF809358D36A}" srcOrd="0" destOrd="0" presId="urn:microsoft.com/office/officeart/2008/layout/LinedList"/>
    <dgm:cxn modelId="{C5DA6B2F-4A97-48F0-8AEE-50716EDBCED7}" type="presParOf" srcId="{EF056D6A-44F8-442B-A045-C4A7B7678D2B}" destId="{6182131E-28E5-4A49-A6A1-9CE539F5E36D}" srcOrd="1" destOrd="0" presId="urn:microsoft.com/office/officeart/2008/layout/LinedList"/>
    <dgm:cxn modelId="{C29DD1EC-091C-4EDF-BA30-0AA18917A906}" type="presParOf" srcId="{4D367F28-D6AC-4E8C-AAC7-4F1E69AE4F0B}" destId="{DDDD6AB6-7367-4253-A720-AB404FD50A37}" srcOrd="2" destOrd="0" presId="urn:microsoft.com/office/officeart/2008/layout/LinedList"/>
    <dgm:cxn modelId="{05AF57EB-0F29-4EAC-B80D-B99E07575D64}" type="presParOf" srcId="{4D367F28-D6AC-4E8C-AAC7-4F1E69AE4F0B}" destId="{3F287CB9-7E36-4AC6-9B19-05A8D967C473}" srcOrd="3" destOrd="0" presId="urn:microsoft.com/office/officeart/2008/layout/LinedList"/>
    <dgm:cxn modelId="{E55826A7-F5AB-45BB-B412-0F4178905161}" type="presParOf" srcId="{3F287CB9-7E36-4AC6-9B19-05A8D967C473}" destId="{971C3D7B-41CF-4E9A-8645-AD68915CCBC8}" srcOrd="0" destOrd="0" presId="urn:microsoft.com/office/officeart/2008/layout/LinedList"/>
    <dgm:cxn modelId="{5B0172F8-7263-474A-8656-527A89D07CE6}" type="presParOf" srcId="{3F287CB9-7E36-4AC6-9B19-05A8D967C473}" destId="{8586EC18-F222-4410-97A7-F8176C6AD060}" srcOrd="1" destOrd="0" presId="urn:microsoft.com/office/officeart/2008/layout/LinedList"/>
    <dgm:cxn modelId="{7064335A-8C22-43E9-9E4C-D087D4474C0B}" type="presParOf" srcId="{4D367F28-D6AC-4E8C-AAC7-4F1E69AE4F0B}" destId="{58A8B435-E2C8-4F2C-9F89-6DC512EC9F8F}" srcOrd="4" destOrd="0" presId="urn:microsoft.com/office/officeart/2008/layout/LinedList"/>
    <dgm:cxn modelId="{CCB10193-D72F-48E8-9A5F-3CD88366D30F}" type="presParOf" srcId="{4D367F28-D6AC-4E8C-AAC7-4F1E69AE4F0B}" destId="{34687B42-A0A6-40F4-ADB0-A9DC48912DE7}" srcOrd="5" destOrd="0" presId="urn:microsoft.com/office/officeart/2008/layout/LinedList"/>
    <dgm:cxn modelId="{CFE692E1-20A8-47C3-AFF1-8530A8604682}" type="presParOf" srcId="{34687B42-A0A6-40F4-ADB0-A9DC48912DE7}" destId="{D08977D1-9133-4EEE-9B4B-4E0ABE254BED}" srcOrd="0" destOrd="0" presId="urn:microsoft.com/office/officeart/2008/layout/LinedList"/>
    <dgm:cxn modelId="{E7FBD995-177A-478F-83A3-549099BFF7A5}" type="presParOf" srcId="{34687B42-A0A6-40F4-ADB0-A9DC48912DE7}" destId="{185DA8CA-DA6F-4BD9-B6CB-CDCB596EEF61}" srcOrd="1" destOrd="0" presId="urn:microsoft.com/office/officeart/2008/layout/LinedList"/>
    <dgm:cxn modelId="{7FA1B302-7AD5-46EF-BB3A-B50310970821}" type="presParOf" srcId="{4D367F28-D6AC-4E8C-AAC7-4F1E69AE4F0B}" destId="{350BE99A-CC62-41BB-8CD5-F892C69E23DC}" srcOrd="6" destOrd="0" presId="urn:microsoft.com/office/officeart/2008/layout/LinedList"/>
    <dgm:cxn modelId="{258FD948-AF73-4193-BB8A-FAD959EC62B9}" type="presParOf" srcId="{4D367F28-D6AC-4E8C-AAC7-4F1E69AE4F0B}" destId="{319E1E48-7E74-4EF3-92B9-C2044A5BF2C4}" srcOrd="7" destOrd="0" presId="urn:microsoft.com/office/officeart/2008/layout/LinedList"/>
    <dgm:cxn modelId="{84F0F730-8D9C-4DD8-AB3C-44F2E7B6B03D}" type="presParOf" srcId="{319E1E48-7E74-4EF3-92B9-C2044A5BF2C4}" destId="{A3DA94BA-5918-4B37-ACE5-CA308BAEF9D0}" srcOrd="0" destOrd="0" presId="urn:microsoft.com/office/officeart/2008/layout/LinedList"/>
    <dgm:cxn modelId="{A20127A6-47AB-4386-A28F-103EA69425D5}" type="presParOf" srcId="{319E1E48-7E74-4EF3-92B9-C2044A5BF2C4}" destId="{64AFF706-7A77-4D70-A363-4EFD462AC33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3139A4-59A5-4246-958F-2505DBF133A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FBE463A-8822-469E-B9A1-1379CF90F77A}">
      <dgm:prSet/>
      <dgm:spPr/>
      <dgm:t>
        <a:bodyPr/>
        <a:lstStyle/>
        <a:p>
          <a:r>
            <a:rPr lang="en-US"/>
            <a:t>Hacking/cracking </a:t>
          </a:r>
        </a:p>
      </dgm:t>
    </dgm:pt>
    <dgm:pt modelId="{DA18210F-D878-4599-BF91-5B082B3D0175}" type="parTrans" cxnId="{8034FB63-C955-4402-8E1E-1DCCD9C907AC}">
      <dgm:prSet/>
      <dgm:spPr/>
      <dgm:t>
        <a:bodyPr/>
        <a:lstStyle/>
        <a:p>
          <a:endParaRPr lang="en-US"/>
        </a:p>
      </dgm:t>
    </dgm:pt>
    <dgm:pt modelId="{764F8BF6-63E6-4CCE-AFF0-94652E953EB6}" type="sibTrans" cxnId="{8034FB63-C955-4402-8E1E-1DCCD9C907AC}">
      <dgm:prSet/>
      <dgm:spPr/>
      <dgm:t>
        <a:bodyPr/>
        <a:lstStyle/>
        <a:p>
          <a:endParaRPr lang="en-US"/>
        </a:p>
      </dgm:t>
    </dgm:pt>
    <dgm:pt modelId="{928AD42B-7CE3-48BD-8095-3FFE27939414}">
      <dgm:prSet/>
      <dgm:spPr/>
      <dgm:t>
        <a:bodyPr/>
        <a:lstStyle/>
        <a:p>
          <a:r>
            <a:rPr lang="en-US"/>
            <a:t>Money transfer </a:t>
          </a:r>
        </a:p>
      </dgm:t>
    </dgm:pt>
    <dgm:pt modelId="{D4828FFA-DA4E-4422-877B-4689ECE31DC4}" type="parTrans" cxnId="{DF9632A6-76C8-45C0-B631-99908C5130B7}">
      <dgm:prSet/>
      <dgm:spPr/>
      <dgm:t>
        <a:bodyPr/>
        <a:lstStyle/>
        <a:p>
          <a:endParaRPr lang="en-US"/>
        </a:p>
      </dgm:t>
    </dgm:pt>
    <dgm:pt modelId="{36EEB2C9-7EEB-45A8-9A2F-0013BB8B9173}" type="sibTrans" cxnId="{DF9632A6-76C8-45C0-B631-99908C5130B7}">
      <dgm:prSet/>
      <dgm:spPr/>
      <dgm:t>
        <a:bodyPr/>
        <a:lstStyle/>
        <a:p>
          <a:endParaRPr lang="en-US"/>
        </a:p>
      </dgm:t>
    </dgm:pt>
    <dgm:pt modelId="{E60B1307-28DB-450A-98C3-688EA8A52C91}">
      <dgm:prSet/>
      <dgm:spPr/>
      <dgm:t>
        <a:bodyPr/>
        <a:lstStyle/>
        <a:p>
          <a:r>
            <a:rPr lang="en-US"/>
            <a:t>Fraud </a:t>
          </a:r>
        </a:p>
      </dgm:t>
    </dgm:pt>
    <dgm:pt modelId="{D83DA6D9-D29C-402C-BD34-E14D1629537E}" type="parTrans" cxnId="{4701F4DE-F305-4D08-8C3F-D48544BAD726}">
      <dgm:prSet/>
      <dgm:spPr/>
      <dgm:t>
        <a:bodyPr/>
        <a:lstStyle/>
        <a:p>
          <a:endParaRPr lang="en-US"/>
        </a:p>
      </dgm:t>
    </dgm:pt>
    <dgm:pt modelId="{4E843885-3A5C-43D8-B30B-E16D2D5DC159}" type="sibTrans" cxnId="{4701F4DE-F305-4D08-8C3F-D48544BAD726}">
      <dgm:prSet/>
      <dgm:spPr/>
      <dgm:t>
        <a:bodyPr/>
        <a:lstStyle/>
        <a:p>
          <a:endParaRPr lang="en-US"/>
        </a:p>
      </dgm:t>
    </dgm:pt>
    <dgm:pt modelId="{C549EE69-264E-411C-B9C5-9D66684A8990}">
      <dgm:prSet/>
      <dgm:spPr/>
      <dgm:t>
        <a:bodyPr/>
        <a:lstStyle/>
        <a:p>
          <a:r>
            <a:rPr lang="en-US"/>
            <a:t>E-commerce Issues </a:t>
          </a:r>
        </a:p>
      </dgm:t>
    </dgm:pt>
    <dgm:pt modelId="{8D30B860-BDBB-41FB-97F6-D7EFEDA4B379}" type="parTrans" cxnId="{1F53218E-9D68-415E-874D-899294216FE3}">
      <dgm:prSet/>
      <dgm:spPr/>
      <dgm:t>
        <a:bodyPr/>
        <a:lstStyle/>
        <a:p>
          <a:endParaRPr lang="en-US"/>
        </a:p>
      </dgm:t>
    </dgm:pt>
    <dgm:pt modelId="{95150CE7-5A5A-4B2F-AA21-679049376931}" type="sibTrans" cxnId="{1F53218E-9D68-415E-874D-899294216FE3}">
      <dgm:prSet/>
      <dgm:spPr/>
      <dgm:t>
        <a:bodyPr/>
        <a:lstStyle/>
        <a:p>
          <a:endParaRPr lang="en-US"/>
        </a:p>
      </dgm:t>
    </dgm:pt>
    <dgm:pt modelId="{5DCAF8EB-B468-46F3-A69D-8D41622ACBB3}" type="pres">
      <dgm:prSet presAssocID="{C43139A4-59A5-4246-958F-2505DBF133A3}" presName="linear" presStyleCnt="0">
        <dgm:presLayoutVars>
          <dgm:animLvl val="lvl"/>
          <dgm:resizeHandles val="exact"/>
        </dgm:presLayoutVars>
      </dgm:prSet>
      <dgm:spPr/>
    </dgm:pt>
    <dgm:pt modelId="{24570944-359B-445B-A1B4-57FAE6CE04D9}" type="pres">
      <dgm:prSet presAssocID="{9FBE463A-8822-469E-B9A1-1379CF90F77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0428FBA-A0F9-465E-8B0C-B55F20EE7D66}" type="pres">
      <dgm:prSet presAssocID="{764F8BF6-63E6-4CCE-AFF0-94652E953EB6}" presName="spacer" presStyleCnt="0"/>
      <dgm:spPr/>
    </dgm:pt>
    <dgm:pt modelId="{B8197496-7C35-4A78-B461-6B7026D6C20F}" type="pres">
      <dgm:prSet presAssocID="{928AD42B-7CE3-48BD-8095-3FFE2793941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9DFCE5F-9F8E-4CD1-BE3B-8A66BF5D5432}" type="pres">
      <dgm:prSet presAssocID="{36EEB2C9-7EEB-45A8-9A2F-0013BB8B9173}" presName="spacer" presStyleCnt="0"/>
      <dgm:spPr/>
    </dgm:pt>
    <dgm:pt modelId="{486062AD-FE63-4553-BA3A-6A4F4801BA5C}" type="pres">
      <dgm:prSet presAssocID="{E60B1307-28DB-450A-98C3-688EA8A52C9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E994F07-497F-4577-B10F-CDB40B760777}" type="pres">
      <dgm:prSet presAssocID="{4E843885-3A5C-43D8-B30B-E16D2D5DC159}" presName="spacer" presStyleCnt="0"/>
      <dgm:spPr/>
    </dgm:pt>
    <dgm:pt modelId="{9C50F131-142F-4595-90FA-3E8DFBDE985D}" type="pres">
      <dgm:prSet presAssocID="{C549EE69-264E-411C-B9C5-9D66684A899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746900D-8C09-4F10-B8FE-4C39D3DA1C2E}" type="presOf" srcId="{E60B1307-28DB-450A-98C3-688EA8A52C91}" destId="{486062AD-FE63-4553-BA3A-6A4F4801BA5C}" srcOrd="0" destOrd="0" presId="urn:microsoft.com/office/officeart/2005/8/layout/vList2"/>
    <dgm:cxn modelId="{8034FB63-C955-4402-8E1E-1DCCD9C907AC}" srcId="{C43139A4-59A5-4246-958F-2505DBF133A3}" destId="{9FBE463A-8822-469E-B9A1-1379CF90F77A}" srcOrd="0" destOrd="0" parTransId="{DA18210F-D878-4599-BF91-5B082B3D0175}" sibTransId="{764F8BF6-63E6-4CCE-AFF0-94652E953EB6}"/>
    <dgm:cxn modelId="{9465014F-5B90-48B6-8689-426D1CAB4BFD}" type="presOf" srcId="{C549EE69-264E-411C-B9C5-9D66684A8990}" destId="{9C50F131-142F-4595-90FA-3E8DFBDE985D}" srcOrd="0" destOrd="0" presId="urn:microsoft.com/office/officeart/2005/8/layout/vList2"/>
    <dgm:cxn modelId="{1F53218E-9D68-415E-874D-899294216FE3}" srcId="{C43139A4-59A5-4246-958F-2505DBF133A3}" destId="{C549EE69-264E-411C-B9C5-9D66684A8990}" srcOrd="3" destOrd="0" parTransId="{8D30B860-BDBB-41FB-97F6-D7EFEDA4B379}" sibTransId="{95150CE7-5A5A-4B2F-AA21-679049376931}"/>
    <dgm:cxn modelId="{8390C6A2-4383-4BFD-913D-6A77745F9F6F}" type="presOf" srcId="{9FBE463A-8822-469E-B9A1-1379CF90F77A}" destId="{24570944-359B-445B-A1B4-57FAE6CE04D9}" srcOrd="0" destOrd="0" presId="urn:microsoft.com/office/officeart/2005/8/layout/vList2"/>
    <dgm:cxn modelId="{DF9632A6-76C8-45C0-B631-99908C5130B7}" srcId="{C43139A4-59A5-4246-958F-2505DBF133A3}" destId="{928AD42B-7CE3-48BD-8095-3FFE27939414}" srcOrd="1" destOrd="0" parTransId="{D4828FFA-DA4E-4422-877B-4689ECE31DC4}" sibTransId="{36EEB2C9-7EEB-45A8-9A2F-0013BB8B9173}"/>
    <dgm:cxn modelId="{BC8270BB-1ED3-42E2-83D8-EBD496FA1108}" type="presOf" srcId="{C43139A4-59A5-4246-958F-2505DBF133A3}" destId="{5DCAF8EB-B468-46F3-A69D-8D41622ACBB3}" srcOrd="0" destOrd="0" presId="urn:microsoft.com/office/officeart/2005/8/layout/vList2"/>
    <dgm:cxn modelId="{31312AD7-527E-47EF-8DC3-985DAA4BD28C}" type="presOf" srcId="{928AD42B-7CE3-48BD-8095-3FFE27939414}" destId="{B8197496-7C35-4A78-B461-6B7026D6C20F}" srcOrd="0" destOrd="0" presId="urn:microsoft.com/office/officeart/2005/8/layout/vList2"/>
    <dgm:cxn modelId="{4701F4DE-F305-4D08-8C3F-D48544BAD726}" srcId="{C43139A4-59A5-4246-958F-2505DBF133A3}" destId="{E60B1307-28DB-450A-98C3-688EA8A52C91}" srcOrd="2" destOrd="0" parTransId="{D83DA6D9-D29C-402C-BD34-E14D1629537E}" sibTransId="{4E843885-3A5C-43D8-B30B-E16D2D5DC159}"/>
    <dgm:cxn modelId="{0E989583-F8F3-48A1-B74A-AE4476FB177E}" type="presParOf" srcId="{5DCAF8EB-B468-46F3-A69D-8D41622ACBB3}" destId="{24570944-359B-445B-A1B4-57FAE6CE04D9}" srcOrd="0" destOrd="0" presId="urn:microsoft.com/office/officeart/2005/8/layout/vList2"/>
    <dgm:cxn modelId="{D4DB4E8C-413F-47EC-8C8F-E322637F23D8}" type="presParOf" srcId="{5DCAF8EB-B468-46F3-A69D-8D41622ACBB3}" destId="{D0428FBA-A0F9-465E-8B0C-B55F20EE7D66}" srcOrd="1" destOrd="0" presId="urn:microsoft.com/office/officeart/2005/8/layout/vList2"/>
    <dgm:cxn modelId="{558DB499-B00F-41DF-B9E1-A00370DF6621}" type="presParOf" srcId="{5DCAF8EB-B468-46F3-A69D-8D41622ACBB3}" destId="{B8197496-7C35-4A78-B461-6B7026D6C20F}" srcOrd="2" destOrd="0" presId="urn:microsoft.com/office/officeart/2005/8/layout/vList2"/>
    <dgm:cxn modelId="{114C9926-3B00-4ADD-A368-858334DD0DE6}" type="presParOf" srcId="{5DCAF8EB-B468-46F3-A69D-8D41622ACBB3}" destId="{D9DFCE5F-9F8E-4CD1-BE3B-8A66BF5D5432}" srcOrd="3" destOrd="0" presId="urn:microsoft.com/office/officeart/2005/8/layout/vList2"/>
    <dgm:cxn modelId="{4FF19A41-1509-4E1F-82A0-F5B051CF4D43}" type="presParOf" srcId="{5DCAF8EB-B468-46F3-A69D-8D41622ACBB3}" destId="{486062AD-FE63-4553-BA3A-6A4F4801BA5C}" srcOrd="4" destOrd="0" presId="urn:microsoft.com/office/officeart/2005/8/layout/vList2"/>
    <dgm:cxn modelId="{E83B323B-0B67-40BE-9437-845CBC8A44E3}" type="presParOf" srcId="{5DCAF8EB-B468-46F3-A69D-8D41622ACBB3}" destId="{CE994F07-497F-4577-B10F-CDB40B760777}" srcOrd="5" destOrd="0" presId="urn:microsoft.com/office/officeart/2005/8/layout/vList2"/>
    <dgm:cxn modelId="{27A55D07-0B5C-4D1C-84C9-48B840A51E72}" type="presParOf" srcId="{5DCAF8EB-B468-46F3-A69D-8D41622ACBB3}" destId="{9C50F131-142F-4595-90FA-3E8DFBDE985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E40900-D157-47A4-ABFC-C2A6BC12F089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6C48CCCD-E095-48E9-A489-EDFE671B6141}">
      <dgm:prSet/>
      <dgm:spPr/>
      <dgm:t>
        <a:bodyPr/>
        <a:lstStyle/>
        <a:p>
          <a:r>
            <a:rPr lang="en-US"/>
            <a:t>No third party for dispute resolution </a:t>
          </a:r>
        </a:p>
      </dgm:t>
    </dgm:pt>
    <dgm:pt modelId="{BA6E7DF4-1CA7-4ED3-9B9E-578A0E648C52}" type="parTrans" cxnId="{D68AF700-CD4E-42E6-B179-C2F64147249B}">
      <dgm:prSet/>
      <dgm:spPr/>
      <dgm:t>
        <a:bodyPr/>
        <a:lstStyle/>
        <a:p>
          <a:endParaRPr lang="en-US"/>
        </a:p>
      </dgm:t>
    </dgm:pt>
    <dgm:pt modelId="{BAEEFFE0-1993-48DF-A6C3-7D6753706857}" type="sibTrans" cxnId="{D68AF700-CD4E-42E6-B179-C2F64147249B}">
      <dgm:prSet/>
      <dgm:spPr/>
      <dgm:t>
        <a:bodyPr/>
        <a:lstStyle/>
        <a:p>
          <a:endParaRPr lang="en-US"/>
        </a:p>
      </dgm:t>
    </dgm:pt>
    <dgm:pt modelId="{D079479B-685F-4A4F-A4CC-E8CD644BA63F}">
      <dgm:prSet/>
      <dgm:spPr/>
      <dgm:t>
        <a:bodyPr/>
        <a:lstStyle/>
        <a:p>
          <a:r>
            <a:rPr lang="en-US"/>
            <a:t>Only rating and complaints are not enough</a:t>
          </a:r>
        </a:p>
      </dgm:t>
    </dgm:pt>
    <dgm:pt modelId="{AE2FD05E-E3B5-475D-A39A-4223582A3CD9}" type="parTrans" cxnId="{9DDB4C1B-3D24-4C75-9CA0-20A8234E3748}">
      <dgm:prSet/>
      <dgm:spPr/>
      <dgm:t>
        <a:bodyPr/>
        <a:lstStyle/>
        <a:p>
          <a:endParaRPr lang="en-US"/>
        </a:p>
      </dgm:t>
    </dgm:pt>
    <dgm:pt modelId="{575091FB-3199-4C1C-8498-7CABE44E4362}" type="sibTrans" cxnId="{9DDB4C1B-3D24-4C75-9CA0-20A8234E3748}">
      <dgm:prSet/>
      <dgm:spPr/>
      <dgm:t>
        <a:bodyPr/>
        <a:lstStyle/>
        <a:p>
          <a:endParaRPr lang="en-US"/>
        </a:p>
      </dgm:t>
    </dgm:pt>
    <dgm:pt modelId="{1DA14592-22F3-4357-A01C-90270B3B9AF0}">
      <dgm:prSet/>
      <dgm:spPr/>
      <dgm:t>
        <a:bodyPr/>
        <a:lstStyle/>
        <a:p>
          <a:r>
            <a:rPr lang="en-US"/>
            <a:t>Fake review/ratings </a:t>
          </a:r>
        </a:p>
      </dgm:t>
    </dgm:pt>
    <dgm:pt modelId="{B8DF1E67-33BF-4C0F-BCE2-ECE5F7B30DBE}" type="parTrans" cxnId="{60B1D10D-452B-4537-84E8-CEBE7A32035B}">
      <dgm:prSet/>
      <dgm:spPr/>
      <dgm:t>
        <a:bodyPr/>
        <a:lstStyle/>
        <a:p>
          <a:endParaRPr lang="en-US"/>
        </a:p>
      </dgm:t>
    </dgm:pt>
    <dgm:pt modelId="{E8970EAC-8713-45FA-8C3E-43043ABD5734}" type="sibTrans" cxnId="{60B1D10D-452B-4537-84E8-CEBE7A32035B}">
      <dgm:prSet/>
      <dgm:spPr/>
      <dgm:t>
        <a:bodyPr/>
        <a:lstStyle/>
        <a:p>
          <a:endParaRPr lang="en-US"/>
        </a:p>
      </dgm:t>
    </dgm:pt>
    <dgm:pt modelId="{430FEA3E-673A-4C1C-93A5-D157FA066B08}">
      <dgm:prSet/>
      <dgm:spPr/>
      <dgm:t>
        <a:bodyPr/>
        <a:lstStyle/>
        <a:p>
          <a:r>
            <a:rPr lang="en-US"/>
            <a:t>etc</a:t>
          </a:r>
        </a:p>
      </dgm:t>
    </dgm:pt>
    <dgm:pt modelId="{EE72B0DE-45E2-48DF-9AB3-F0DA04F34612}" type="parTrans" cxnId="{4E7FA23C-E5E6-48CE-A8D1-9D4FB765906C}">
      <dgm:prSet/>
      <dgm:spPr/>
      <dgm:t>
        <a:bodyPr/>
        <a:lstStyle/>
        <a:p>
          <a:endParaRPr lang="en-US"/>
        </a:p>
      </dgm:t>
    </dgm:pt>
    <dgm:pt modelId="{D2B82235-AEC6-422B-B70B-5DB2E21FB857}" type="sibTrans" cxnId="{4E7FA23C-E5E6-48CE-A8D1-9D4FB765906C}">
      <dgm:prSet/>
      <dgm:spPr/>
      <dgm:t>
        <a:bodyPr/>
        <a:lstStyle/>
        <a:p>
          <a:endParaRPr lang="en-US"/>
        </a:p>
      </dgm:t>
    </dgm:pt>
    <dgm:pt modelId="{EEB41C60-4A63-436F-9D59-9866495770B5}" type="pres">
      <dgm:prSet presAssocID="{F0E40900-D157-47A4-ABFC-C2A6BC12F089}" presName="vert0" presStyleCnt="0">
        <dgm:presLayoutVars>
          <dgm:dir/>
          <dgm:animOne val="branch"/>
          <dgm:animLvl val="lvl"/>
        </dgm:presLayoutVars>
      </dgm:prSet>
      <dgm:spPr/>
    </dgm:pt>
    <dgm:pt modelId="{B68B3688-198D-4BAE-B561-42F6CFCC99D9}" type="pres">
      <dgm:prSet presAssocID="{6C48CCCD-E095-48E9-A489-EDFE671B6141}" presName="thickLine" presStyleLbl="alignNode1" presStyleIdx="0" presStyleCnt="4"/>
      <dgm:spPr/>
    </dgm:pt>
    <dgm:pt modelId="{4169F421-7EC8-43B4-BC14-56BF07F41454}" type="pres">
      <dgm:prSet presAssocID="{6C48CCCD-E095-48E9-A489-EDFE671B6141}" presName="horz1" presStyleCnt="0"/>
      <dgm:spPr/>
    </dgm:pt>
    <dgm:pt modelId="{F0FF527B-F11D-4C9C-9DDD-37CFA93D1C9B}" type="pres">
      <dgm:prSet presAssocID="{6C48CCCD-E095-48E9-A489-EDFE671B6141}" presName="tx1" presStyleLbl="revTx" presStyleIdx="0" presStyleCnt="4"/>
      <dgm:spPr/>
    </dgm:pt>
    <dgm:pt modelId="{59A5E92D-6C7A-4552-97BC-BF158DFA756F}" type="pres">
      <dgm:prSet presAssocID="{6C48CCCD-E095-48E9-A489-EDFE671B6141}" presName="vert1" presStyleCnt="0"/>
      <dgm:spPr/>
    </dgm:pt>
    <dgm:pt modelId="{A8450AB1-AA8C-481F-B88F-2095C89E78C9}" type="pres">
      <dgm:prSet presAssocID="{D079479B-685F-4A4F-A4CC-E8CD644BA63F}" presName="thickLine" presStyleLbl="alignNode1" presStyleIdx="1" presStyleCnt="4"/>
      <dgm:spPr/>
    </dgm:pt>
    <dgm:pt modelId="{D2EA8D8E-B17C-4928-8DDC-BCEAF0282D7E}" type="pres">
      <dgm:prSet presAssocID="{D079479B-685F-4A4F-A4CC-E8CD644BA63F}" presName="horz1" presStyleCnt="0"/>
      <dgm:spPr/>
    </dgm:pt>
    <dgm:pt modelId="{4715AF16-EFD9-440D-B1D3-489BA9137F23}" type="pres">
      <dgm:prSet presAssocID="{D079479B-685F-4A4F-A4CC-E8CD644BA63F}" presName="tx1" presStyleLbl="revTx" presStyleIdx="1" presStyleCnt="4"/>
      <dgm:spPr/>
    </dgm:pt>
    <dgm:pt modelId="{59481F58-5F34-4072-9037-76FBA26DC2D4}" type="pres">
      <dgm:prSet presAssocID="{D079479B-685F-4A4F-A4CC-E8CD644BA63F}" presName="vert1" presStyleCnt="0"/>
      <dgm:spPr/>
    </dgm:pt>
    <dgm:pt modelId="{A76D6D0A-603F-457E-9F11-791E10B1D4E1}" type="pres">
      <dgm:prSet presAssocID="{1DA14592-22F3-4357-A01C-90270B3B9AF0}" presName="thickLine" presStyleLbl="alignNode1" presStyleIdx="2" presStyleCnt="4"/>
      <dgm:spPr/>
    </dgm:pt>
    <dgm:pt modelId="{701C9070-44D7-49E3-821B-9E57837DA80E}" type="pres">
      <dgm:prSet presAssocID="{1DA14592-22F3-4357-A01C-90270B3B9AF0}" presName="horz1" presStyleCnt="0"/>
      <dgm:spPr/>
    </dgm:pt>
    <dgm:pt modelId="{0AFC2204-7E25-49AA-AA8B-4E17F324BED9}" type="pres">
      <dgm:prSet presAssocID="{1DA14592-22F3-4357-A01C-90270B3B9AF0}" presName="tx1" presStyleLbl="revTx" presStyleIdx="2" presStyleCnt="4"/>
      <dgm:spPr/>
    </dgm:pt>
    <dgm:pt modelId="{413D7005-F873-4FEC-B8B2-13F4010AF101}" type="pres">
      <dgm:prSet presAssocID="{1DA14592-22F3-4357-A01C-90270B3B9AF0}" presName="vert1" presStyleCnt="0"/>
      <dgm:spPr/>
    </dgm:pt>
    <dgm:pt modelId="{A928F23D-1B1C-4D68-9842-209BF800B2DB}" type="pres">
      <dgm:prSet presAssocID="{430FEA3E-673A-4C1C-93A5-D157FA066B08}" presName="thickLine" presStyleLbl="alignNode1" presStyleIdx="3" presStyleCnt="4"/>
      <dgm:spPr/>
    </dgm:pt>
    <dgm:pt modelId="{ED58C8AA-4495-4B6C-9C6A-3518036DA186}" type="pres">
      <dgm:prSet presAssocID="{430FEA3E-673A-4C1C-93A5-D157FA066B08}" presName="horz1" presStyleCnt="0"/>
      <dgm:spPr/>
    </dgm:pt>
    <dgm:pt modelId="{AA10B94F-BC90-459E-BC29-CF3FDCEAA7D2}" type="pres">
      <dgm:prSet presAssocID="{430FEA3E-673A-4C1C-93A5-D157FA066B08}" presName="tx1" presStyleLbl="revTx" presStyleIdx="3" presStyleCnt="4"/>
      <dgm:spPr/>
    </dgm:pt>
    <dgm:pt modelId="{E8DAB8A2-015D-4130-A52F-9636710D7A35}" type="pres">
      <dgm:prSet presAssocID="{430FEA3E-673A-4C1C-93A5-D157FA066B08}" presName="vert1" presStyleCnt="0"/>
      <dgm:spPr/>
    </dgm:pt>
  </dgm:ptLst>
  <dgm:cxnLst>
    <dgm:cxn modelId="{D68AF700-CD4E-42E6-B179-C2F64147249B}" srcId="{F0E40900-D157-47A4-ABFC-C2A6BC12F089}" destId="{6C48CCCD-E095-48E9-A489-EDFE671B6141}" srcOrd="0" destOrd="0" parTransId="{BA6E7DF4-1CA7-4ED3-9B9E-578A0E648C52}" sibTransId="{BAEEFFE0-1993-48DF-A6C3-7D6753706857}"/>
    <dgm:cxn modelId="{60B1D10D-452B-4537-84E8-CEBE7A32035B}" srcId="{F0E40900-D157-47A4-ABFC-C2A6BC12F089}" destId="{1DA14592-22F3-4357-A01C-90270B3B9AF0}" srcOrd="2" destOrd="0" parTransId="{B8DF1E67-33BF-4C0F-BCE2-ECE5F7B30DBE}" sibTransId="{E8970EAC-8713-45FA-8C3E-43043ABD5734}"/>
    <dgm:cxn modelId="{0D000711-6BDE-4C08-AF6B-7618EE1D5CA7}" type="presOf" srcId="{1DA14592-22F3-4357-A01C-90270B3B9AF0}" destId="{0AFC2204-7E25-49AA-AA8B-4E17F324BED9}" srcOrd="0" destOrd="0" presId="urn:microsoft.com/office/officeart/2008/layout/LinedList"/>
    <dgm:cxn modelId="{66D6C016-4087-45CB-BE43-A1F543FB4963}" type="presOf" srcId="{D079479B-685F-4A4F-A4CC-E8CD644BA63F}" destId="{4715AF16-EFD9-440D-B1D3-489BA9137F23}" srcOrd="0" destOrd="0" presId="urn:microsoft.com/office/officeart/2008/layout/LinedList"/>
    <dgm:cxn modelId="{9DDB4C1B-3D24-4C75-9CA0-20A8234E3748}" srcId="{F0E40900-D157-47A4-ABFC-C2A6BC12F089}" destId="{D079479B-685F-4A4F-A4CC-E8CD644BA63F}" srcOrd="1" destOrd="0" parTransId="{AE2FD05E-E3B5-475D-A39A-4223582A3CD9}" sibTransId="{575091FB-3199-4C1C-8498-7CABE44E4362}"/>
    <dgm:cxn modelId="{4E7FA23C-E5E6-48CE-A8D1-9D4FB765906C}" srcId="{F0E40900-D157-47A4-ABFC-C2A6BC12F089}" destId="{430FEA3E-673A-4C1C-93A5-D157FA066B08}" srcOrd="3" destOrd="0" parTransId="{EE72B0DE-45E2-48DF-9AB3-F0DA04F34612}" sibTransId="{D2B82235-AEC6-422B-B70B-5DB2E21FB857}"/>
    <dgm:cxn modelId="{22EBA9A4-6506-436F-937E-B29872CC9EE5}" type="presOf" srcId="{6C48CCCD-E095-48E9-A489-EDFE671B6141}" destId="{F0FF527B-F11D-4C9C-9DDD-37CFA93D1C9B}" srcOrd="0" destOrd="0" presId="urn:microsoft.com/office/officeart/2008/layout/LinedList"/>
    <dgm:cxn modelId="{93B8F7CC-D068-4082-8BEE-30D87B33DDBC}" type="presOf" srcId="{F0E40900-D157-47A4-ABFC-C2A6BC12F089}" destId="{EEB41C60-4A63-436F-9D59-9866495770B5}" srcOrd="0" destOrd="0" presId="urn:microsoft.com/office/officeart/2008/layout/LinedList"/>
    <dgm:cxn modelId="{15BC14D0-5DCC-4412-A733-B579A5191BC4}" type="presOf" srcId="{430FEA3E-673A-4C1C-93A5-D157FA066B08}" destId="{AA10B94F-BC90-459E-BC29-CF3FDCEAA7D2}" srcOrd="0" destOrd="0" presId="urn:microsoft.com/office/officeart/2008/layout/LinedList"/>
    <dgm:cxn modelId="{9FF48935-E044-46BA-99D9-005954149B4B}" type="presParOf" srcId="{EEB41C60-4A63-436F-9D59-9866495770B5}" destId="{B68B3688-198D-4BAE-B561-42F6CFCC99D9}" srcOrd="0" destOrd="0" presId="urn:microsoft.com/office/officeart/2008/layout/LinedList"/>
    <dgm:cxn modelId="{5AA4A0CF-A894-4248-B46F-CBF3296F8E1D}" type="presParOf" srcId="{EEB41C60-4A63-436F-9D59-9866495770B5}" destId="{4169F421-7EC8-43B4-BC14-56BF07F41454}" srcOrd="1" destOrd="0" presId="urn:microsoft.com/office/officeart/2008/layout/LinedList"/>
    <dgm:cxn modelId="{97B911CF-7239-4308-9021-D2065F44FB6C}" type="presParOf" srcId="{4169F421-7EC8-43B4-BC14-56BF07F41454}" destId="{F0FF527B-F11D-4C9C-9DDD-37CFA93D1C9B}" srcOrd="0" destOrd="0" presId="urn:microsoft.com/office/officeart/2008/layout/LinedList"/>
    <dgm:cxn modelId="{6D6FCB96-C3C8-4EC4-926F-00FE161831E4}" type="presParOf" srcId="{4169F421-7EC8-43B4-BC14-56BF07F41454}" destId="{59A5E92D-6C7A-4552-97BC-BF158DFA756F}" srcOrd="1" destOrd="0" presId="urn:microsoft.com/office/officeart/2008/layout/LinedList"/>
    <dgm:cxn modelId="{74259330-0DC5-4C5F-BBF7-A6E38A054EAA}" type="presParOf" srcId="{EEB41C60-4A63-436F-9D59-9866495770B5}" destId="{A8450AB1-AA8C-481F-B88F-2095C89E78C9}" srcOrd="2" destOrd="0" presId="urn:microsoft.com/office/officeart/2008/layout/LinedList"/>
    <dgm:cxn modelId="{118A5142-7B09-4E79-979E-16964B023FD2}" type="presParOf" srcId="{EEB41C60-4A63-436F-9D59-9866495770B5}" destId="{D2EA8D8E-B17C-4928-8DDC-BCEAF0282D7E}" srcOrd="3" destOrd="0" presId="urn:microsoft.com/office/officeart/2008/layout/LinedList"/>
    <dgm:cxn modelId="{9E9BD0BF-5B0D-4907-AD73-CB66EBB4761E}" type="presParOf" srcId="{D2EA8D8E-B17C-4928-8DDC-BCEAF0282D7E}" destId="{4715AF16-EFD9-440D-B1D3-489BA9137F23}" srcOrd="0" destOrd="0" presId="urn:microsoft.com/office/officeart/2008/layout/LinedList"/>
    <dgm:cxn modelId="{B0079A36-EDC9-4D8E-AD6F-0D18FD30E765}" type="presParOf" srcId="{D2EA8D8E-B17C-4928-8DDC-BCEAF0282D7E}" destId="{59481F58-5F34-4072-9037-76FBA26DC2D4}" srcOrd="1" destOrd="0" presId="urn:microsoft.com/office/officeart/2008/layout/LinedList"/>
    <dgm:cxn modelId="{6332CBB6-910C-49F3-A4DF-F51760E3E103}" type="presParOf" srcId="{EEB41C60-4A63-436F-9D59-9866495770B5}" destId="{A76D6D0A-603F-457E-9F11-791E10B1D4E1}" srcOrd="4" destOrd="0" presId="urn:microsoft.com/office/officeart/2008/layout/LinedList"/>
    <dgm:cxn modelId="{1158FFF2-6A33-4FC7-A899-C8BE398E97B6}" type="presParOf" srcId="{EEB41C60-4A63-436F-9D59-9866495770B5}" destId="{701C9070-44D7-49E3-821B-9E57837DA80E}" srcOrd="5" destOrd="0" presId="urn:microsoft.com/office/officeart/2008/layout/LinedList"/>
    <dgm:cxn modelId="{86E58EA6-FA04-4A35-9276-70EBE90949BC}" type="presParOf" srcId="{701C9070-44D7-49E3-821B-9E57837DA80E}" destId="{0AFC2204-7E25-49AA-AA8B-4E17F324BED9}" srcOrd="0" destOrd="0" presId="urn:microsoft.com/office/officeart/2008/layout/LinedList"/>
    <dgm:cxn modelId="{35B46307-EFE2-48DF-A93F-690ED8803C54}" type="presParOf" srcId="{701C9070-44D7-49E3-821B-9E57837DA80E}" destId="{413D7005-F873-4FEC-B8B2-13F4010AF101}" srcOrd="1" destOrd="0" presId="urn:microsoft.com/office/officeart/2008/layout/LinedList"/>
    <dgm:cxn modelId="{AD6D0CA5-F1D1-4A98-87C0-CD6DDFACCC7F}" type="presParOf" srcId="{EEB41C60-4A63-436F-9D59-9866495770B5}" destId="{A928F23D-1B1C-4D68-9842-209BF800B2DB}" srcOrd="6" destOrd="0" presId="urn:microsoft.com/office/officeart/2008/layout/LinedList"/>
    <dgm:cxn modelId="{2C04817B-86AC-4531-A06A-1D051F2DBEF8}" type="presParOf" srcId="{EEB41C60-4A63-436F-9D59-9866495770B5}" destId="{ED58C8AA-4495-4B6C-9C6A-3518036DA186}" srcOrd="7" destOrd="0" presId="urn:microsoft.com/office/officeart/2008/layout/LinedList"/>
    <dgm:cxn modelId="{E9E5CD46-63E9-4DD2-A8A9-BAD2611A0682}" type="presParOf" srcId="{ED58C8AA-4495-4B6C-9C6A-3518036DA186}" destId="{AA10B94F-BC90-459E-BC29-CF3FDCEAA7D2}" srcOrd="0" destOrd="0" presId="urn:microsoft.com/office/officeart/2008/layout/LinedList"/>
    <dgm:cxn modelId="{D70BF50D-FF5C-4CBF-91D7-E8B11DF912A2}" type="presParOf" srcId="{ED58C8AA-4495-4B6C-9C6A-3518036DA186}" destId="{E8DAB8A2-015D-4130-A52F-9636710D7A3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7A630D-4989-4369-8011-A5D795D0CEC6}">
      <dsp:nvSpPr>
        <dsp:cNvPr id="0" name=""/>
        <dsp:cNvSpPr/>
      </dsp:nvSpPr>
      <dsp:spPr>
        <a:xfrm>
          <a:off x="1167993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EF2255-ADA8-4C96-A5BA-F22E12E380BE}">
      <dsp:nvSpPr>
        <dsp:cNvPr id="0" name=""/>
        <dsp:cNvSpPr/>
      </dsp:nvSpPr>
      <dsp:spPr>
        <a:xfrm>
          <a:off x="378109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Computer crimes </a:t>
          </a:r>
        </a:p>
      </dsp:txBody>
      <dsp:txXfrm>
        <a:off x="378109" y="2068861"/>
        <a:ext cx="2872305" cy="720000"/>
      </dsp:txXfrm>
    </dsp:sp>
    <dsp:sp modelId="{F9D9EC74-1189-4593-9792-A9E3E8389C71}">
      <dsp:nvSpPr>
        <dsp:cNvPr id="0" name=""/>
        <dsp:cNvSpPr/>
      </dsp:nvSpPr>
      <dsp:spPr>
        <a:xfrm>
          <a:off x="4542951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00078-6070-4774-ABD1-881596F17418}">
      <dsp:nvSpPr>
        <dsp:cNvPr id="0" name=""/>
        <dsp:cNvSpPr/>
      </dsp:nvSpPr>
      <dsp:spPr>
        <a:xfrm>
          <a:off x="3753067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Internet/networking </a:t>
          </a:r>
        </a:p>
      </dsp:txBody>
      <dsp:txXfrm>
        <a:off x="3753067" y="2068861"/>
        <a:ext cx="2872305" cy="720000"/>
      </dsp:txXfrm>
    </dsp:sp>
    <dsp:sp modelId="{6093152C-DBC1-467A-9882-1375F5C9FB42}">
      <dsp:nvSpPr>
        <dsp:cNvPr id="0" name=""/>
        <dsp:cNvSpPr/>
      </dsp:nvSpPr>
      <dsp:spPr>
        <a:xfrm>
          <a:off x="7917909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0E90C3-849B-46AC-9B8C-181AA2D59260}">
      <dsp:nvSpPr>
        <dsp:cNvPr id="0" name=""/>
        <dsp:cNvSpPr/>
      </dsp:nvSpPr>
      <dsp:spPr>
        <a:xfrm>
          <a:off x="7128025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Smartphones-based </a:t>
          </a:r>
        </a:p>
      </dsp:txBody>
      <dsp:txXfrm>
        <a:off x="7128025" y="2068861"/>
        <a:ext cx="287230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47CCF3-D021-4807-8F19-1E7ADA3AC431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A468F-C846-4289-A7F8-8E924FBF0DC7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Cybersecurity (at BS level)</a:t>
          </a:r>
        </a:p>
      </dsp:txBody>
      <dsp:txXfrm>
        <a:off x="378614" y="886531"/>
        <a:ext cx="2810360" cy="1744948"/>
      </dsp:txXfrm>
    </dsp:sp>
    <dsp:sp modelId="{8C9AFB6B-FBD8-4CFC-B073-D98D55E7CF4F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33889C-C7AE-4E68-8265-E6E5123250C4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At MS level</a:t>
          </a:r>
        </a:p>
      </dsp:txBody>
      <dsp:txXfrm>
        <a:off x="3946203" y="886531"/>
        <a:ext cx="2810360" cy="1744948"/>
      </dsp:txXfrm>
    </dsp:sp>
    <dsp:sp modelId="{2A60EAEF-85A2-4F91-9E59-51FBA98D83B3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ABD00-A736-4801-AF84-AD9F4430F859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(Still a big gaps)</a:t>
          </a:r>
        </a:p>
      </dsp:txBody>
      <dsp:txXfrm>
        <a:off x="7513791" y="886531"/>
        <a:ext cx="2810360" cy="1744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6E7AE-6AFA-4DF4-956C-7F8C4578CDE1}">
      <dsp:nvSpPr>
        <dsp:cNvPr id="0" name=""/>
        <dsp:cNvSpPr/>
      </dsp:nvSpPr>
      <dsp:spPr>
        <a:xfrm>
          <a:off x="0" y="0"/>
          <a:ext cx="629171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D87DB4-0BF8-4D9C-B467-BF809358D36A}">
      <dsp:nvSpPr>
        <dsp:cNvPr id="0" name=""/>
        <dsp:cNvSpPr/>
      </dsp:nvSpPr>
      <dsp:spPr>
        <a:xfrm>
          <a:off x="0" y="0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Viruses/Worms/Ransomware/ </a:t>
          </a:r>
        </a:p>
      </dsp:txBody>
      <dsp:txXfrm>
        <a:off x="0" y="0"/>
        <a:ext cx="6291714" cy="1382683"/>
      </dsp:txXfrm>
    </dsp:sp>
    <dsp:sp modelId="{DDDD6AB6-7367-4253-A720-AB404FD50A37}">
      <dsp:nvSpPr>
        <dsp:cNvPr id="0" name=""/>
        <dsp:cNvSpPr/>
      </dsp:nvSpPr>
      <dsp:spPr>
        <a:xfrm>
          <a:off x="0" y="1382683"/>
          <a:ext cx="6291714" cy="0"/>
        </a:xfrm>
        <a:prstGeom prst="lin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C3D7B-41CF-4E9A-8645-AD68915CCBC8}">
      <dsp:nvSpPr>
        <dsp:cNvPr id="0" name=""/>
        <dsp:cNvSpPr/>
      </dsp:nvSpPr>
      <dsp:spPr>
        <a:xfrm>
          <a:off x="0" y="1382683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Illegal access to devices/data </a:t>
          </a:r>
        </a:p>
      </dsp:txBody>
      <dsp:txXfrm>
        <a:off x="0" y="1382683"/>
        <a:ext cx="6291714" cy="1382683"/>
      </dsp:txXfrm>
    </dsp:sp>
    <dsp:sp modelId="{58A8B435-E2C8-4F2C-9F89-6DC512EC9F8F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8977D1-9133-4EEE-9B4B-4E0ABE254BED}">
      <dsp:nvSpPr>
        <dsp:cNvPr id="0" name=""/>
        <dsp:cNvSpPr/>
      </dsp:nvSpPr>
      <dsp:spPr>
        <a:xfrm>
          <a:off x="0" y="2765367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Altering/deleting data</a:t>
          </a:r>
        </a:p>
      </dsp:txBody>
      <dsp:txXfrm>
        <a:off x="0" y="2765367"/>
        <a:ext cx="6291714" cy="1382683"/>
      </dsp:txXfrm>
    </dsp:sp>
    <dsp:sp modelId="{350BE99A-CC62-41BB-8CD5-F892C69E23DC}">
      <dsp:nvSpPr>
        <dsp:cNvPr id="0" name=""/>
        <dsp:cNvSpPr/>
      </dsp:nvSpPr>
      <dsp:spPr>
        <a:xfrm>
          <a:off x="0" y="4148051"/>
          <a:ext cx="6291714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A94BA-5918-4B37-ACE5-CA308BAEF9D0}">
      <dsp:nvSpPr>
        <dsp:cNvPr id="0" name=""/>
        <dsp:cNvSpPr/>
      </dsp:nvSpPr>
      <dsp:spPr>
        <a:xfrm>
          <a:off x="0" y="4148051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Misusing a device/data</a:t>
          </a:r>
        </a:p>
      </dsp:txBody>
      <dsp:txXfrm>
        <a:off x="0" y="4148051"/>
        <a:ext cx="6291714" cy="13826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70944-359B-445B-A1B4-57FAE6CE04D9}">
      <dsp:nvSpPr>
        <dsp:cNvPr id="0" name=""/>
        <dsp:cNvSpPr/>
      </dsp:nvSpPr>
      <dsp:spPr>
        <a:xfrm>
          <a:off x="0" y="46287"/>
          <a:ext cx="6291714" cy="12472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Hacking/cracking </a:t>
          </a:r>
        </a:p>
      </dsp:txBody>
      <dsp:txXfrm>
        <a:off x="60884" y="107171"/>
        <a:ext cx="6169946" cy="1125452"/>
      </dsp:txXfrm>
    </dsp:sp>
    <dsp:sp modelId="{B8197496-7C35-4A78-B461-6B7026D6C20F}">
      <dsp:nvSpPr>
        <dsp:cNvPr id="0" name=""/>
        <dsp:cNvSpPr/>
      </dsp:nvSpPr>
      <dsp:spPr>
        <a:xfrm>
          <a:off x="0" y="1443267"/>
          <a:ext cx="6291714" cy="124722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Money transfer </a:t>
          </a:r>
        </a:p>
      </dsp:txBody>
      <dsp:txXfrm>
        <a:off x="60884" y="1504151"/>
        <a:ext cx="6169946" cy="1125452"/>
      </dsp:txXfrm>
    </dsp:sp>
    <dsp:sp modelId="{486062AD-FE63-4553-BA3A-6A4F4801BA5C}">
      <dsp:nvSpPr>
        <dsp:cNvPr id="0" name=""/>
        <dsp:cNvSpPr/>
      </dsp:nvSpPr>
      <dsp:spPr>
        <a:xfrm>
          <a:off x="0" y="2840247"/>
          <a:ext cx="6291714" cy="124722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Fraud </a:t>
          </a:r>
        </a:p>
      </dsp:txBody>
      <dsp:txXfrm>
        <a:off x="60884" y="2901131"/>
        <a:ext cx="6169946" cy="1125452"/>
      </dsp:txXfrm>
    </dsp:sp>
    <dsp:sp modelId="{9C50F131-142F-4595-90FA-3E8DFBDE985D}">
      <dsp:nvSpPr>
        <dsp:cNvPr id="0" name=""/>
        <dsp:cNvSpPr/>
      </dsp:nvSpPr>
      <dsp:spPr>
        <a:xfrm>
          <a:off x="0" y="4237227"/>
          <a:ext cx="6291714" cy="12472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E-commerce Issues </a:t>
          </a:r>
        </a:p>
      </dsp:txBody>
      <dsp:txXfrm>
        <a:off x="60884" y="4298111"/>
        <a:ext cx="6169946" cy="11254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8B3688-198D-4BAE-B561-42F6CFCC99D9}">
      <dsp:nvSpPr>
        <dsp:cNvPr id="0" name=""/>
        <dsp:cNvSpPr/>
      </dsp:nvSpPr>
      <dsp:spPr>
        <a:xfrm>
          <a:off x="0" y="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F527B-F11D-4C9C-9DDD-37CFA93D1C9B}">
      <dsp:nvSpPr>
        <dsp:cNvPr id="0" name=""/>
        <dsp:cNvSpPr/>
      </dsp:nvSpPr>
      <dsp:spPr>
        <a:xfrm>
          <a:off x="0" y="0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No third party for dispute resolution </a:t>
          </a:r>
        </a:p>
      </dsp:txBody>
      <dsp:txXfrm>
        <a:off x="0" y="0"/>
        <a:ext cx="6291714" cy="1382683"/>
      </dsp:txXfrm>
    </dsp:sp>
    <dsp:sp modelId="{A8450AB1-AA8C-481F-B88F-2095C89E78C9}">
      <dsp:nvSpPr>
        <dsp:cNvPr id="0" name=""/>
        <dsp:cNvSpPr/>
      </dsp:nvSpPr>
      <dsp:spPr>
        <a:xfrm>
          <a:off x="0" y="1382683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15AF16-EFD9-440D-B1D3-489BA9137F23}">
      <dsp:nvSpPr>
        <dsp:cNvPr id="0" name=""/>
        <dsp:cNvSpPr/>
      </dsp:nvSpPr>
      <dsp:spPr>
        <a:xfrm>
          <a:off x="0" y="1382683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Only rating and complaints are not enough</a:t>
          </a:r>
        </a:p>
      </dsp:txBody>
      <dsp:txXfrm>
        <a:off x="0" y="1382683"/>
        <a:ext cx="6291714" cy="1382683"/>
      </dsp:txXfrm>
    </dsp:sp>
    <dsp:sp modelId="{A76D6D0A-603F-457E-9F11-791E10B1D4E1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C2204-7E25-49AA-AA8B-4E17F324BED9}">
      <dsp:nvSpPr>
        <dsp:cNvPr id="0" name=""/>
        <dsp:cNvSpPr/>
      </dsp:nvSpPr>
      <dsp:spPr>
        <a:xfrm>
          <a:off x="0" y="2765367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Fake review/ratings </a:t>
          </a:r>
        </a:p>
      </dsp:txBody>
      <dsp:txXfrm>
        <a:off x="0" y="2765367"/>
        <a:ext cx="6291714" cy="1382683"/>
      </dsp:txXfrm>
    </dsp:sp>
    <dsp:sp modelId="{A928F23D-1B1C-4D68-9842-209BF800B2DB}">
      <dsp:nvSpPr>
        <dsp:cNvPr id="0" name=""/>
        <dsp:cNvSpPr/>
      </dsp:nvSpPr>
      <dsp:spPr>
        <a:xfrm>
          <a:off x="0" y="4148051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10B94F-BC90-459E-BC29-CF3FDCEAA7D2}">
      <dsp:nvSpPr>
        <dsp:cNvPr id="0" name=""/>
        <dsp:cNvSpPr/>
      </dsp:nvSpPr>
      <dsp:spPr>
        <a:xfrm>
          <a:off x="0" y="4148051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etc</a:t>
          </a:r>
        </a:p>
      </dsp:txBody>
      <dsp:txXfrm>
        <a:off x="0" y="4148051"/>
        <a:ext cx="6291714" cy="13826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47D6-5D11-4EB6-86F5-900EAC7C4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6F396-0219-45D9-9AD3-A79464CBB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EF22D-6A9A-4115-92D2-46F515F0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81EF-E52E-4859-BC29-17FEA544C94C}" type="datetimeFigureOut">
              <a:rPr lang="en-US" smtClean="0"/>
              <a:t>29-Oct-22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1FD6A-EC90-43DC-8FC0-9FE7D235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86275-9A36-4B33-BBBD-0450AA92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089A-AC43-4271-9280-00E2ABCE3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9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0B43D-4333-4D0D-8F7B-937B5D4D2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CF2FE-A30F-4F59-AF50-5A4A67AE9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44EFE-01C5-46B2-BDE1-7803E787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81EF-E52E-4859-BC29-17FEA544C94C}" type="datetimeFigureOut">
              <a:rPr lang="en-US" smtClean="0"/>
              <a:t>29-Oct-22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BA21B-63BE-4CF9-848D-D7CD8B9B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46FD4-B35E-4CE3-A6B8-CF50F1DE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089A-AC43-4271-9280-00E2ABCE3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7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1E058-60D2-40A5-BBD6-FCE16C02FF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957DA-AE42-4656-8C93-AFB1C222C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62298-596E-47FD-8D57-48D83B2A0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81EF-E52E-4859-BC29-17FEA544C94C}" type="datetimeFigureOut">
              <a:rPr lang="en-US" smtClean="0"/>
              <a:t>29-Oct-22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3652D-F0F6-43CF-B877-23BCEC0F2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B2B52-B485-4CD7-A231-C10261C81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089A-AC43-4271-9280-00E2ABCE3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74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1A86-0B21-47B5-85BB-033C0D47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50D8F-C041-4AAA-9C74-C007DC3E7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78633-D691-4F7E-8C14-8F0410315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81EF-E52E-4859-BC29-17FEA544C94C}" type="datetimeFigureOut">
              <a:rPr lang="en-US" smtClean="0"/>
              <a:t>29-Oct-22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7F667-8910-44C1-A788-330BD141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9327B-C08A-47FA-B98E-08500671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089A-AC43-4271-9280-00E2ABCE3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6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EF4B5-8D38-4389-8056-AB17DCEF6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D14AB-52F5-43DC-9479-25B363B29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82937-4822-47EF-8604-0882A88A4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81EF-E52E-4859-BC29-17FEA544C94C}" type="datetimeFigureOut">
              <a:rPr lang="en-US" smtClean="0"/>
              <a:t>29-Oct-22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41A93-B90B-4807-A617-68A270492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2A1BF-5442-452C-B539-4126448DF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089A-AC43-4271-9280-00E2ABCE3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3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C6C06-6652-41EF-A3DA-845A7B70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00359-B7CB-4613-89AA-BB6368166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21969-6EDD-4191-8058-EB58F5FC1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D329F-87AD-46CB-ADA4-52DADAA43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81EF-E52E-4859-BC29-17FEA544C94C}" type="datetimeFigureOut">
              <a:rPr lang="en-US" smtClean="0"/>
              <a:t>29-Oct-22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EEFA8-49A5-4AAF-8477-D236775D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AEE2C-6377-4DC0-839D-1E1437D0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089A-AC43-4271-9280-00E2ABCE3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4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3F66A-B69B-462C-ABF1-CF1BC14A7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685B3-6C68-4517-9936-A3DF7E031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A7128-5F1A-4D78-956D-05B2EC274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6860B-9D6B-4281-93E8-EB8D0D3D4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86FD26-D45E-47F7-ABA2-DA34D1323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0DFCAE-5E85-4054-9B95-9483126B2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81EF-E52E-4859-BC29-17FEA544C94C}" type="datetimeFigureOut">
              <a:rPr lang="en-US" smtClean="0"/>
              <a:t>29-Oct-22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184326-FB23-41DF-8A1E-79E10D87C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BC877F-2CF8-465A-8405-2AE2AF19B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089A-AC43-4271-9280-00E2ABCE3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3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49191-8813-4FB0-AA44-4455E3F4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27888D-6504-498F-AE09-F9D3B41D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81EF-E52E-4859-BC29-17FEA544C94C}" type="datetimeFigureOut">
              <a:rPr lang="en-US" smtClean="0"/>
              <a:t>29-Oct-22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D681D-D801-4012-8AF4-E5471CBD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A0125-40D6-49AF-8A71-648DD75F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089A-AC43-4271-9280-00E2ABCE3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1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B935B2-E85B-449B-959F-9365F9A40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81EF-E52E-4859-BC29-17FEA544C94C}" type="datetimeFigureOut">
              <a:rPr lang="en-US" smtClean="0"/>
              <a:t>29-Oct-22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A616CF-FDCA-439F-87AD-B74D1329E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19253-16C2-420A-959A-60F8EF1FE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089A-AC43-4271-9280-00E2ABCE3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7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CA105-0528-42B3-909A-27B7FC41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20480-23C7-421F-9775-A4F23788F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87CE5-FD63-4D3D-A379-62817DC30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8102B-030D-46FB-9AA0-281CFFDA2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81EF-E52E-4859-BC29-17FEA544C94C}" type="datetimeFigureOut">
              <a:rPr lang="en-US" smtClean="0"/>
              <a:t>29-Oct-22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E3DDC-B60F-4969-85D6-6DF8558FA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BCE12-D73F-4584-95A4-C40D47EF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089A-AC43-4271-9280-00E2ABCE3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31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BB759-DE4B-4C71-8C10-981B23F17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F0832D-064F-48F1-8883-C49487BE4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7DCD7-7025-4CC8-9AA9-331A93738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FF704-E10D-4EB9-82F5-3B8D249A7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81EF-E52E-4859-BC29-17FEA544C94C}" type="datetimeFigureOut">
              <a:rPr lang="en-US" smtClean="0"/>
              <a:t>29-Oct-22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656DA-39D6-4A9F-A79E-C76A3E2E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F0FB8-DE18-4C4C-A25B-04153F6C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089A-AC43-4271-9280-00E2ABCE3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2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DB0FC-21FD-4112-BAFE-02EB8C7E6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79127-0964-451C-99E6-72239C72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10673-328C-451F-8551-64ADF59207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981EF-E52E-4859-BC29-17FEA544C94C}" type="datetimeFigureOut">
              <a:rPr lang="en-US" smtClean="0"/>
              <a:t>29-Oct-22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610D0-0194-4BCA-B472-E73488D17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7DC4A-BE67-43AD-8D45-68F6593D9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3089A-AC43-4271-9280-00E2ABCE3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6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E194F-61CF-47F8-B730-068A0E9BC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>
                <a:solidFill>
                  <a:srgbClr val="080808"/>
                </a:solidFill>
              </a:rPr>
              <a:t>Dr. Iftikhar Alam</a:t>
            </a:r>
          </a:p>
          <a:p>
            <a:r>
              <a:rPr lang="en-US" sz="2000">
                <a:solidFill>
                  <a:srgbClr val="080808"/>
                </a:solidFill>
              </a:rPr>
              <a:t>CUSIT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6506D-FD4D-49D2-8C9B-2FEFAE530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Cybercrimes Investigation 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29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400B9-36BD-4A4B-8634-6F991743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Cont…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F34428-091C-2AD5-2B53-7644CF49CE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708964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2412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6F8FC-DC0D-4D73-AF70-5CAE3B8CE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Cont…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AFE2E9-6AA3-C37A-BA1B-B8E91FB8C8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7843870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6208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35E1AE-50C0-450A-8E85-6EA786716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Cont…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6B0710-3675-B24C-0B40-5FAA8A7B15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497163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3002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FD451EE1-06AB-4684-8B7A-59133962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1417" y="2121408"/>
            <a:ext cx="2615184" cy="2615184"/>
          </a:xfrm>
          <a:prstGeom prst="ellipse">
            <a:avLst/>
          </a:prstGeom>
          <a:noFill/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02D69F-ABEF-47E0-B154-C6656A2B3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289325-32EA-4481-96F7-BEB1D07A1E77}"/>
              </a:ext>
            </a:extLst>
          </p:cNvPr>
          <p:cNvSpPr/>
          <p:nvPr/>
        </p:nvSpPr>
        <p:spPr>
          <a:xfrm>
            <a:off x="4360863" y="951836"/>
            <a:ext cx="7324344" cy="1874838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pPr fontAlgn="t">
              <a:spcAft>
                <a:spcPts val="600"/>
              </a:spcAft>
            </a:pPr>
            <a:r>
              <a:rPr lang="en-US" sz="2800" dirty="0"/>
              <a:t>Understand the basics of cybercrimes, investigation, and reporting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23BF02-76D9-4855-AAD8-B58D0907CE18}"/>
              </a:ext>
            </a:extLst>
          </p:cNvPr>
          <p:cNvSpPr/>
          <p:nvPr/>
        </p:nvSpPr>
        <p:spPr>
          <a:xfrm>
            <a:off x="4360863" y="2570956"/>
            <a:ext cx="5505808" cy="2370138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pPr fontAlgn="t">
              <a:spcAft>
                <a:spcPts val="600"/>
              </a:spcAft>
            </a:pPr>
            <a:r>
              <a:rPr lang="en-US" sz="2800" dirty="0"/>
              <a:t>Conduct a fair investigation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843A5E-AC72-4EA7-BC01-AB9A5A078165}"/>
              </a:ext>
            </a:extLst>
          </p:cNvPr>
          <p:cNvSpPr/>
          <p:nvPr/>
        </p:nvSpPr>
        <p:spPr>
          <a:xfrm>
            <a:off x="4360863" y="4287044"/>
            <a:ext cx="7199720" cy="2370138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pPr fontAlgn="t">
              <a:spcAft>
                <a:spcPts val="600"/>
              </a:spcAft>
            </a:pPr>
            <a:r>
              <a:rPr lang="en-US" sz="2800" dirty="0"/>
              <a:t>Implement the countermeasures for combating cybercrimes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562A6-C766-4FCB-932C-8D0E506D6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009" y="2286000"/>
            <a:ext cx="2286000" cy="2286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Course Objectives </a:t>
            </a:r>
          </a:p>
        </p:txBody>
      </p:sp>
    </p:spTree>
    <p:extLst>
      <p:ext uri="{BB962C8B-B14F-4D97-AF65-F5344CB8AC3E}">
        <p14:creationId xmlns:p14="http://schemas.microsoft.com/office/powerpoint/2010/main" val="2431094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37D05-51D9-4F84-A8E0-6E8B22591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Need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D1E8B-D50C-4EBF-9172-36C3A5CA8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/>
              <a:t>Crimes are flourishing </a:t>
            </a:r>
          </a:p>
          <a:p>
            <a:pPr lvl="1"/>
            <a:endParaRPr lang="en-US" sz="2000"/>
          </a:p>
          <a:p>
            <a:pPr lvl="1"/>
            <a:r>
              <a:rPr lang="en-US" sz="2000"/>
              <a:t>Detecting and investigation is a big issue</a:t>
            </a:r>
          </a:p>
          <a:p>
            <a:pPr lvl="1"/>
            <a:endParaRPr lang="en-US" sz="2000"/>
          </a:p>
          <a:p>
            <a:pPr lvl="1"/>
            <a:r>
              <a:rPr lang="en-US" sz="2000"/>
              <a:t>Proof is usually hard to find</a:t>
            </a:r>
          </a:p>
          <a:p>
            <a:pPr lvl="1"/>
            <a:endParaRPr lang="en-US" sz="2000"/>
          </a:p>
          <a:p>
            <a:pPr lvl="1"/>
            <a:r>
              <a:rPr lang="en-US" sz="2000"/>
              <a:t>Deep fake images, sounds, videos, add an extra </a:t>
            </a:r>
          </a:p>
          <a:p>
            <a:pPr lvl="1"/>
            <a:endParaRPr lang="en-US" sz="2000"/>
          </a:p>
          <a:p>
            <a:pPr lvl="1"/>
            <a:r>
              <a:rPr lang="en-US" sz="2000"/>
              <a:t>No awareness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29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6C0D-0D24-48BA-9B1B-18821DB99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Books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A26E8-69A1-4BF2-8131-CF0849955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1. Reyes, Anthony, Richard Brittson, Kevin O'Shea, and James Steele. </a:t>
            </a:r>
            <a:r>
              <a:rPr lang="en-US" sz="2400" i="1"/>
              <a:t>Cyber crime investigations: Bridging the gaps between security professionals, law enforcement, and prosecutors</a:t>
            </a:r>
            <a:r>
              <a:rPr lang="en-US" sz="2400"/>
              <a:t>. Elsevier, 2011.</a:t>
            </a:r>
          </a:p>
          <a:p>
            <a:r>
              <a:rPr lang="en-US" sz="2400"/>
              <a:t>2. Babak, Akhgar, Staniforth Andrew, and Bosco Francesca. "Cyber Crime and Cyber Terrorism Investigator’s Handbook." (2018).</a:t>
            </a:r>
          </a:p>
          <a:p>
            <a:r>
              <a:rPr lang="en-US" sz="2400"/>
              <a:t>3. Nelson, Bill, Amelia Phillips, and Christopher Steuart. </a:t>
            </a:r>
            <a:r>
              <a:rPr lang="en-US" sz="2400" i="1"/>
              <a:t>Guide to computer forensics and investigations</a:t>
            </a:r>
            <a:r>
              <a:rPr lang="en-US" sz="2400"/>
              <a:t>. Cengage Learning, 2014.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69728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13678-13B3-4BEF-BB99-DFDFDB61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paper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56115-3C4F-4639-B542-3DD9665B4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Attached </a:t>
            </a:r>
          </a:p>
          <a:p>
            <a:endParaRPr lang="en-US" dirty="0"/>
          </a:p>
          <a:p>
            <a:endParaRPr lang="en-US" dirty="0"/>
          </a:p>
          <a:p>
            <a:pPr lvl="3"/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357690C-62FA-47E2-8FE4-70DCA0F3D8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6880"/>
              </p:ext>
            </p:extLst>
          </p:nvPr>
        </p:nvGraphicFramePr>
        <p:xfrm>
          <a:off x="2032000" y="719138"/>
          <a:ext cx="8128000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PDF" r:id="rId3" imgW="0" imgH="0" progId="FoxitPhantomPDF.Document">
                  <p:embed/>
                </p:oleObj>
              </mc:Choice>
              <mc:Fallback>
                <p:oleObj name="PDF" r:id="rId3" imgW="0" imgH="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/>
                    <p:spPr>
                      <a:xfrm>
                        <a:off x="2032000" y="719138"/>
                        <a:ext cx="8128000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FB03017-2441-40A2-B621-44B0A617D3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825538"/>
              </p:ext>
            </p:extLst>
          </p:nvPr>
        </p:nvGraphicFramePr>
        <p:xfrm>
          <a:off x="5450620" y="365125"/>
          <a:ext cx="4709380" cy="649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PDF" r:id="rId4" imgW="0" imgH="360" progId="FoxitReader.Document">
                  <p:embed/>
                </p:oleObj>
              </mc:Choice>
              <mc:Fallback>
                <p:oleObj name="PDF" r:id="rId4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50620" y="365125"/>
                        <a:ext cx="4709380" cy="6492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094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B480D7-A769-42F6-BF64-11DD95F12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Defintion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BA22E-8045-4813-A9F9-98320DDA0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Crimes:</a:t>
            </a:r>
          </a:p>
          <a:p>
            <a:pPr lvl="2"/>
            <a:endParaRPr lang="en-US" dirty="0"/>
          </a:p>
          <a:p>
            <a:pPr lvl="3"/>
            <a:r>
              <a:rPr lang="en-US" dirty="0"/>
              <a:t>An action which constitutes an offence and is punishable by law.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r>
              <a:rPr lang="en-US" dirty="0"/>
              <a:t>Cybercrimes: The crimes related to electronics gadgets, internet, cyberspace.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r>
              <a:rPr lang="en-US" dirty="0"/>
              <a:t>Digital crimes is an alternative name</a:t>
            </a:r>
          </a:p>
          <a:p>
            <a:pPr lvl="3"/>
            <a:endParaRPr lang="en-US" dirty="0"/>
          </a:p>
          <a:p>
            <a:pPr lvl="3"/>
            <a:r>
              <a:rPr lang="en-US" dirty="0"/>
              <a:t>https://news.microsoft.com/on-the-issues/2022/05/03/how-microsofts-digital-crimes-unit-fights-cybercrime/</a:t>
            </a:r>
          </a:p>
        </p:txBody>
      </p:sp>
    </p:spTree>
    <p:extLst>
      <p:ext uri="{BB962C8B-B14F-4D97-AF65-F5344CB8AC3E}">
        <p14:creationId xmlns:p14="http://schemas.microsoft.com/office/powerpoint/2010/main" val="1641824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6285A4-01F7-4331-9268-F5601599D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Cybercrimes types (broad categories)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B4B506-B968-58B4-85D6-4133436DD4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938326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8461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A7B8C-7C16-46AD-92A9-3278C70F1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Cybercrimes Education in Pakistan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8ECACA-2B16-C5E3-9202-42AE93257B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878219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2441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CD6DE-48FE-472B-883A-9C13BE68D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dirty="0"/>
              <a:t>Act/Law/policies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7084B-E6FF-4610-9619-8BEE266B9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en-US" sz="2000"/>
              <a:t>Cybercrime act 2016 </a:t>
            </a:r>
          </a:p>
          <a:p>
            <a:endParaRPr lang="en-US" sz="2000"/>
          </a:p>
          <a:p>
            <a:pPr lvl="1"/>
            <a:r>
              <a:rPr lang="en-US" sz="2000"/>
              <a:t>Presentation on Cybercrime</a:t>
            </a:r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r>
              <a:rPr lang="en-US" sz="2000"/>
              <a:t>Q: Can the act cover all issues related to cybercrimes </a:t>
            </a:r>
          </a:p>
          <a:p>
            <a:pPr lvl="1"/>
            <a:endParaRPr lang="en-US" sz="2000"/>
          </a:p>
          <a:p>
            <a:pPr lvl="1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817644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Foxit PhantomPDF Document</vt:lpstr>
      <vt:lpstr>Foxit PDF Document</vt:lpstr>
      <vt:lpstr>Cybercrimes Investigation </vt:lpstr>
      <vt:lpstr>Course Objectives </vt:lpstr>
      <vt:lpstr>Need </vt:lpstr>
      <vt:lpstr>Books </vt:lpstr>
      <vt:lpstr>Research paper </vt:lpstr>
      <vt:lpstr>Defintion </vt:lpstr>
      <vt:lpstr>Cybercrimes types (broad categories) </vt:lpstr>
      <vt:lpstr>Cybercrimes Education in Pakistan </vt:lpstr>
      <vt:lpstr>Act/Law/policies </vt:lpstr>
      <vt:lpstr>Cont…</vt:lpstr>
      <vt:lpstr>Cont…</vt:lpstr>
      <vt:lpstr>Cont…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Cybercrimes Investigation </dc:title>
  <dc:creator>Iftikhar Alam</dc:creator>
  <cp:lastModifiedBy>Iftikhar Alam</cp:lastModifiedBy>
  <cp:revision>1</cp:revision>
  <dcterms:created xsi:type="dcterms:W3CDTF">2022-10-29T08:19:07Z</dcterms:created>
  <dcterms:modified xsi:type="dcterms:W3CDTF">2022-10-29T08:19:49Z</dcterms:modified>
</cp:coreProperties>
</file>