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9"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4FCD158-D672-4CA5-AC4A-8B733B99320E}">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7"/>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DAF4AF-1FCF-480D-87C1-01CA0C85C04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6B0E4B3-3079-4C0B-AEB7-22BFD62CFD52}">
      <dgm:prSet/>
      <dgm:spPr/>
      <dgm:t>
        <a:bodyPr/>
        <a:lstStyle/>
        <a:p>
          <a:r>
            <a:rPr lang="en-US"/>
            <a:t>Police </a:t>
          </a:r>
        </a:p>
      </dgm:t>
    </dgm:pt>
    <dgm:pt modelId="{976EB580-6353-4014-A645-CA22A634292A}" type="parTrans" cxnId="{4EE737B6-C8CC-419D-8595-73ABC7183BFE}">
      <dgm:prSet/>
      <dgm:spPr/>
      <dgm:t>
        <a:bodyPr/>
        <a:lstStyle/>
        <a:p>
          <a:endParaRPr lang="en-US"/>
        </a:p>
      </dgm:t>
    </dgm:pt>
    <dgm:pt modelId="{966E8F4A-9668-417C-87DA-0A1E71A334D1}" type="sibTrans" cxnId="{4EE737B6-C8CC-419D-8595-73ABC7183BFE}">
      <dgm:prSet/>
      <dgm:spPr/>
      <dgm:t>
        <a:bodyPr/>
        <a:lstStyle/>
        <a:p>
          <a:endParaRPr lang="en-US"/>
        </a:p>
      </dgm:t>
    </dgm:pt>
    <dgm:pt modelId="{C25C96F6-A304-4339-AD0D-F736F381047A}">
      <dgm:prSet/>
      <dgm:spPr/>
      <dgm:t>
        <a:bodyPr/>
        <a:lstStyle/>
        <a:p>
          <a:r>
            <a:rPr lang="en-US"/>
            <a:t>FIA (Pakistan) </a:t>
          </a:r>
        </a:p>
      </dgm:t>
    </dgm:pt>
    <dgm:pt modelId="{683F055F-3CA3-4032-B54A-5842C1E7E780}" type="parTrans" cxnId="{910B7CB7-5DAE-44CE-B9A7-179902FE3D64}">
      <dgm:prSet/>
      <dgm:spPr/>
      <dgm:t>
        <a:bodyPr/>
        <a:lstStyle/>
        <a:p>
          <a:endParaRPr lang="en-US"/>
        </a:p>
      </dgm:t>
    </dgm:pt>
    <dgm:pt modelId="{577DC68A-8A5B-4722-8123-4C45463DCE92}" type="sibTrans" cxnId="{910B7CB7-5DAE-44CE-B9A7-179902FE3D64}">
      <dgm:prSet/>
      <dgm:spPr/>
      <dgm:t>
        <a:bodyPr/>
        <a:lstStyle/>
        <a:p>
          <a:endParaRPr lang="en-US"/>
        </a:p>
      </dgm:t>
    </dgm:pt>
    <dgm:pt modelId="{41DA6201-28C4-46E7-902C-3D331480DF66}">
      <dgm:prSet/>
      <dgm:spPr/>
      <dgm:t>
        <a:bodyPr/>
        <a:lstStyle/>
        <a:p>
          <a:r>
            <a:rPr lang="en-US"/>
            <a:t>Dealing cybercrimes and </a:t>
          </a:r>
        </a:p>
      </dgm:t>
    </dgm:pt>
    <dgm:pt modelId="{368C44C3-1438-4A45-884A-0001E04CD2DB}" type="parTrans" cxnId="{140F9565-4190-4C93-A928-3273459692A1}">
      <dgm:prSet/>
      <dgm:spPr/>
      <dgm:t>
        <a:bodyPr/>
        <a:lstStyle/>
        <a:p>
          <a:endParaRPr lang="en-US"/>
        </a:p>
      </dgm:t>
    </dgm:pt>
    <dgm:pt modelId="{DEC0853A-3CD7-456A-84F4-171023FA6F03}" type="sibTrans" cxnId="{140F9565-4190-4C93-A928-3273459692A1}">
      <dgm:prSet/>
      <dgm:spPr/>
      <dgm:t>
        <a:bodyPr/>
        <a:lstStyle/>
        <a:p>
          <a:endParaRPr lang="en-US"/>
        </a:p>
      </dgm:t>
    </dgm:pt>
    <dgm:pt modelId="{4CE5670C-5371-4C91-B001-3323458B76B1}">
      <dgm:prSet/>
      <dgm:spPr/>
      <dgm:t>
        <a:bodyPr/>
        <a:lstStyle/>
        <a:p>
          <a:r>
            <a:rPr lang="en-US"/>
            <a:t>Cyber terrorism (Hate speech etc.)</a:t>
          </a:r>
        </a:p>
      </dgm:t>
    </dgm:pt>
    <dgm:pt modelId="{3AC811DE-1B95-4320-9322-1E9EF14B54B5}" type="parTrans" cxnId="{F5475E91-4679-4508-8BE5-57261474D799}">
      <dgm:prSet/>
      <dgm:spPr/>
      <dgm:t>
        <a:bodyPr/>
        <a:lstStyle/>
        <a:p>
          <a:endParaRPr lang="en-US"/>
        </a:p>
      </dgm:t>
    </dgm:pt>
    <dgm:pt modelId="{F220FFAF-B3DF-40CD-94C7-0C4C5DB169DD}" type="sibTrans" cxnId="{F5475E91-4679-4508-8BE5-57261474D799}">
      <dgm:prSet/>
      <dgm:spPr/>
      <dgm:t>
        <a:bodyPr/>
        <a:lstStyle/>
        <a:p>
          <a:endParaRPr lang="en-US"/>
        </a:p>
      </dgm:t>
    </dgm:pt>
    <dgm:pt modelId="{C0FE1365-F486-494F-897C-1BD469E1556C}" type="pres">
      <dgm:prSet presAssocID="{E8DAF4AF-1FCF-480D-87C1-01CA0C85C040}" presName="linear" presStyleCnt="0">
        <dgm:presLayoutVars>
          <dgm:animLvl val="lvl"/>
          <dgm:resizeHandles val="exact"/>
        </dgm:presLayoutVars>
      </dgm:prSet>
      <dgm:spPr/>
    </dgm:pt>
    <dgm:pt modelId="{AEAC70E6-DF3F-4095-927C-BD39D411B4F8}" type="pres">
      <dgm:prSet presAssocID="{E6B0E4B3-3079-4C0B-AEB7-22BFD62CFD52}" presName="parentText" presStyleLbl="node1" presStyleIdx="0" presStyleCnt="2">
        <dgm:presLayoutVars>
          <dgm:chMax val="0"/>
          <dgm:bulletEnabled val="1"/>
        </dgm:presLayoutVars>
      </dgm:prSet>
      <dgm:spPr/>
    </dgm:pt>
    <dgm:pt modelId="{DE4B44FE-E727-4340-B2EF-9114EC5CA6B9}" type="pres">
      <dgm:prSet presAssocID="{966E8F4A-9668-417C-87DA-0A1E71A334D1}" presName="spacer" presStyleCnt="0"/>
      <dgm:spPr/>
    </dgm:pt>
    <dgm:pt modelId="{76BF26D3-27F0-4F0B-AAA5-F13E83E71A55}" type="pres">
      <dgm:prSet presAssocID="{C25C96F6-A304-4339-AD0D-F736F381047A}" presName="parentText" presStyleLbl="node1" presStyleIdx="1" presStyleCnt="2">
        <dgm:presLayoutVars>
          <dgm:chMax val="0"/>
          <dgm:bulletEnabled val="1"/>
        </dgm:presLayoutVars>
      </dgm:prSet>
      <dgm:spPr/>
    </dgm:pt>
    <dgm:pt modelId="{EB8C2E0F-85B5-4726-90E1-B536CCB28FA2}" type="pres">
      <dgm:prSet presAssocID="{C25C96F6-A304-4339-AD0D-F736F381047A}" presName="childText" presStyleLbl="revTx" presStyleIdx="0" presStyleCnt="1">
        <dgm:presLayoutVars>
          <dgm:bulletEnabled val="1"/>
        </dgm:presLayoutVars>
      </dgm:prSet>
      <dgm:spPr/>
    </dgm:pt>
  </dgm:ptLst>
  <dgm:cxnLst>
    <dgm:cxn modelId="{140F9565-4190-4C93-A928-3273459692A1}" srcId="{C25C96F6-A304-4339-AD0D-F736F381047A}" destId="{41DA6201-28C4-46E7-902C-3D331480DF66}" srcOrd="0" destOrd="0" parTransId="{368C44C3-1438-4A45-884A-0001E04CD2DB}" sibTransId="{DEC0853A-3CD7-456A-84F4-171023FA6F03}"/>
    <dgm:cxn modelId="{6401C84C-B940-4DD3-ABF5-1978E9255258}" type="presOf" srcId="{E8DAF4AF-1FCF-480D-87C1-01CA0C85C040}" destId="{C0FE1365-F486-494F-897C-1BD469E1556C}" srcOrd="0" destOrd="0" presId="urn:microsoft.com/office/officeart/2005/8/layout/vList2"/>
    <dgm:cxn modelId="{724A6479-EFAD-4D80-A74C-43CD217DC26F}" type="presOf" srcId="{C25C96F6-A304-4339-AD0D-F736F381047A}" destId="{76BF26D3-27F0-4F0B-AAA5-F13E83E71A55}" srcOrd="0" destOrd="0" presId="urn:microsoft.com/office/officeart/2005/8/layout/vList2"/>
    <dgm:cxn modelId="{3F9B2588-6D0B-4504-AB65-5E5D2C82BE11}" type="presOf" srcId="{4CE5670C-5371-4C91-B001-3323458B76B1}" destId="{EB8C2E0F-85B5-4726-90E1-B536CCB28FA2}" srcOrd="0" destOrd="1" presId="urn:microsoft.com/office/officeart/2005/8/layout/vList2"/>
    <dgm:cxn modelId="{F5475E91-4679-4508-8BE5-57261474D799}" srcId="{C25C96F6-A304-4339-AD0D-F736F381047A}" destId="{4CE5670C-5371-4C91-B001-3323458B76B1}" srcOrd="1" destOrd="0" parTransId="{3AC811DE-1B95-4320-9322-1E9EF14B54B5}" sibTransId="{F220FFAF-B3DF-40CD-94C7-0C4C5DB169DD}"/>
    <dgm:cxn modelId="{90229EAE-5A39-42A7-85B6-4C01FFF3AAFE}" type="presOf" srcId="{41DA6201-28C4-46E7-902C-3D331480DF66}" destId="{EB8C2E0F-85B5-4726-90E1-B536CCB28FA2}" srcOrd="0" destOrd="0" presId="urn:microsoft.com/office/officeart/2005/8/layout/vList2"/>
    <dgm:cxn modelId="{4EE737B6-C8CC-419D-8595-73ABC7183BFE}" srcId="{E8DAF4AF-1FCF-480D-87C1-01CA0C85C040}" destId="{E6B0E4B3-3079-4C0B-AEB7-22BFD62CFD52}" srcOrd="0" destOrd="0" parTransId="{976EB580-6353-4014-A645-CA22A634292A}" sibTransId="{966E8F4A-9668-417C-87DA-0A1E71A334D1}"/>
    <dgm:cxn modelId="{910B7CB7-5DAE-44CE-B9A7-179902FE3D64}" srcId="{E8DAF4AF-1FCF-480D-87C1-01CA0C85C040}" destId="{C25C96F6-A304-4339-AD0D-F736F381047A}" srcOrd="1" destOrd="0" parTransId="{683F055F-3CA3-4032-B54A-5842C1E7E780}" sibTransId="{577DC68A-8A5B-4722-8123-4C45463DCE92}"/>
    <dgm:cxn modelId="{DE8067EC-30E5-4178-84A1-B89BE848D160}" type="presOf" srcId="{E6B0E4B3-3079-4C0B-AEB7-22BFD62CFD52}" destId="{AEAC70E6-DF3F-4095-927C-BD39D411B4F8}" srcOrd="0" destOrd="0" presId="urn:microsoft.com/office/officeart/2005/8/layout/vList2"/>
    <dgm:cxn modelId="{26ECA902-57AC-4F9B-9777-8CEC3C8B5A1D}" type="presParOf" srcId="{C0FE1365-F486-494F-897C-1BD469E1556C}" destId="{AEAC70E6-DF3F-4095-927C-BD39D411B4F8}" srcOrd="0" destOrd="0" presId="urn:microsoft.com/office/officeart/2005/8/layout/vList2"/>
    <dgm:cxn modelId="{1E16E389-9CCB-4AFE-BA35-F7426BBE9ECD}" type="presParOf" srcId="{C0FE1365-F486-494F-897C-1BD469E1556C}" destId="{DE4B44FE-E727-4340-B2EF-9114EC5CA6B9}" srcOrd="1" destOrd="0" presId="urn:microsoft.com/office/officeart/2005/8/layout/vList2"/>
    <dgm:cxn modelId="{3C8F53CE-8B39-4D94-B943-CA13B0EC822F}" type="presParOf" srcId="{C0FE1365-F486-494F-897C-1BD469E1556C}" destId="{76BF26D3-27F0-4F0B-AAA5-F13E83E71A55}" srcOrd="2" destOrd="0" presId="urn:microsoft.com/office/officeart/2005/8/layout/vList2"/>
    <dgm:cxn modelId="{7EDF075E-A69E-4846-861D-2DBE6275F28D}" type="presParOf" srcId="{C0FE1365-F486-494F-897C-1BD469E1556C}" destId="{EB8C2E0F-85B5-4726-90E1-B536CCB28FA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131BA5-F02F-42E7-A393-D38D413B999B}"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B49CBB6A-10E1-45E9-A064-988DF0CFB117}">
      <dgm:prSet/>
      <dgm:spPr/>
      <dgm:t>
        <a:bodyPr/>
        <a:lstStyle/>
        <a:p>
          <a:r>
            <a:rPr lang="en-US"/>
            <a:t>Whoever with dishonest intention interferes </a:t>
          </a:r>
        </a:p>
      </dgm:t>
    </dgm:pt>
    <dgm:pt modelId="{B4585696-7700-45E3-B365-EE9B2A3EF2BF}" type="parTrans" cxnId="{B9D15180-FD5E-4D21-9984-AEBB2DA4540F}">
      <dgm:prSet/>
      <dgm:spPr/>
      <dgm:t>
        <a:bodyPr/>
        <a:lstStyle/>
        <a:p>
          <a:endParaRPr lang="en-US"/>
        </a:p>
      </dgm:t>
    </dgm:pt>
    <dgm:pt modelId="{10D6E295-120D-4EB8-B55D-B6C98AE5965A}" type="sibTrans" cxnId="{B9D15180-FD5E-4D21-9984-AEBB2DA4540F}">
      <dgm:prSet/>
      <dgm:spPr/>
      <dgm:t>
        <a:bodyPr/>
        <a:lstStyle/>
        <a:p>
          <a:endParaRPr lang="en-US"/>
        </a:p>
      </dgm:t>
    </dgm:pt>
    <dgm:pt modelId="{9B12ECFF-FC8E-4509-B6AA-EB0C8C5FAC8E}">
      <dgm:prSet/>
      <dgm:spPr/>
      <dgm:t>
        <a:bodyPr/>
        <a:lstStyle/>
        <a:p>
          <a:r>
            <a:rPr lang="en-US"/>
            <a:t>With damages, or causes to be damaged, any part or whole of a critical information system, Or data ,</a:t>
          </a:r>
        </a:p>
      </dgm:t>
    </dgm:pt>
    <dgm:pt modelId="{F664F3BA-0330-419D-93FF-FE1657B31309}" type="parTrans" cxnId="{A70ACA79-33D1-480A-B502-C60DB858E21E}">
      <dgm:prSet/>
      <dgm:spPr/>
      <dgm:t>
        <a:bodyPr/>
        <a:lstStyle/>
        <a:p>
          <a:endParaRPr lang="en-US"/>
        </a:p>
      </dgm:t>
    </dgm:pt>
    <dgm:pt modelId="{A45BA0F3-A893-432A-98C2-C117DE357524}" type="sibTrans" cxnId="{A70ACA79-33D1-480A-B502-C60DB858E21E}">
      <dgm:prSet/>
      <dgm:spPr/>
      <dgm:t>
        <a:bodyPr/>
        <a:lstStyle/>
        <a:p>
          <a:endParaRPr lang="en-US"/>
        </a:p>
      </dgm:t>
    </dgm:pt>
    <dgm:pt modelId="{3D3966DB-32D3-45ED-813A-57BC74F68319}">
      <dgm:prSet/>
      <dgm:spPr/>
      <dgm:t>
        <a:bodyPr/>
        <a:lstStyle/>
        <a:p>
          <a:r>
            <a:rPr lang="en-US"/>
            <a:t>Shall be punished with imprisonment which may extend to seven years or with line which may extend to ten million rupees or with both.</a:t>
          </a:r>
        </a:p>
      </dgm:t>
    </dgm:pt>
    <dgm:pt modelId="{82B3E172-C928-4EAF-9C8A-152FCE56D49D}" type="parTrans" cxnId="{9BA0DCCF-E5FF-4C87-8A97-BC5AD6EDDD38}">
      <dgm:prSet/>
      <dgm:spPr/>
      <dgm:t>
        <a:bodyPr/>
        <a:lstStyle/>
        <a:p>
          <a:endParaRPr lang="en-US"/>
        </a:p>
      </dgm:t>
    </dgm:pt>
    <dgm:pt modelId="{CB966CB0-1E1C-449B-8965-0DE041F5C493}" type="sibTrans" cxnId="{9BA0DCCF-E5FF-4C87-8A97-BC5AD6EDDD38}">
      <dgm:prSet/>
      <dgm:spPr/>
      <dgm:t>
        <a:bodyPr/>
        <a:lstStyle/>
        <a:p>
          <a:endParaRPr lang="en-US"/>
        </a:p>
      </dgm:t>
    </dgm:pt>
    <dgm:pt modelId="{1AC3D68D-014F-4896-8FA4-40F17388C77D}" type="pres">
      <dgm:prSet presAssocID="{D6131BA5-F02F-42E7-A393-D38D413B999B}" presName="vert0" presStyleCnt="0">
        <dgm:presLayoutVars>
          <dgm:dir/>
          <dgm:animOne val="branch"/>
          <dgm:animLvl val="lvl"/>
        </dgm:presLayoutVars>
      </dgm:prSet>
      <dgm:spPr/>
    </dgm:pt>
    <dgm:pt modelId="{0AAE2E68-9844-4FE5-A267-AEAB90F2A5A6}" type="pres">
      <dgm:prSet presAssocID="{B49CBB6A-10E1-45E9-A064-988DF0CFB117}" presName="thickLine" presStyleLbl="alignNode1" presStyleIdx="0" presStyleCnt="3"/>
      <dgm:spPr/>
    </dgm:pt>
    <dgm:pt modelId="{8EC783AF-50CC-495C-BDD5-C40E75DA3F22}" type="pres">
      <dgm:prSet presAssocID="{B49CBB6A-10E1-45E9-A064-988DF0CFB117}" presName="horz1" presStyleCnt="0"/>
      <dgm:spPr/>
    </dgm:pt>
    <dgm:pt modelId="{05BFD603-ABD1-42D7-B12D-421A8C732BEF}" type="pres">
      <dgm:prSet presAssocID="{B49CBB6A-10E1-45E9-A064-988DF0CFB117}" presName="tx1" presStyleLbl="revTx" presStyleIdx="0" presStyleCnt="3"/>
      <dgm:spPr/>
    </dgm:pt>
    <dgm:pt modelId="{580E3469-7412-4F3E-B01F-7FA07CBF0776}" type="pres">
      <dgm:prSet presAssocID="{B49CBB6A-10E1-45E9-A064-988DF0CFB117}" presName="vert1" presStyleCnt="0"/>
      <dgm:spPr/>
    </dgm:pt>
    <dgm:pt modelId="{57D6D175-054B-4379-B506-0322C383C5BE}" type="pres">
      <dgm:prSet presAssocID="{9B12ECFF-FC8E-4509-B6AA-EB0C8C5FAC8E}" presName="thickLine" presStyleLbl="alignNode1" presStyleIdx="1" presStyleCnt="3"/>
      <dgm:spPr/>
    </dgm:pt>
    <dgm:pt modelId="{E6A78A85-E6A4-40FB-BAB3-23B35807314E}" type="pres">
      <dgm:prSet presAssocID="{9B12ECFF-FC8E-4509-B6AA-EB0C8C5FAC8E}" presName="horz1" presStyleCnt="0"/>
      <dgm:spPr/>
    </dgm:pt>
    <dgm:pt modelId="{0CE4D2A0-6D0A-4A7C-8FB0-760A1C34E9A9}" type="pres">
      <dgm:prSet presAssocID="{9B12ECFF-FC8E-4509-B6AA-EB0C8C5FAC8E}" presName="tx1" presStyleLbl="revTx" presStyleIdx="1" presStyleCnt="3"/>
      <dgm:spPr/>
    </dgm:pt>
    <dgm:pt modelId="{C1B842F0-89F4-48F5-AB97-5865BF163DBE}" type="pres">
      <dgm:prSet presAssocID="{9B12ECFF-FC8E-4509-B6AA-EB0C8C5FAC8E}" presName="vert1" presStyleCnt="0"/>
      <dgm:spPr/>
    </dgm:pt>
    <dgm:pt modelId="{53E514E0-A693-421A-93A8-BA01C33516BA}" type="pres">
      <dgm:prSet presAssocID="{3D3966DB-32D3-45ED-813A-57BC74F68319}" presName="thickLine" presStyleLbl="alignNode1" presStyleIdx="2" presStyleCnt="3"/>
      <dgm:spPr/>
    </dgm:pt>
    <dgm:pt modelId="{5DC50307-E924-4B81-BA11-708EB7D5802B}" type="pres">
      <dgm:prSet presAssocID="{3D3966DB-32D3-45ED-813A-57BC74F68319}" presName="horz1" presStyleCnt="0"/>
      <dgm:spPr/>
    </dgm:pt>
    <dgm:pt modelId="{BC0FCBE2-9D86-46B4-B7BB-12BE24CD55B4}" type="pres">
      <dgm:prSet presAssocID="{3D3966DB-32D3-45ED-813A-57BC74F68319}" presName="tx1" presStyleLbl="revTx" presStyleIdx="2" presStyleCnt="3"/>
      <dgm:spPr/>
    </dgm:pt>
    <dgm:pt modelId="{D83089C2-E612-4489-B7DB-DC36A68E289D}" type="pres">
      <dgm:prSet presAssocID="{3D3966DB-32D3-45ED-813A-57BC74F68319}" presName="vert1" presStyleCnt="0"/>
      <dgm:spPr/>
    </dgm:pt>
  </dgm:ptLst>
  <dgm:cxnLst>
    <dgm:cxn modelId="{F4CA9659-317D-4973-B83B-345969B68CC6}" type="presOf" srcId="{D6131BA5-F02F-42E7-A393-D38D413B999B}" destId="{1AC3D68D-014F-4896-8FA4-40F17388C77D}" srcOrd="0" destOrd="0" presId="urn:microsoft.com/office/officeart/2008/layout/LinedList"/>
    <dgm:cxn modelId="{A70ACA79-33D1-480A-B502-C60DB858E21E}" srcId="{D6131BA5-F02F-42E7-A393-D38D413B999B}" destId="{9B12ECFF-FC8E-4509-B6AA-EB0C8C5FAC8E}" srcOrd="1" destOrd="0" parTransId="{F664F3BA-0330-419D-93FF-FE1657B31309}" sibTransId="{A45BA0F3-A893-432A-98C2-C117DE357524}"/>
    <dgm:cxn modelId="{B9D15180-FD5E-4D21-9984-AEBB2DA4540F}" srcId="{D6131BA5-F02F-42E7-A393-D38D413B999B}" destId="{B49CBB6A-10E1-45E9-A064-988DF0CFB117}" srcOrd="0" destOrd="0" parTransId="{B4585696-7700-45E3-B365-EE9B2A3EF2BF}" sibTransId="{10D6E295-120D-4EB8-B55D-B6C98AE5965A}"/>
    <dgm:cxn modelId="{CA48A797-2858-4F8E-BAA6-7240E0223AF1}" type="presOf" srcId="{3D3966DB-32D3-45ED-813A-57BC74F68319}" destId="{BC0FCBE2-9D86-46B4-B7BB-12BE24CD55B4}" srcOrd="0" destOrd="0" presId="urn:microsoft.com/office/officeart/2008/layout/LinedList"/>
    <dgm:cxn modelId="{EAF548CE-3C1B-4A1C-A0A5-9E9A3042B066}" type="presOf" srcId="{9B12ECFF-FC8E-4509-B6AA-EB0C8C5FAC8E}" destId="{0CE4D2A0-6D0A-4A7C-8FB0-760A1C34E9A9}" srcOrd="0" destOrd="0" presId="urn:microsoft.com/office/officeart/2008/layout/LinedList"/>
    <dgm:cxn modelId="{9BA0DCCF-E5FF-4C87-8A97-BC5AD6EDDD38}" srcId="{D6131BA5-F02F-42E7-A393-D38D413B999B}" destId="{3D3966DB-32D3-45ED-813A-57BC74F68319}" srcOrd="2" destOrd="0" parTransId="{82B3E172-C928-4EAF-9C8A-152FCE56D49D}" sibTransId="{CB966CB0-1E1C-449B-8965-0DE041F5C493}"/>
    <dgm:cxn modelId="{E538D1E4-1760-43AC-93EB-B27429337AFA}" type="presOf" srcId="{B49CBB6A-10E1-45E9-A064-988DF0CFB117}" destId="{05BFD603-ABD1-42D7-B12D-421A8C732BEF}" srcOrd="0" destOrd="0" presId="urn:microsoft.com/office/officeart/2008/layout/LinedList"/>
    <dgm:cxn modelId="{DB0C48B8-28A8-492F-A296-B1376242FA0D}" type="presParOf" srcId="{1AC3D68D-014F-4896-8FA4-40F17388C77D}" destId="{0AAE2E68-9844-4FE5-A267-AEAB90F2A5A6}" srcOrd="0" destOrd="0" presId="urn:microsoft.com/office/officeart/2008/layout/LinedList"/>
    <dgm:cxn modelId="{98F8AD8D-EECE-4D4A-A508-1D5D7C01A4E8}" type="presParOf" srcId="{1AC3D68D-014F-4896-8FA4-40F17388C77D}" destId="{8EC783AF-50CC-495C-BDD5-C40E75DA3F22}" srcOrd="1" destOrd="0" presId="urn:microsoft.com/office/officeart/2008/layout/LinedList"/>
    <dgm:cxn modelId="{94F1971A-C771-45EC-979F-5501B786EC51}" type="presParOf" srcId="{8EC783AF-50CC-495C-BDD5-C40E75DA3F22}" destId="{05BFD603-ABD1-42D7-B12D-421A8C732BEF}" srcOrd="0" destOrd="0" presId="urn:microsoft.com/office/officeart/2008/layout/LinedList"/>
    <dgm:cxn modelId="{C239785F-D689-4EED-8584-2F7414AF835D}" type="presParOf" srcId="{8EC783AF-50CC-495C-BDD5-C40E75DA3F22}" destId="{580E3469-7412-4F3E-B01F-7FA07CBF0776}" srcOrd="1" destOrd="0" presId="urn:microsoft.com/office/officeart/2008/layout/LinedList"/>
    <dgm:cxn modelId="{D945B6DA-9371-4E62-861F-620FE930700E}" type="presParOf" srcId="{1AC3D68D-014F-4896-8FA4-40F17388C77D}" destId="{57D6D175-054B-4379-B506-0322C383C5BE}" srcOrd="2" destOrd="0" presId="urn:microsoft.com/office/officeart/2008/layout/LinedList"/>
    <dgm:cxn modelId="{6315A4D1-D3E8-4B4C-9B0C-22CA5A22095B}" type="presParOf" srcId="{1AC3D68D-014F-4896-8FA4-40F17388C77D}" destId="{E6A78A85-E6A4-40FB-BAB3-23B35807314E}" srcOrd="3" destOrd="0" presId="urn:microsoft.com/office/officeart/2008/layout/LinedList"/>
    <dgm:cxn modelId="{3FBBBE4E-C2D9-4B7C-8253-1BBAA0A08951}" type="presParOf" srcId="{E6A78A85-E6A4-40FB-BAB3-23B35807314E}" destId="{0CE4D2A0-6D0A-4A7C-8FB0-760A1C34E9A9}" srcOrd="0" destOrd="0" presId="urn:microsoft.com/office/officeart/2008/layout/LinedList"/>
    <dgm:cxn modelId="{EF0742C0-A74C-4C1A-AB66-36D0787F77F4}" type="presParOf" srcId="{E6A78A85-E6A4-40FB-BAB3-23B35807314E}" destId="{C1B842F0-89F4-48F5-AB97-5865BF163DBE}" srcOrd="1" destOrd="0" presId="urn:microsoft.com/office/officeart/2008/layout/LinedList"/>
    <dgm:cxn modelId="{4C5132EF-D52B-4004-BAD5-FA716948FE10}" type="presParOf" srcId="{1AC3D68D-014F-4896-8FA4-40F17388C77D}" destId="{53E514E0-A693-421A-93A8-BA01C33516BA}" srcOrd="4" destOrd="0" presId="urn:microsoft.com/office/officeart/2008/layout/LinedList"/>
    <dgm:cxn modelId="{2BDAB3E5-6CDA-4230-A16B-BF85533DFC01}" type="presParOf" srcId="{1AC3D68D-014F-4896-8FA4-40F17388C77D}" destId="{5DC50307-E924-4B81-BA11-708EB7D5802B}" srcOrd="5" destOrd="0" presId="urn:microsoft.com/office/officeart/2008/layout/LinedList"/>
    <dgm:cxn modelId="{448D5CD9-81E4-438F-BBFE-5FDBC4891796}" type="presParOf" srcId="{5DC50307-E924-4B81-BA11-708EB7D5802B}" destId="{BC0FCBE2-9D86-46B4-B7BB-12BE24CD55B4}" srcOrd="0" destOrd="0" presId="urn:microsoft.com/office/officeart/2008/layout/LinedList"/>
    <dgm:cxn modelId="{32E41860-A73A-4E65-90C4-26D4B4836ED9}" type="presParOf" srcId="{5DC50307-E924-4B81-BA11-708EB7D5802B}" destId="{D83089C2-E612-4489-B7DB-DC36A68E289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0887E3-B61F-4A23-BC42-E140F337ACB6}"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997911E9-1633-4229-92CC-DB9E787FBBE0}">
      <dgm:prSet/>
      <dgm:spPr/>
      <dgm:t>
        <a:bodyPr/>
        <a:lstStyle/>
        <a:p>
          <a:r>
            <a:rPr lang="en-US"/>
            <a:t>Whoever prepares or disseminates information, </a:t>
          </a:r>
        </a:p>
      </dgm:t>
    </dgm:pt>
    <dgm:pt modelId="{06F32490-3ECE-41B9-9BAA-53D08AA109A1}" type="parTrans" cxnId="{77BF489F-5BA0-4D87-8032-E10F880551E9}">
      <dgm:prSet/>
      <dgm:spPr/>
      <dgm:t>
        <a:bodyPr/>
        <a:lstStyle/>
        <a:p>
          <a:endParaRPr lang="en-US"/>
        </a:p>
      </dgm:t>
    </dgm:pt>
    <dgm:pt modelId="{FE8512CF-C1B6-4979-ABBB-2366D84A9034}" type="sibTrans" cxnId="{77BF489F-5BA0-4D87-8032-E10F880551E9}">
      <dgm:prSet/>
      <dgm:spPr/>
      <dgm:t>
        <a:bodyPr/>
        <a:lstStyle/>
        <a:p>
          <a:endParaRPr lang="en-US"/>
        </a:p>
      </dgm:t>
    </dgm:pt>
    <dgm:pt modelId="{C76CBFB6-296C-431F-93A1-E33374FB7612}">
      <dgm:prSet/>
      <dgm:spPr/>
      <dgm:t>
        <a:bodyPr/>
        <a:lstStyle/>
        <a:p>
          <a:r>
            <a:rPr lang="en-US"/>
            <a:t>Through any information system or device, </a:t>
          </a:r>
        </a:p>
      </dgm:t>
    </dgm:pt>
    <dgm:pt modelId="{80C0B7D0-6791-4146-9FF4-DC255D6B22A8}" type="parTrans" cxnId="{AAECBE2B-AA33-479B-B29E-3B0ADFC2C129}">
      <dgm:prSet/>
      <dgm:spPr/>
      <dgm:t>
        <a:bodyPr/>
        <a:lstStyle/>
        <a:p>
          <a:endParaRPr lang="en-US"/>
        </a:p>
      </dgm:t>
    </dgm:pt>
    <dgm:pt modelId="{B708230C-C89D-4BC2-87DA-B82EA0BDC88D}" type="sibTrans" cxnId="{AAECBE2B-AA33-479B-B29E-3B0ADFC2C129}">
      <dgm:prSet/>
      <dgm:spPr/>
      <dgm:t>
        <a:bodyPr/>
        <a:lstStyle/>
        <a:p>
          <a:endParaRPr lang="en-US"/>
        </a:p>
      </dgm:t>
    </dgm:pt>
    <dgm:pt modelId="{18C68A38-67C8-4E29-AAB7-357E2A5B6EEE}">
      <dgm:prSet/>
      <dgm:spPr/>
      <dgm:t>
        <a:bodyPr/>
        <a:lstStyle/>
        <a:p>
          <a:r>
            <a:rPr lang="en-US"/>
            <a:t>That invites or motivates to fund, or </a:t>
          </a:r>
        </a:p>
      </dgm:t>
    </dgm:pt>
    <dgm:pt modelId="{85946A5F-1800-42E5-9DEF-A535A7F8F66A}" type="parTrans" cxnId="{B60AF711-4357-423F-9B10-B42F8AAA79DD}">
      <dgm:prSet/>
      <dgm:spPr/>
      <dgm:t>
        <a:bodyPr/>
        <a:lstStyle/>
        <a:p>
          <a:endParaRPr lang="en-US"/>
        </a:p>
      </dgm:t>
    </dgm:pt>
    <dgm:pt modelId="{075B163F-2407-45AD-A37E-EF17E29CE8DE}" type="sibTrans" cxnId="{B60AF711-4357-423F-9B10-B42F8AAA79DD}">
      <dgm:prSet/>
      <dgm:spPr/>
      <dgm:t>
        <a:bodyPr/>
        <a:lstStyle/>
        <a:p>
          <a:endParaRPr lang="en-US"/>
        </a:p>
      </dgm:t>
    </dgm:pt>
    <dgm:pt modelId="{18E2ED7F-2A5E-4857-970A-A5C4A146B5DD}">
      <dgm:prSet/>
      <dgm:spPr/>
      <dgm:t>
        <a:bodyPr/>
        <a:lstStyle/>
        <a:p>
          <a:r>
            <a:rPr lang="en-US"/>
            <a:t>Recruits people for terrorism or plans for terrorism shall be punished </a:t>
          </a:r>
        </a:p>
      </dgm:t>
    </dgm:pt>
    <dgm:pt modelId="{F1676EFB-99B4-472E-8963-9BB6BECBCE31}" type="parTrans" cxnId="{5AB71066-FF08-4A71-BA49-612C8B88E265}">
      <dgm:prSet/>
      <dgm:spPr/>
      <dgm:t>
        <a:bodyPr/>
        <a:lstStyle/>
        <a:p>
          <a:endParaRPr lang="en-US"/>
        </a:p>
      </dgm:t>
    </dgm:pt>
    <dgm:pt modelId="{75115BE2-B9B5-41C9-9379-4CA0F7A8B7BF}" type="sibTrans" cxnId="{5AB71066-FF08-4A71-BA49-612C8B88E265}">
      <dgm:prSet/>
      <dgm:spPr/>
      <dgm:t>
        <a:bodyPr/>
        <a:lstStyle/>
        <a:p>
          <a:endParaRPr lang="en-US"/>
        </a:p>
      </dgm:t>
    </dgm:pt>
    <dgm:pt modelId="{29EC8A0F-3E8A-4DA1-84A6-78BDB7379427}">
      <dgm:prSet/>
      <dgm:spPr/>
      <dgm:t>
        <a:bodyPr/>
        <a:lstStyle/>
        <a:p>
          <a:r>
            <a:rPr lang="en-US"/>
            <a:t>With imprisonment for a term which may extend to seven years or with fine or with both.</a:t>
          </a:r>
        </a:p>
      </dgm:t>
    </dgm:pt>
    <dgm:pt modelId="{342AA7CF-71F4-4EB5-92F4-CFA45392240B}" type="parTrans" cxnId="{9EDFEC12-7F8C-4EAC-9D8C-CC95E9379484}">
      <dgm:prSet/>
      <dgm:spPr/>
      <dgm:t>
        <a:bodyPr/>
        <a:lstStyle/>
        <a:p>
          <a:endParaRPr lang="en-US"/>
        </a:p>
      </dgm:t>
    </dgm:pt>
    <dgm:pt modelId="{3238FDE6-7445-4603-AAFF-AD4D8DD4F4DE}" type="sibTrans" cxnId="{9EDFEC12-7F8C-4EAC-9D8C-CC95E9379484}">
      <dgm:prSet/>
      <dgm:spPr/>
      <dgm:t>
        <a:bodyPr/>
        <a:lstStyle/>
        <a:p>
          <a:endParaRPr lang="en-US"/>
        </a:p>
      </dgm:t>
    </dgm:pt>
    <dgm:pt modelId="{9D94C7A8-4F85-4CBA-A4CA-5C10DC8A9ABF}" type="pres">
      <dgm:prSet presAssocID="{BA0887E3-B61F-4A23-BC42-E140F337ACB6}" presName="vert0" presStyleCnt="0">
        <dgm:presLayoutVars>
          <dgm:dir/>
          <dgm:animOne val="branch"/>
          <dgm:animLvl val="lvl"/>
        </dgm:presLayoutVars>
      </dgm:prSet>
      <dgm:spPr/>
    </dgm:pt>
    <dgm:pt modelId="{A3E8A749-057F-492B-A94E-B5D992908956}" type="pres">
      <dgm:prSet presAssocID="{997911E9-1633-4229-92CC-DB9E787FBBE0}" presName="thickLine" presStyleLbl="alignNode1" presStyleIdx="0" presStyleCnt="5"/>
      <dgm:spPr/>
    </dgm:pt>
    <dgm:pt modelId="{AF6CAB6B-4E4B-4E9F-9B60-430E4687BB1E}" type="pres">
      <dgm:prSet presAssocID="{997911E9-1633-4229-92CC-DB9E787FBBE0}" presName="horz1" presStyleCnt="0"/>
      <dgm:spPr/>
    </dgm:pt>
    <dgm:pt modelId="{6BB8DF0F-B410-46DB-B310-7D37C7C4B3D2}" type="pres">
      <dgm:prSet presAssocID="{997911E9-1633-4229-92CC-DB9E787FBBE0}" presName="tx1" presStyleLbl="revTx" presStyleIdx="0" presStyleCnt="5"/>
      <dgm:spPr/>
    </dgm:pt>
    <dgm:pt modelId="{5E211B82-7C78-4CC0-87A9-46E640235327}" type="pres">
      <dgm:prSet presAssocID="{997911E9-1633-4229-92CC-DB9E787FBBE0}" presName="vert1" presStyleCnt="0"/>
      <dgm:spPr/>
    </dgm:pt>
    <dgm:pt modelId="{CF2BED4A-1AFD-4FD6-A2A1-26491369A47E}" type="pres">
      <dgm:prSet presAssocID="{C76CBFB6-296C-431F-93A1-E33374FB7612}" presName="thickLine" presStyleLbl="alignNode1" presStyleIdx="1" presStyleCnt="5"/>
      <dgm:spPr/>
    </dgm:pt>
    <dgm:pt modelId="{A09F3ABC-D3C4-49A0-AD50-657D411C6DBF}" type="pres">
      <dgm:prSet presAssocID="{C76CBFB6-296C-431F-93A1-E33374FB7612}" presName="horz1" presStyleCnt="0"/>
      <dgm:spPr/>
    </dgm:pt>
    <dgm:pt modelId="{029B33EF-A9C1-4C24-993E-E01CBF21B182}" type="pres">
      <dgm:prSet presAssocID="{C76CBFB6-296C-431F-93A1-E33374FB7612}" presName="tx1" presStyleLbl="revTx" presStyleIdx="1" presStyleCnt="5"/>
      <dgm:spPr/>
    </dgm:pt>
    <dgm:pt modelId="{1844C9E3-C44C-41D1-A7A6-19DA397410C8}" type="pres">
      <dgm:prSet presAssocID="{C76CBFB6-296C-431F-93A1-E33374FB7612}" presName="vert1" presStyleCnt="0"/>
      <dgm:spPr/>
    </dgm:pt>
    <dgm:pt modelId="{DE9CAEC9-8FD5-43C1-9832-566714CB7517}" type="pres">
      <dgm:prSet presAssocID="{18C68A38-67C8-4E29-AAB7-357E2A5B6EEE}" presName="thickLine" presStyleLbl="alignNode1" presStyleIdx="2" presStyleCnt="5"/>
      <dgm:spPr/>
    </dgm:pt>
    <dgm:pt modelId="{25F24DDC-63E9-4DF9-B817-62EBE1D590E0}" type="pres">
      <dgm:prSet presAssocID="{18C68A38-67C8-4E29-AAB7-357E2A5B6EEE}" presName="horz1" presStyleCnt="0"/>
      <dgm:spPr/>
    </dgm:pt>
    <dgm:pt modelId="{3E799FDB-8FB1-428A-A048-5BAA9B60E690}" type="pres">
      <dgm:prSet presAssocID="{18C68A38-67C8-4E29-AAB7-357E2A5B6EEE}" presName="tx1" presStyleLbl="revTx" presStyleIdx="2" presStyleCnt="5"/>
      <dgm:spPr/>
    </dgm:pt>
    <dgm:pt modelId="{58E249E1-AF4A-4B10-BA00-E566621BB91E}" type="pres">
      <dgm:prSet presAssocID="{18C68A38-67C8-4E29-AAB7-357E2A5B6EEE}" presName="vert1" presStyleCnt="0"/>
      <dgm:spPr/>
    </dgm:pt>
    <dgm:pt modelId="{D64125A3-F7CF-4856-9648-10013FE3AAB9}" type="pres">
      <dgm:prSet presAssocID="{18E2ED7F-2A5E-4857-970A-A5C4A146B5DD}" presName="thickLine" presStyleLbl="alignNode1" presStyleIdx="3" presStyleCnt="5"/>
      <dgm:spPr/>
    </dgm:pt>
    <dgm:pt modelId="{21F5F120-B18B-4D09-995A-877355823884}" type="pres">
      <dgm:prSet presAssocID="{18E2ED7F-2A5E-4857-970A-A5C4A146B5DD}" presName="horz1" presStyleCnt="0"/>
      <dgm:spPr/>
    </dgm:pt>
    <dgm:pt modelId="{F838BE2A-F293-4840-9740-07C78F45817A}" type="pres">
      <dgm:prSet presAssocID="{18E2ED7F-2A5E-4857-970A-A5C4A146B5DD}" presName="tx1" presStyleLbl="revTx" presStyleIdx="3" presStyleCnt="5"/>
      <dgm:spPr/>
    </dgm:pt>
    <dgm:pt modelId="{B5F81813-6F42-40B8-80A0-8D7133DA82E3}" type="pres">
      <dgm:prSet presAssocID="{18E2ED7F-2A5E-4857-970A-A5C4A146B5DD}" presName="vert1" presStyleCnt="0"/>
      <dgm:spPr/>
    </dgm:pt>
    <dgm:pt modelId="{7FD830D3-A7DC-48FB-85C2-B54DFDFDE119}" type="pres">
      <dgm:prSet presAssocID="{29EC8A0F-3E8A-4DA1-84A6-78BDB7379427}" presName="thickLine" presStyleLbl="alignNode1" presStyleIdx="4" presStyleCnt="5"/>
      <dgm:spPr/>
    </dgm:pt>
    <dgm:pt modelId="{4FDCB91F-A021-47CE-8F55-3C9046061B04}" type="pres">
      <dgm:prSet presAssocID="{29EC8A0F-3E8A-4DA1-84A6-78BDB7379427}" presName="horz1" presStyleCnt="0"/>
      <dgm:spPr/>
    </dgm:pt>
    <dgm:pt modelId="{DC09D6F3-DB25-462E-8FB6-BD95BDDFB13A}" type="pres">
      <dgm:prSet presAssocID="{29EC8A0F-3E8A-4DA1-84A6-78BDB7379427}" presName="tx1" presStyleLbl="revTx" presStyleIdx="4" presStyleCnt="5"/>
      <dgm:spPr/>
    </dgm:pt>
    <dgm:pt modelId="{B177D4DC-C506-4527-A9E9-83383538B96A}" type="pres">
      <dgm:prSet presAssocID="{29EC8A0F-3E8A-4DA1-84A6-78BDB7379427}" presName="vert1" presStyleCnt="0"/>
      <dgm:spPr/>
    </dgm:pt>
  </dgm:ptLst>
  <dgm:cxnLst>
    <dgm:cxn modelId="{69F88700-4283-4147-A442-A88F5D515300}" type="presOf" srcId="{29EC8A0F-3E8A-4DA1-84A6-78BDB7379427}" destId="{DC09D6F3-DB25-462E-8FB6-BD95BDDFB13A}" srcOrd="0" destOrd="0" presId="urn:microsoft.com/office/officeart/2008/layout/LinedList"/>
    <dgm:cxn modelId="{B60AF711-4357-423F-9B10-B42F8AAA79DD}" srcId="{BA0887E3-B61F-4A23-BC42-E140F337ACB6}" destId="{18C68A38-67C8-4E29-AAB7-357E2A5B6EEE}" srcOrd="2" destOrd="0" parTransId="{85946A5F-1800-42E5-9DEF-A535A7F8F66A}" sibTransId="{075B163F-2407-45AD-A37E-EF17E29CE8DE}"/>
    <dgm:cxn modelId="{9EDFEC12-7F8C-4EAC-9D8C-CC95E9379484}" srcId="{BA0887E3-B61F-4A23-BC42-E140F337ACB6}" destId="{29EC8A0F-3E8A-4DA1-84A6-78BDB7379427}" srcOrd="4" destOrd="0" parTransId="{342AA7CF-71F4-4EB5-92F4-CFA45392240B}" sibTransId="{3238FDE6-7445-4603-AAFF-AD4D8DD4F4DE}"/>
    <dgm:cxn modelId="{AAECBE2B-AA33-479B-B29E-3B0ADFC2C129}" srcId="{BA0887E3-B61F-4A23-BC42-E140F337ACB6}" destId="{C76CBFB6-296C-431F-93A1-E33374FB7612}" srcOrd="1" destOrd="0" parTransId="{80C0B7D0-6791-4146-9FF4-DC255D6B22A8}" sibTransId="{B708230C-C89D-4BC2-87DA-B82EA0BDC88D}"/>
    <dgm:cxn modelId="{5AB71066-FF08-4A71-BA49-612C8B88E265}" srcId="{BA0887E3-B61F-4A23-BC42-E140F337ACB6}" destId="{18E2ED7F-2A5E-4857-970A-A5C4A146B5DD}" srcOrd="3" destOrd="0" parTransId="{F1676EFB-99B4-472E-8963-9BB6BECBCE31}" sibTransId="{75115BE2-B9B5-41C9-9379-4CA0F7A8B7BF}"/>
    <dgm:cxn modelId="{A40CA258-AA01-4B39-8766-524804D7BBA7}" type="presOf" srcId="{18C68A38-67C8-4E29-AAB7-357E2A5B6EEE}" destId="{3E799FDB-8FB1-428A-A048-5BAA9B60E690}" srcOrd="0" destOrd="0" presId="urn:microsoft.com/office/officeart/2008/layout/LinedList"/>
    <dgm:cxn modelId="{DA417C87-8400-4D77-A955-F0BAEB60E109}" type="presOf" srcId="{C76CBFB6-296C-431F-93A1-E33374FB7612}" destId="{029B33EF-A9C1-4C24-993E-E01CBF21B182}" srcOrd="0" destOrd="0" presId="urn:microsoft.com/office/officeart/2008/layout/LinedList"/>
    <dgm:cxn modelId="{86F4618A-EEB6-4FC7-AEE4-F0B0270B92D4}" type="presOf" srcId="{BA0887E3-B61F-4A23-BC42-E140F337ACB6}" destId="{9D94C7A8-4F85-4CBA-A4CA-5C10DC8A9ABF}" srcOrd="0" destOrd="0" presId="urn:microsoft.com/office/officeart/2008/layout/LinedList"/>
    <dgm:cxn modelId="{77BF489F-5BA0-4D87-8032-E10F880551E9}" srcId="{BA0887E3-B61F-4A23-BC42-E140F337ACB6}" destId="{997911E9-1633-4229-92CC-DB9E787FBBE0}" srcOrd="0" destOrd="0" parTransId="{06F32490-3ECE-41B9-9BAA-53D08AA109A1}" sibTransId="{FE8512CF-C1B6-4979-ABBB-2366D84A9034}"/>
    <dgm:cxn modelId="{240B5AA4-815D-4681-A6C5-5084D99CD67E}" type="presOf" srcId="{997911E9-1633-4229-92CC-DB9E787FBBE0}" destId="{6BB8DF0F-B410-46DB-B310-7D37C7C4B3D2}" srcOrd="0" destOrd="0" presId="urn:microsoft.com/office/officeart/2008/layout/LinedList"/>
    <dgm:cxn modelId="{BAADA6D4-CB29-4950-95A1-7F8FB57D5C6E}" type="presOf" srcId="{18E2ED7F-2A5E-4857-970A-A5C4A146B5DD}" destId="{F838BE2A-F293-4840-9740-07C78F45817A}" srcOrd="0" destOrd="0" presId="urn:microsoft.com/office/officeart/2008/layout/LinedList"/>
    <dgm:cxn modelId="{5CD143A2-1DAF-486B-88E8-99B308622D0B}" type="presParOf" srcId="{9D94C7A8-4F85-4CBA-A4CA-5C10DC8A9ABF}" destId="{A3E8A749-057F-492B-A94E-B5D992908956}" srcOrd="0" destOrd="0" presId="urn:microsoft.com/office/officeart/2008/layout/LinedList"/>
    <dgm:cxn modelId="{24D5C7D1-54A2-49F0-9A0D-FC22FC5A69BE}" type="presParOf" srcId="{9D94C7A8-4F85-4CBA-A4CA-5C10DC8A9ABF}" destId="{AF6CAB6B-4E4B-4E9F-9B60-430E4687BB1E}" srcOrd="1" destOrd="0" presId="urn:microsoft.com/office/officeart/2008/layout/LinedList"/>
    <dgm:cxn modelId="{32D78AA2-9CA5-4B47-BAB3-979071A15DC0}" type="presParOf" srcId="{AF6CAB6B-4E4B-4E9F-9B60-430E4687BB1E}" destId="{6BB8DF0F-B410-46DB-B310-7D37C7C4B3D2}" srcOrd="0" destOrd="0" presId="urn:microsoft.com/office/officeart/2008/layout/LinedList"/>
    <dgm:cxn modelId="{4DF4614E-92E4-4E1A-AD9A-51CC340ED90F}" type="presParOf" srcId="{AF6CAB6B-4E4B-4E9F-9B60-430E4687BB1E}" destId="{5E211B82-7C78-4CC0-87A9-46E640235327}" srcOrd="1" destOrd="0" presId="urn:microsoft.com/office/officeart/2008/layout/LinedList"/>
    <dgm:cxn modelId="{E052F161-37D8-450C-AD6C-AA96F16BC54F}" type="presParOf" srcId="{9D94C7A8-4F85-4CBA-A4CA-5C10DC8A9ABF}" destId="{CF2BED4A-1AFD-4FD6-A2A1-26491369A47E}" srcOrd="2" destOrd="0" presId="urn:microsoft.com/office/officeart/2008/layout/LinedList"/>
    <dgm:cxn modelId="{E9724E33-2872-464C-9F9B-1AF97FCE2092}" type="presParOf" srcId="{9D94C7A8-4F85-4CBA-A4CA-5C10DC8A9ABF}" destId="{A09F3ABC-D3C4-49A0-AD50-657D411C6DBF}" srcOrd="3" destOrd="0" presId="urn:microsoft.com/office/officeart/2008/layout/LinedList"/>
    <dgm:cxn modelId="{121C217A-610E-491D-A1CB-B185A2428ECB}" type="presParOf" srcId="{A09F3ABC-D3C4-49A0-AD50-657D411C6DBF}" destId="{029B33EF-A9C1-4C24-993E-E01CBF21B182}" srcOrd="0" destOrd="0" presId="urn:microsoft.com/office/officeart/2008/layout/LinedList"/>
    <dgm:cxn modelId="{64326C73-7550-4EE4-956E-FF40F3C3EABA}" type="presParOf" srcId="{A09F3ABC-D3C4-49A0-AD50-657D411C6DBF}" destId="{1844C9E3-C44C-41D1-A7A6-19DA397410C8}" srcOrd="1" destOrd="0" presId="urn:microsoft.com/office/officeart/2008/layout/LinedList"/>
    <dgm:cxn modelId="{A924D00F-5459-4878-A751-EC294C302FBA}" type="presParOf" srcId="{9D94C7A8-4F85-4CBA-A4CA-5C10DC8A9ABF}" destId="{DE9CAEC9-8FD5-43C1-9832-566714CB7517}" srcOrd="4" destOrd="0" presId="urn:microsoft.com/office/officeart/2008/layout/LinedList"/>
    <dgm:cxn modelId="{786BDBB8-CD23-4973-8D90-6C6B7F289966}" type="presParOf" srcId="{9D94C7A8-4F85-4CBA-A4CA-5C10DC8A9ABF}" destId="{25F24DDC-63E9-4DF9-B817-62EBE1D590E0}" srcOrd="5" destOrd="0" presId="urn:microsoft.com/office/officeart/2008/layout/LinedList"/>
    <dgm:cxn modelId="{6D42C577-2DD9-412E-9553-235F896D772D}" type="presParOf" srcId="{25F24DDC-63E9-4DF9-B817-62EBE1D590E0}" destId="{3E799FDB-8FB1-428A-A048-5BAA9B60E690}" srcOrd="0" destOrd="0" presId="urn:microsoft.com/office/officeart/2008/layout/LinedList"/>
    <dgm:cxn modelId="{5D07241F-B984-470E-819E-9785D3AE93F9}" type="presParOf" srcId="{25F24DDC-63E9-4DF9-B817-62EBE1D590E0}" destId="{58E249E1-AF4A-4B10-BA00-E566621BB91E}" srcOrd="1" destOrd="0" presId="urn:microsoft.com/office/officeart/2008/layout/LinedList"/>
    <dgm:cxn modelId="{7BBD008E-ED4E-4BEC-A900-60CCCC766510}" type="presParOf" srcId="{9D94C7A8-4F85-4CBA-A4CA-5C10DC8A9ABF}" destId="{D64125A3-F7CF-4856-9648-10013FE3AAB9}" srcOrd="6" destOrd="0" presId="urn:microsoft.com/office/officeart/2008/layout/LinedList"/>
    <dgm:cxn modelId="{BCBDB9EC-F042-4260-AFFC-97179B656870}" type="presParOf" srcId="{9D94C7A8-4F85-4CBA-A4CA-5C10DC8A9ABF}" destId="{21F5F120-B18B-4D09-995A-877355823884}" srcOrd="7" destOrd="0" presId="urn:microsoft.com/office/officeart/2008/layout/LinedList"/>
    <dgm:cxn modelId="{B4831A3B-F8D5-495F-9990-66AC08A8AC5C}" type="presParOf" srcId="{21F5F120-B18B-4D09-995A-877355823884}" destId="{F838BE2A-F293-4840-9740-07C78F45817A}" srcOrd="0" destOrd="0" presId="urn:microsoft.com/office/officeart/2008/layout/LinedList"/>
    <dgm:cxn modelId="{107F0CC0-396F-4792-A244-4BA1316846A9}" type="presParOf" srcId="{21F5F120-B18B-4D09-995A-877355823884}" destId="{B5F81813-6F42-40B8-80A0-8D7133DA82E3}" srcOrd="1" destOrd="0" presId="urn:microsoft.com/office/officeart/2008/layout/LinedList"/>
    <dgm:cxn modelId="{53B4BEEB-E515-4B93-AC58-CEDA73495D87}" type="presParOf" srcId="{9D94C7A8-4F85-4CBA-A4CA-5C10DC8A9ABF}" destId="{7FD830D3-A7DC-48FB-85C2-B54DFDFDE119}" srcOrd="8" destOrd="0" presId="urn:microsoft.com/office/officeart/2008/layout/LinedList"/>
    <dgm:cxn modelId="{76ADF385-A8E9-405D-A4C6-565E589D58CB}" type="presParOf" srcId="{9D94C7A8-4F85-4CBA-A4CA-5C10DC8A9ABF}" destId="{4FDCB91F-A021-47CE-8F55-3C9046061B04}" srcOrd="9" destOrd="0" presId="urn:microsoft.com/office/officeart/2008/layout/LinedList"/>
    <dgm:cxn modelId="{653F8E8E-36D7-4F2E-9D0B-565C50EA2DCB}" type="presParOf" srcId="{4FDCB91F-A021-47CE-8F55-3C9046061B04}" destId="{DC09D6F3-DB25-462E-8FB6-BD95BDDFB13A}" srcOrd="0" destOrd="0" presId="urn:microsoft.com/office/officeart/2008/layout/LinedList"/>
    <dgm:cxn modelId="{FDD5CADD-3517-4394-AA56-E40DBAC2546B}" type="presParOf" srcId="{4FDCB91F-A021-47CE-8F55-3C9046061B04}" destId="{B177D4DC-C506-4527-A9E9-83383538B96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FCC981D-6C84-4030-8314-D96038A58E3E}"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239A2753-5F2C-42D4-B1D2-88D37C4FAD8E}">
      <dgm:prSet/>
      <dgm:spPr/>
      <dgm:t>
        <a:bodyPr/>
        <a:lstStyle/>
        <a:p>
          <a:r>
            <a:rPr lang="en-US"/>
            <a:t>Whoever sells or otherwise provides subscriber identity module (SIM) card, re-usable identification module (R-IUM) or </a:t>
          </a:r>
        </a:p>
      </dgm:t>
    </dgm:pt>
    <dgm:pt modelId="{C0A4FD88-D432-4644-8E28-CA7E5ABC362B}" type="parTrans" cxnId="{B1BC3ADA-F2BE-4AF9-8C83-C16E581AD450}">
      <dgm:prSet/>
      <dgm:spPr/>
      <dgm:t>
        <a:bodyPr/>
        <a:lstStyle/>
        <a:p>
          <a:endParaRPr lang="en-US"/>
        </a:p>
      </dgm:t>
    </dgm:pt>
    <dgm:pt modelId="{A9E52AC4-0803-4090-AF31-D7948EBE603E}" type="sibTrans" cxnId="{B1BC3ADA-F2BE-4AF9-8C83-C16E581AD450}">
      <dgm:prSet/>
      <dgm:spPr/>
      <dgm:t>
        <a:bodyPr/>
        <a:lstStyle/>
        <a:p>
          <a:endParaRPr lang="en-US"/>
        </a:p>
      </dgm:t>
    </dgm:pt>
    <dgm:pt modelId="{EA9C831E-DE4C-49FF-9443-84EFDADEDE75}">
      <dgm:prSet/>
      <dgm:spPr/>
      <dgm:t>
        <a:bodyPr/>
        <a:lstStyle/>
        <a:p>
          <a:r>
            <a:rPr lang="en-US"/>
            <a:t>other module designed for authenticating users to establish connection with the network and to be used in cellular mobile, wireless phone or other digital devices such as tablets, </a:t>
          </a:r>
        </a:p>
      </dgm:t>
    </dgm:pt>
    <dgm:pt modelId="{1846EEA3-A54C-419B-9C79-C631FA912606}" type="parTrans" cxnId="{DE634252-137B-4875-883E-D8293604A026}">
      <dgm:prSet/>
      <dgm:spPr/>
      <dgm:t>
        <a:bodyPr/>
        <a:lstStyle/>
        <a:p>
          <a:endParaRPr lang="en-US"/>
        </a:p>
      </dgm:t>
    </dgm:pt>
    <dgm:pt modelId="{CC8A0B20-8AD9-4F75-8EA5-ECD32AAC1705}" type="sibTrans" cxnId="{DE634252-137B-4875-883E-D8293604A026}">
      <dgm:prSet/>
      <dgm:spPr/>
      <dgm:t>
        <a:bodyPr/>
        <a:lstStyle/>
        <a:p>
          <a:endParaRPr lang="en-US"/>
        </a:p>
      </dgm:t>
    </dgm:pt>
    <dgm:pt modelId="{C29508C9-76D0-423F-BC51-C56A45D8CB71}">
      <dgm:prSet/>
      <dgm:spPr/>
      <dgm:t>
        <a:bodyPr/>
        <a:lstStyle/>
        <a:p>
          <a:r>
            <a:rPr lang="en-US"/>
            <a:t>Without obtaining and verification of the subscriber's antecedents in the mode and manner for the time being approved by the Authority shall be punished </a:t>
          </a:r>
        </a:p>
      </dgm:t>
    </dgm:pt>
    <dgm:pt modelId="{139761CA-8776-438A-94FC-FB98263EFFD9}" type="parTrans" cxnId="{94F77774-BE44-482C-AB8D-34B6E9775AC7}">
      <dgm:prSet/>
      <dgm:spPr/>
      <dgm:t>
        <a:bodyPr/>
        <a:lstStyle/>
        <a:p>
          <a:endParaRPr lang="en-US"/>
        </a:p>
      </dgm:t>
    </dgm:pt>
    <dgm:pt modelId="{1B2BD145-AEDE-4F37-85FF-0D0F92FE0293}" type="sibTrans" cxnId="{94F77774-BE44-482C-AB8D-34B6E9775AC7}">
      <dgm:prSet/>
      <dgm:spPr/>
      <dgm:t>
        <a:bodyPr/>
        <a:lstStyle/>
        <a:p>
          <a:endParaRPr lang="en-US"/>
        </a:p>
      </dgm:t>
    </dgm:pt>
    <dgm:pt modelId="{CB241632-5564-4D38-A7C1-190F96DBA914}">
      <dgm:prSet/>
      <dgm:spPr/>
      <dgm:t>
        <a:bodyPr/>
        <a:lstStyle/>
        <a:p>
          <a:r>
            <a:rPr lang="en-US"/>
            <a:t>With imprisonment for a term which may extend to three years or with fine which may extend to five hundred thousand rupees or with both</a:t>
          </a:r>
        </a:p>
      </dgm:t>
    </dgm:pt>
    <dgm:pt modelId="{7547F986-EF1A-4010-8E58-F707579D6E9E}" type="parTrans" cxnId="{9D8EA5D7-FF4D-40E7-896D-4BCE200AA7A1}">
      <dgm:prSet/>
      <dgm:spPr/>
      <dgm:t>
        <a:bodyPr/>
        <a:lstStyle/>
        <a:p>
          <a:endParaRPr lang="en-US"/>
        </a:p>
      </dgm:t>
    </dgm:pt>
    <dgm:pt modelId="{EB9871BA-6428-4512-9AFB-377427A87388}" type="sibTrans" cxnId="{9D8EA5D7-FF4D-40E7-896D-4BCE200AA7A1}">
      <dgm:prSet/>
      <dgm:spPr/>
      <dgm:t>
        <a:bodyPr/>
        <a:lstStyle/>
        <a:p>
          <a:endParaRPr lang="en-US"/>
        </a:p>
      </dgm:t>
    </dgm:pt>
    <dgm:pt modelId="{2D066721-4FAF-400D-94D0-0A6E5FA79ED4}" type="pres">
      <dgm:prSet presAssocID="{EFCC981D-6C84-4030-8314-D96038A58E3E}" presName="vert0" presStyleCnt="0">
        <dgm:presLayoutVars>
          <dgm:dir/>
          <dgm:animOne val="branch"/>
          <dgm:animLvl val="lvl"/>
        </dgm:presLayoutVars>
      </dgm:prSet>
      <dgm:spPr/>
    </dgm:pt>
    <dgm:pt modelId="{2561735C-9F2E-47D5-905C-A43D92B8AFE1}" type="pres">
      <dgm:prSet presAssocID="{239A2753-5F2C-42D4-B1D2-88D37C4FAD8E}" presName="thickLine" presStyleLbl="alignNode1" presStyleIdx="0" presStyleCnt="4"/>
      <dgm:spPr/>
    </dgm:pt>
    <dgm:pt modelId="{3391EF32-8840-4E49-90E6-EFD2B295DE37}" type="pres">
      <dgm:prSet presAssocID="{239A2753-5F2C-42D4-B1D2-88D37C4FAD8E}" presName="horz1" presStyleCnt="0"/>
      <dgm:spPr/>
    </dgm:pt>
    <dgm:pt modelId="{DD979D51-F1FB-4ED6-BF66-13BDC6EBB8F9}" type="pres">
      <dgm:prSet presAssocID="{239A2753-5F2C-42D4-B1D2-88D37C4FAD8E}" presName="tx1" presStyleLbl="revTx" presStyleIdx="0" presStyleCnt="4"/>
      <dgm:spPr/>
    </dgm:pt>
    <dgm:pt modelId="{0E2423BB-7C5C-41A3-B43D-17B8853EDA43}" type="pres">
      <dgm:prSet presAssocID="{239A2753-5F2C-42D4-B1D2-88D37C4FAD8E}" presName="vert1" presStyleCnt="0"/>
      <dgm:spPr/>
    </dgm:pt>
    <dgm:pt modelId="{56AAE48A-A020-4E54-AFBD-E6147ED590A8}" type="pres">
      <dgm:prSet presAssocID="{EA9C831E-DE4C-49FF-9443-84EFDADEDE75}" presName="thickLine" presStyleLbl="alignNode1" presStyleIdx="1" presStyleCnt="4"/>
      <dgm:spPr/>
    </dgm:pt>
    <dgm:pt modelId="{3198FAC3-2021-4D8E-B674-8BC0A8558F8A}" type="pres">
      <dgm:prSet presAssocID="{EA9C831E-DE4C-49FF-9443-84EFDADEDE75}" presName="horz1" presStyleCnt="0"/>
      <dgm:spPr/>
    </dgm:pt>
    <dgm:pt modelId="{E0860B73-A9BC-4905-8023-98B7B6B7B218}" type="pres">
      <dgm:prSet presAssocID="{EA9C831E-DE4C-49FF-9443-84EFDADEDE75}" presName="tx1" presStyleLbl="revTx" presStyleIdx="1" presStyleCnt="4"/>
      <dgm:spPr/>
    </dgm:pt>
    <dgm:pt modelId="{7E8CB3F1-D579-41FB-8557-582F54A426A6}" type="pres">
      <dgm:prSet presAssocID="{EA9C831E-DE4C-49FF-9443-84EFDADEDE75}" presName="vert1" presStyleCnt="0"/>
      <dgm:spPr/>
    </dgm:pt>
    <dgm:pt modelId="{539B2ED5-88ED-4377-B22B-459BA40911C3}" type="pres">
      <dgm:prSet presAssocID="{C29508C9-76D0-423F-BC51-C56A45D8CB71}" presName="thickLine" presStyleLbl="alignNode1" presStyleIdx="2" presStyleCnt="4"/>
      <dgm:spPr/>
    </dgm:pt>
    <dgm:pt modelId="{5DA9E2C0-282B-41E6-96F5-D97ED4902D11}" type="pres">
      <dgm:prSet presAssocID="{C29508C9-76D0-423F-BC51-C56A45D8CB71}" presName="horz1" presStyleCnt="0"/>
      <dgm:spPr/>
    </dgm:pt>
    <dgm:pt modelId="{A5782E94-0205-40E5-97A2-1B2C720FB68D}" type="pres">
      <dgm:prSet presAssocID="{C29508C9-76D0-423F-BC51-C56A45D8CB71}" presName="tx1" presStyleLbl="revTx" presStyleIdx="2" presStyleCnt="4"/>
      <dgm:spPr/>
    </dgm:pt>
    <dgm:pt modelId="{CAF197C1-40E3-4037-B15E-C36F2325BF1F}" type="pres">
      <dgm:prSet presAssocID="{C29508C9-76D0-423F-BC51-C56A45D8CB71}" presName="vert1" presStyleCnt="0"/>
      <dgm:spPr/>
    </dgm:pt>
    <dgm:pt modelId="{2A2F0416-0D69-4270-AE9D-F5D859B2E903}" type="pres">
      <dgm:prSet presAssocID="{CB241632-5564-4D38-A7C1-190F96DBA914}" presName="thickLine" presStyleLbl="alignNode1" presStyleIdx="3" presStyleCnt="4"/>
      <dgm:spPr/>
    </dgm:pt>
    <dgm:pt modelId="{B221700B-9E51-4782-8753-ED1C090639A1}" type="pres">
      <dgm:prSet presAssocID="{CB241632-5564-4D38-A7C1-190F96DBA914}" presName="horz1" presStyleCnt="0"/>
      <dgm:spPr/>
    </dgm:pt>
    <dgm:pt modelId="{0184DE32-56C3-4670-8261-95250AC24491}" type="pres">
      <dgm:prSet presAssocID="{CB241632-5564-4D38-A7C1-190F96DBA914}" presName="tx1" presStyleLbl="revTx" presStyleIdx="3" presStyleCnt="4"/>
      <dgm:spPr/>
    </dgm:pt>
    <dgm:pt modelId="{C374AF34-0A66-47FD-A0A3-1931830C81D4}" type="pres">
      <dgm:prSet presAssocID="{CB241632-5564-4D38-A7C1-190F96DBA914}" presName="vert1" presStyleCnt="0"/>
      <dgm:spPr/>
    </dgm:pt>
  </dgm:ptLst>
  <dgm:cxnLst>
    <dgm:cxn modelId="{04A2D366-AF4B-47FF-9F43-0B3B88F36DF4}" type="presOf" srcId="{CB241632-5564-4D38-A7C1-190F96DBA914}" destId="{0184DE32-56C3-4670-8261-95250AC24491}" srcOrd="0" destOrd="0" presId="urn:microsoft.com/office/officeart/2008/layout/LinedList"/>
    <dgm:cxn modelId="{212EC76D-D41C-4131-9A2A-F0C0229A7D2A}" type="presOf" srcId="{239A2753-5F2C-42D4-B1D2-88D37C4FAD8E}" destId="{DD979D51-F1FB-4ED6-BF66-13BDC6EBB8F9}" srcOrd="0" destOrd="0" presId="urn:microsoft.com/office/officeart/2008/layout/LinedList"/>
    <dgm:cxn modelId="{DE634252-137B-4875-883E-D8293604A026}" srcId="{EFCC981D-6C84-4030-8314-D96038A58E3E}" destId="{EA9C831E-DE4C-49FF-9443-84EFDADEDE75}" srcOrd="1" destOrd="0" parTransId="{1846EEA3-A54C-419B-9C79-C631FA912606}" sibTransId="{CC8A0B20-8AD9-4F75-8EA5-ECD32AAC1705}"/>
    <dgm:cxn modelId="{94F77774-BE44-482C-AB8D-34B6E9775AC7}" srcId="{EFCC981D-6C84-4030-8314-D96038A58E3E}" destId="{C29508C9-76D0-423F-BC51-C56A45D8CB71}" srcOrd="2" destOrd="0" parTransId="{139761CA-8776-438A-94FC-FB98263EFFD9}" sibTransId="{1B2BD145-AEDE-4F37-85FF-0D0F92FE0293}"/>
    <dgm:cxn modelId="{0F580355-89C7-4522-BB51-2045C37DB66F}" type="presOf" srcId="{EA9C831E-DE4C-49FF-9443-84EFDADEDE75}" destId="{E0860B73-A9BC-4905-8023-98B7B6B7B218}" srcOrd="0" destOrd="0" presId="urn:microsoft.com/office/officeart/2008/layout/LinedList"/>
    <dgm:cxn modelId="{9E930CA6-2C80-48CA-9689-B5EF4DF38539}" type="presOf" srcId="{C29508C9-76D0-423F-BC51-C56A45D8CB71}" destId="{A5782E94-0205-40E5-97A2-1B2C720FB68D}" srcOrd="0" destOrd="0" presId="urn:microsoft.com/office/officeart/2008/layout/LinedList"/>
    <dgm:cxn modelId="{D51D37B2-A387-48CB-91BA-2F68B06AB50A}" type="presOf" srcId="{EFCC981D-6C84-4030-8314-D96038A58E3E}" destId="{2D066721-4FAF-400D-94D0-0A6E5FA79ED4}" srcOrd="0" destOrd="0" presId="urn:microsoft.com/office/officeart/2008/layout/LinedList"/>
    <dgm:cxn modelId="{9D8EA5D7-FF4D-40E7-896D-4BCE200AA7A1}" srcId="{EFCC981D-6C84-4030-8314-D96038A58E3E}" destId="{CB241632-5564-4D38-A7C1-190F96DBA914}" srcOrd="3" destOrd="0" parTransId="{7547F986-EF1A-4010-8E58-F707579D6E9E}" sibTransId="{EB9871BA-6428-4512-9AFB-377427A87388}"/>
    <dgm:cxn modelId="{B1BC3ADA-F2BE-4AF9-8C83-C16E581AD450}" srcId="{EFCC981D-6C84-4030-8314-D96038A58E3E}" destId="{239A2753-5F2C-42D4-B1D2-88D37C4FAD8E}" srcOrd="0" destOrd="0" parTransId="{C0A4FD88-D432-4644-8E28-CA7E5ABC362B}" sibTransId="{A9E52AC4-0803-4090-AF31-D7948EBE603E}"/>
    <dgm:cxn modelId="{77E52189-9AAB-4837-BC2C-3DE9DB5FEFB7}" type="presParOf" srcId="{2D066721-4FAF-400D-94D0-0A6E5FA79ED4}" destId="{2561735C-9F2E-47D5-905C-A43D92B8AFE1}" srcOrd="0" destOrd="0" presId="urn:microsoft.com/office/officeart/2008/layout/LinedList"/>
    <dgm:cxn modelId="{1CA92992-BAE0-41B4-ABA3-D91B641F0BB6}" type="presParOf" srcId="{2D066721-4FAF-400D-94D0-0A6E5FA79ED4}" destId="{3391EF32-8840-4E49-90E6-EFD2B295DE37}" srcOrd="1" destOrd="0" presId="urn:microsoft.com/office/officeart/2008/layout/LinedList"/>
    <dgm:cxn modelId="{E1A44160-D93F-4DD3-B405-C4F8A3A27ABE}" type="presParOf" srcId="{3391EF32-8840-4E49-90E6-EFD2B295DE37}" destId="{DD979D51-F1FB-4ED6-BF66-13BDC6EBB8F9}" srcOrd="0" destOrd="0" presId="urn:microsoft.com/office/officeart/2008/layout/LinedList"/>
    <dgm:cxn modelId="{99EFE08F-3A6F-4346-9DEE-E5BB76199040}" type="presParOf" srcId="{3391EF32-8840-4E49-90E6-EFD2B295DE37}" destId="{0E2423BB-7C5C-41A3-B43D-17B8853EDA43}" srcOrd="1" destOrd="0" presId="urn:microsoft.com/office/officeart/2008/layout/LinedList"/>
    <dgm:cxn modelId="{5484B711-CA04-4592-AB3F-E80490AFC48F}" type="presParOf" srcId="{2D066721-4FAF-400D-94D0-0A6E5FA79ED4}" destId="{56AAE48A-A020-4E54-AFBD-E6147ED590A8}" srcOrd="2" destOrd="0" presId="urn:microsoft.com/office/officeart/2008/layout/LinedList"/>
    <dgm:cxn modelId="{CE8544EC-5470-4271-B086-E98F0E68031F}" type="presParOf" srcId="{2D066721-4FAF-400D-94D0-0A6E5FA79ED4}" destId="{3198FAC3-2021-4D8E-B674-8BC0A8558F8A}" srcOrd="3" destOrd="0" presId="urn:microsoft.com/office/officeart/2008/layout/LinedList"/>
    <dgm:cxn modelId="{6A528328-BFC2-440C-86F6-C3C5E77D60F6}" type="presParOf" srcId="{3198FAC3-2021-4D8E-B674-8BC0A8558F8A}" destId="{E0860B73-A9BC-4905-8023-98B7B6B7B218}" srcOrd="0" destOrd="0" presId="urn:microsoft.com/office/officeart/2008/layout/LinedList"/>
    <dgm:cxn modelId="{7CC6AD33-15DD-425F-A19B-766A9367E3BC}" type="presParOf" srcId="{3198FAC3-2021-4D8E-B674-8BC0A8558F8A}" destId="{7E8CB3F1-D579-41FB-8557-582F54A426A6}" srcOrd="1" destOrd="0" presId="urn:microsoft.com/office/officeart/2008/layout/LinedList"/>
    <dgm:cxn modelId="{79B1AF0F-F328-44F9-8181-98E7742E8C9A}" type="presParOf" srcId="{2D066721-4FAF-400D-94D0-0A6E5FA79ED4}" destId="{539B2ED5-88ED-4377-B22B-459BA40911C3}" srcOrd="4" destOrd="0" presId="urn:microsoft.com/office/officeart/2008/layout/LinedList"/>
    <dgm:cxn modelId="{CDF2D536-872B-4266-8607-17B080550EAF}" type="presParOf" srcId="{2D066721-4FAF-400D-94D0-0A6E5FA79ED4}" destId="{5DA9E2C0-282B-41E6-96F5-D97ED4902D11}" srcOrd="5" destOrd="0" presId="urn:microsoft.com/office/officeart/2008/layout/LinedList"/>
    <dgm:cxn modelId="{865B3377-7BA8-43D7-A1A9-9780A0E19539}" type="presParOf" srcId="{5DA9E2C0-282B-41E6-96F5-D97ED4902D11}" destId="{A5782E94-0205-40E5-97A2-1B2C720FB68D}" srcOrd="0" destOrd="0" presId="urn:microsoft.com/office/officeart/2008/layout/LinedList"/>
    <dgm:cxn modelId="{7498BCF8-77FE-4B6D-997E-592B8082295C}" type="presParOf" srcId="{5DA9E2C0-282B-41E6-96F5-D97ED4902D11}" destId="{CAF197C1-40E3-4037-B15E-C36F2325BF1F}" srcOrd="1" destOrd="0" presId="urn:microsoft.com/office/officeart/2008/layout/LinedList"/>
    <dgm:cxn modelId="{B5AD55EF-DC88-4548-8116-74A379E67BF3}" type="presParOf" srcId="{2D066721-4FAF-400D-94D0-0A6E5FA79ED4}" destId="{2A2F0416-0D69-4270-AE9D-F5D859B2E903}" srcOrd="6" destOrd="0" presId="urn:microsoft.com/office/officeart/2008/layout/LinedList"/>
    <dgm:cxn modelId="{359C562C-BEFA-4E57-8FA9-C2E9DD6589DD}" type="presParOf" srcId="{2D066721-4FAF-400D-94D0-0A6E5FA79ED4}" destId="{B221700B-9E51-4782-8753-ED1C090639A1}" srcOrd="7" destOrd="0" presId="urn:microsoft.com/office/officeart/2008/layout/LinedList"/>
    <dgm:cxn modelId="{2A5AE960-B4EF-4E43-A5BA-C89594220050}" type="presParOf" srcId="{B221700B-9E51-4782-8753-ED1C090639A1}" destId="{0184DE32-56C3-4670-8261-95250AC24491}" srcOrd="0" destOrd="0" presId="urn:microsoft.com/office/officeart/2008/layout/LinedList"/>
    <dgm:cxn modelId="{D963E96B-DB33-45F2-8A31-F70B7B456EDD}" type="presParOf" srcId="{B221700B-9E51-4782-8753-ED1C090639A1}" destId="{C374AF34-0A66-47FD-A0A3-1931830C81D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AC70E6-DF3F-4095-927C-BD39D411B4F8}">
      <dsp:nvSpPr>
        <dsp:cNvPr id="0" name=""/>
        <dsp:cNvSpPr/>
      </dsp:nvSpPr>
      <dsp:spPr>
        <a:xfrm>
          <a:off x="0" y="16231"/>
          <a:ext cx="6263640" cy="131917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a:t>Police </a:t>
          </a:r>
        </a:p>
      </dsp:txBody>
      <dsp:txXfrm>
        <a:off x="64397" y="80628"/>
        <a:ext cx="6134846" cy="1190381"/>
      </dsp:txXfrm>
    </dsp:sp>
    <dsp:sp modelId="{76BF26D3-27F0-4F0B-AAA5-F13E83E71A55}">
      <dsp:nvSpPr>
        <dsp:cNvPr id="0" name=""/>
        <dsp:cNvSpPr/>
      </dsp:nvSpPr>
      <dsp:spPr>
        <a:xfrm>
          <a:off x="0" y="1493806"/>
          <a:ext cx="6263640" cy="131917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a:t>FIA (Pakistan) </a:t>
          </a:r>
        </a:p>
      </dsp:txBody>
      <dsp:txXfrm>
        <a:off x="64397" y="1558203"/>
        <a:ext cx="6134846" cy="1190381"/>
      </dsp:txXfrm>
    </dsp:sp>
    <dsp:sp modelId="{EB8C2E0F-85B5-4726-90E1-B536CCB28FA2}">
      <dsp:nvSpPr>
        <dsp:cNvPr id="0" name=""/>
        <dsp:cNvSpPr/>
      </dsp:nvSpPr>
      <dsp:spPr>
        <a:xfrm>
          <a:off x="0" y="2812981"/>
          <a:ext cx="6263640" cy="2675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69850" rIns="391160" bIns="69850" numCol="1" spcCol="1270" anchor="t" anchorCtr="0">
          <a:noAutofit/>
        </a:bodyPr>
        <a:lstStyle/>
        <a:p>
          <a:pPr marL="285750" lvl="1" indent="-285750" algn="l" defTabSz="1911350">
            <a:lnSpc>
              <a:spcPct val="90000"/>
            </a:lnSpc>
            <a:spcBef>
              <a:spcPct val="0"/>
            </a:spcBef>
            <a:spcAft>
              <a:spcPct val="20000"/>
            </a:spcAft>
            <a:buChar char="•"/>
          </a:pPr>
          <a:r>
            <a:rPr lang="en-US" sz="4300" kern="1200"/>
            <a:t>Dealing cybercrimes and </a:t>
          </a:r>
        </a:p>
        <a:p>
          <a:pPr marL="285750" lvl="1" indent="-285750" algn="l" defTabSz="1911350">
            <a:lnSpc>
              <a:spcPct val="90000"/>
            </a:lnSpc>
            <a:spcBef>
              <a:spcPct val="0"/>
            </a:spcBef>
            <a:spcAft>
              <a:spcPct val="20000"/>
            </a:spcAft>
            <a:buChar char="•"/>
          </a:pPr>
          <a:r>
            <a:rPr lang="en-US" sz="4300" kern="1200"/>
            <a:t>Cyber terrorism (Hate speech etc.)</a:t>
          </a:r>
        </a:p>
      </dsp:txBody>
      <dsp:txXfrm>
        <a:off x="0" y="2812981"/>
        <a:ext cx="6263640" cy="26754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AE2E68-9844-4FE5-A267-AEAB90F2A5A6}">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BFD603-ABD1-42D7-B12D-421A8C732BEF}">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Whoever with dishonest intention interferes </a:t>
          </a:r>
        </a:p>
      </dsp:txBody>
      <dsp:txXfrm>
        <a:off x="0" y="2492"/>
        <a:ext cx="6492875" cy="1700138"/>
      </dsp:txXfrm>
    </dsp:sp>
    <dsp:sp modelId="{57D6D175-054B-4379-B506-0322C383C5BE}">
      <dsp:nvSpPr>
        <dsp:cNvPr id="0" name=""/>
        <dsp:cNvSpPr/>
      </dsp:nvSpPr>
      <dsp:spPr>
        <a:xfrm>
          <a:off x="0" y="1702630"/>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E4D2A0-6D0A-4A7C-8FB0-760A1C34E9A9}">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With damages, or causes to be damaged, any part or whole of a critical information system, Or data ,</a:t>
          </a:r>
        </a:p>
      </dsp:txBody>
      <dsp:txXfrm>
        <a:off x="0" y="1702630"/>
        <a:ext cx="6492875" cy="1700138"/>
      </dsp:txXfrm>
    </dsp:sp>
    <dsp:sp modelId="{53E514E0-A693-421A-93A8-BA01C33516BA}">
      <dsp:nvSpPr>
        <dsp:cNvPr id="0" name=""/>
        <dsp:cNvSpPr/>
      </dsp:nvSpPr>
      <dsp:spPr>
        <a:xfrm>
          <a:off x="0" y="3402769"/>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0FCBE2-9D86-46B4-B7BB-12BE24CD55B4}">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Shall be punished with imprisonment which may extend to seven years or with line which may extend to ten million rupees or with both.</a:t>
          </a:r>
        </a:p>
      </dsp:txBody>
      <dsp:txXfrm>
        <a:off x="0" y="3402769"/>
        <a:ext cx="6492875" cy="17001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E8A749-057F-492B-A94E-B5D992908956}">
      <dsp:nvSpPr>
        <dsp:cNvPr id="0" name=""/>
        <dsp:cNvSpPr/>
      </dsp:nvSpPr>
      <dsp:spPr>
        <a:xfrm>
          <a:off x="0" y="623"/>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B8DF0F-B410-46DB-B310-7D37C7C4B3D2}">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Whoever prepares or disseminates information, </a:t>
          </a:r>
        </a:p>
      </dsp:txBody>
      <dsp:txXfrm>
        <a:off x="0" y="623"/>
        <a:ext cx="6492875" cy="1020830"/>
      </dsp:txXfrm>
    </dsp:sp>
    <dsp:sp modelId="{CF2BED4A-1AFD-4FD6-A2A1-26491369A47E}">
      <dsp:nvSpPr>
        <dsp:cNvPr id="0" name=""/>
        <dsp:cNvSpPr/>
      </dsp:nvSpPr>
      <dsp:spPr>
        <a:xfrm>
          <a:off x="0" y="1021453"/>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9B33EF-A9C1-4C24-993E-E01CBF21B182}">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Through any information system or device, </a:t>
          </a:r>
        </a:p>
      </dsp:txBody>
      <dsp:txXfrm>
        <a:off x="0" y="1021453"/>
        <a:ext cx="6492875" cy="1020830"/>
      </dsp:txXfrm>
    </dsp:sp>
    <dsp:sp modelId="{DE9CAEC9-8FD5-43C1-9832-566714CB7517}">
      <dsp:nvSpPr>
        <dsp:cNvPr id="0" name=""/>
        <dsp:cNvSpPr/>
      </dsp:nvSpPr>
      <dsp:spPr>
        <a:xfrm>
          <a:off x="0" y="2042284"/>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799FDB-8FB1-428A-A048-5BAA9B60E690}">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That invites or motivates to fund, or </a:t>
          </a:r>
        </a:p>
      </dsp:txBody>
      <dsp:txXfrm>
        <a:off x="0" y="2042284"/>
        <a:ext cx="6492875" cy="1020830"/>
      </dsp:txXfrm>
    </dsp:sp>
    <dsp:sp modelId="{D64125A3-F7CF-4856-9648-10013FE3AAB9}">
      <dsp:nvSpPr>
        <dsp:cNvPr id="0" name=""/>
        <dsp:cNvSpPr/>
      </dsp:nvSpPr>
      <dsp:spPr>
        <a:xfrm>
          <a:off x="0" y="3063115"/>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38BE2A-F293-4840-9740-07C78F45817A}">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Recruits people for terrorism or plans for terrorism shall be punished </a:t>
          </a:r>
        </a:p>
      </dsp:txBody>
      <dsp:txXfrm>
        <a:off x="0" y="3063115"/>
        <a:ext cx="6492875" cy="1020830"/>
      </dsp:txXfrm>
    </dsp:sp>
    <dsp:sp modelId="{7FD830D3-A7DC-48FB-85C2-B54DFDFDE119}">
      <dsp:nvSpPr>
        <dsp:cNvPr id="0" name=""/>
        <dsp:cNvSpPr/>
      </dsp:nvSpPr>
      <dsp:spPr>
        <a:xfrm>
          <a:off x="0" y="4083946"/>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09D6F3-DB25-462E-8FB6-BD95BDDFB13A}">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With imprisonment for a term which may extend to seven years or with fine or with both.</a:t>
          </a:r>
        </a:p>
      </dsp:txBody>
      <dsp:txXfrm>
        <a:off x="0" y="4083946"/>
        <a:ext cx="6492875" cy="10208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1735C-9F2E-47D5-905C-A43D92B8AFE1}">
      <dsp:nvSpPr>
        <dsp:cNvPr id="0" name=""/>
        <dsp:cNvSpPr/>
      </dsp:nvSpPr>
      <dsp:spPr>
        <a:xfrm>
          <a:off x="0" y="0"/>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979D51-F1FB-4ED6-BF66-13BDC6EBB8F9}">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Whoever sells or otherwise provides subscriber identity module (SIM) card, re-usable identification module (R-IUM) or </a:t>
          </a:r>
        </a:p>
      </dsp:txBody>
      <dsp:txXfrm>
        <a:off x="0" y="0"/>
        <a:ext cx="6492875" cy="1276350"/>
      </dsp:txXfrm>
    </dsp:sp>
    <dsp:sp modelId="{56AAE48A-A020-4E54-AFBD-E6147ED590A8}">
      <dsp:nvSpPr>
        <dsp:cNvPr id="0" name=""/>
        <dsp:cNvSpPr/>
      </dsp:nvSpPr>
      <dsp:spPr>
        <a:xfrm>
          <a:off x="0" y="1276350"/>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860B73-A9BC-4905-8023-98B7B6B7B218}">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other module designed for authenticating users to establish connection with the network and to be used in cellular mobile, wireless phone or other digital devices such as tablets, </a:t>
          </a:r>
        </a:p>
      </dsp:txBody>
      <dsp:txXfrm>
        <a:off x="0" y="1276350"/>
        <a:ext cx="6492875" cy="1276350"/>
      </dsp:txXfrm>
    </dsp:sp>
    <dsp:sp modelId="{539B2ED5-88ED-4377-B22B-459BA40911C3}">
      <dsp:nvSpPr>
        <dsp:cNvPr id="0" name=""/>
        <dsp:cNvSpPr/>
      </dsp:nvSpPr>
      <dsp:spPr>
        <a:xfrm>
          <a:off x="0" y="2552700"/>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782E94-0205-40E5-97A2-1B2C720FB68D}">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Without obtaining and verification of the subscriber's antecedents in the mode and manner for the time being approved by the Authority shall be punished </a:t>
          </a:r>
        </a:p>
      </dsp:txBody>
      <dsp:txXfrm>
        <a:off x="0" y="2552700"/>
        <a:ext cx="6492875" cy="1276350"/>
      </dsp:txXfrm>
    </dsp:sp>
    <dsp:sp modelId="{2A2F0416-0D69-4270-AE9D-F5D859B2E903}">
      <dsp:nvSpPr>
        <dsp:cNvPr id="0" name=""/>
        <dsp:cNvSpPr/>
      </dsp:nvSpPr>
      <dsp:spPr>
        <a:xfrm>
          <a:off x="0" y="3829050"/>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84DE32-56C3-4670-8261-95250AC24491}">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With imprisonment for a term which may extend to three years or with fine which may extend to five hundred thousand rupees or with both</a:t>
          </a:r>
        </a:p>
      </dsp:txBody>
      <dsp:txXfrm>
        <a:off x="0" y="3829050"/>
        <a:ext cx="6492875" cy="12763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A3AE4-FD84-4800-9E1B-510DE2B06C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90E054-C198-470E-8065-2EFD84CDAC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26F31B-7CA1-4E0F-9632-7E7F84890E21}"/>
              </a:ext>
            </a:extLst>
          </p:cNvPr>
          <p:cNvSpPr>
            <a:spLocks noGrp="1"/>
          </p:cNvSpPr>
          <p:nvPr>
            <p:ph type="dt" sz="half" idx="10"/>
          </p:nvPr>
        </p:nvSpPr>
        <p:spPr/>
        <p:txBody>
          <a:bodyPr/>
          <a:lstStyle/>
          <a:p>
            <a:fld id="{67466449-3EE9-4794-AB27-F90948038486}" type="datetimeFigureOut">
              <a:rPr lang="en-US" smtClean="0"/>
              <a:t>05-Nov-22</a:t>
            </a:fld>
            <a:endParaRPr lang="en-US"/>
          </a:p>
        </p:txBody>
      </p:sp>
      <p:sp>
        <p:nvSpPr>
          <p:cNvPr id="5" name="Footer Placeholder 4">
            <a:extLst>
              <a:ext uri="{FF2B5EF4-FFF2-40B4-BE49-F238E27FC236}">
                <a16:creationId xmlns:a16="http://schemas.microsoft.com/office/drawing/2014/main" id="{BA6077D4-0D31-48D1-90D2-15F78A3A40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7893DA-D0B9-47BD-913A-157802062413}"/>
              </a:ext>
            </a:extLst>
          </p:cNvPr>
          <p:cNvSpPr>
            <a:spLocks noGrp="1"/>
          </p:cNvSpPr>
          <p:nvPr>
            <p:ph type="sldNum" sz="quarter" idx="12"/>
          </p:nvPr>
        </p:nvSpPr>
        <p:spPr/>
        <p:txBody>
          <a:bodyPr/>
          <a:lstStyle/>
          <a:p>
            <a:fld id="{C69AEA18-6917-4DED-BEBA-2139C0694175}" type="slidenum">
              <a:rPr lang="en-US" smtClean="0"/>
              <a:t>‹#›</a:t>
            </a:fld>
            <a:endParaRPr lang="en-US"/>
          </a:p>
        </p:txBody>
      </p:sp>
    </p:spTree>
    <p:extLst>
      <p:ext uri="{BB962C8B-B14F-4D97-AF65-F5344CB8AC3E}">
        <p14:creationId xmlns:p14="http://schemas.microsoft.com/office/powerpoint/2010/main" val="102621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4B18F-080B-4AE1-B959-9D18BC6BF6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D70454-57DA-49CA-8257-DFA1E1B7F1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AA27E-3DA7-4E98-B5B5-F64227547CE7}"/>
              </a:ext>
            </a:extLst>
          </p:cNvPr>
          <p:cNvSpPr>
            <a:spLocks noGrp="1"/>
          </p:cNvSpPr>
          <p:nvPr>
            <p:ph type="dt" sz="half" idx="10"/>
          </p:nvPr>
        </p:nvSpPr>
        <p:spPr/>
        <p:txBody>
          <a:bodyPr/>
          <a:lstStyle/>
          <a:p>
            <a:fld id="{67466449-3EE9-4794-AB27-F90948038486}" type="datetimeFigureOut">
              <a:rPr lang="en-US" smtClean="0"/>
              <a:t>05-Nov-22</a:t>
            </a:fld>
            <a:endParaRPr lang="en-US"/>
          </a:p>
        </p:txBody>
      </p:sp>
      <p:sp>
        <p:nvSpPr>
          <p:cNvPr id="5" name="Footer Placeholder 4">
            <a:extLst>
              <a:ext uri="{FF2B5EF4-FFF2-40B4-BE49-F238E27FC236}">
                <a16:creationId xmlns:a16="http://schemas.microsoft.com/office/drawing/2014/main" id="{E02D4D08-C9A3-4403-97D7-823E0612DF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39811-D75F-4F32-9470-CA66C1BFBEA0}"/>
              </a:ext>
            </a:extLst>
          </p:cNvPr>
          <p:cNvSpPr>
            <a:spLocks noGrp="1"/>
          </p:cNvSpPr>
          <p:nvPr>
            <p:ph type="sldNum" sz="quarter" idx="12"/>
          </p:nvPr>
        </p:nvSpPr>
        <p:spPr/>
        <p:txBody>
          <a:bodyPr/>
          <a:lstStyle/>
          <a:p>
            <a:fld id="{C69AEA18-6917-4DED-BEBA-2139C0694175}" type="slidenum">
              <a:rPr lang="en-US" smtClean="0"/>
              <a:t>‹#›</a:t>
            </a:fld>
            <a:endParaRPr lang="en-US"/>
          </a:p>
        </p:txBody>
      </p:sp>
    </p:spTree>
    <p:extLst>
      <p:ext uri="{BB962C8B-B14F-4D97-AF65-F5344CB8AC3E}">
        <p14:creationId xmlns:p14="http://schemas.microsoft.com/office/powerpoint/2010/main" val="382693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620053-73A9-4485-8266-CB2A5AF08A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FDB456-6B93-4169-BE80-2E715AF05E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4B37DB-E248-4C08-B50A-528E549D01CD}"/>
              </a:ext>
            </a:extLst>
          </p:cNvPr>
          <p:cNvSpPr>
            <a:spLocks noGrp="1"/>
          </p:cNvSpPr>
          <p:nvPr>
            <p:ph type="dt" sz="half" idx="10"/>
          </p:nvPr>
        </p:nvSpPr>
        <p:spPr/>
        <p:txBody>
          <a:bodyPr/>
          <a:lstStyle/>
          <a:p>
            <a:fld id="{67466449-3EE9-4794-AB27-F90948038486}" type="datetimeFigureOut">
              <a:rPr lang="en-US" smtClean="0"/>
              <a:t>05-Nov-22</a:t>
            </a:fld>
            <a:endParaRPr lang="en-US"/>
          </a:p>
        </p:txBody>
      </p:sp>
      <p:sp>
        <p:nvSpPr>
          <p:cNvPr id="5" name="Footer Placeholder 4">
            <a:extLst>
              <a:ext uri="{FF2B5EF4-FFF2-40B4-BE49-F238E27FC236}">
                <a16:creationId xmlns:a16="http://schemas.microsoft.com/office/drawing/2014/main" id="{8B564C97-77FE-4EFA-90D0-E064D7BB7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2712C2-2721-491A-8283-64AD4CA61024}"/>
              </a:ext>
            </a:extLst>
          </p:cNvPr>
          <p:cNvSpPr>
            <a:spLocks noGrp="1"/>
          </p:cNvSpPr>
          <p:nvPr>
            <p:ph type="sldNum" sz="quarter" idx="12"/>
          </p:nvPr>
        </p:nvSpPr>
        <p:spPr/>
        <p:txBody>
          <a:bodyPr/>
          <a:lstStyle/>
          <a:p>
            <a:fld id="{C69AEA18-6917-4DED-BEBA-2139C0694175}" type="slidenum">
              <a:rPr lang="en-US" smtClean="0"/>
              <a:t>‹#›</a:t>
            </a:fld>
            <a:endParaRPr lang="en-US"/>
          </a:p>
        </p:txBody>
      </p:sp>
    </p:spTree>
    <p:extLst>
      <p:ext uri="{BB962C8B-B14F-4D97-AF65-F5344CB8AC3E}">
        <p14:creationId xmlns:p14="http://schemas.microsoft.com/office/powerpoint/2010/main" val="176476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D669-669C-4520-98DE-E945FFC836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6D13F2-542F-4043-8119-5A777A776B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01CCD2-7526-4C32-8577-E7B610FDC716}"/>
              </a:ext>
            </a:extLst>
          </p:cNvPr>
          <p:cNvSpPr>
            <a:spLocks noGrp="1"/>
          </p:cNvSpPr>
          <p:nvPr>
            <p:ph type="dt" sz="half" idx="10"/>
          </p:nvPr>
        </p:nvSpPr>
        <p:spPr/>
        <p:txBody>
          <a:bodyPr/>
          <a:lstStyle/>
          <a:p>
            <a:fld id="{67466449-3EE9-4794-AB27-F90948038486}" type="datetimeFigureOut">
              <a:rPr lang="en-US" smtClean="0"/>
              <a:t>05-Nov-22</a:t>
            </a:fld>
            <a:endParaRPr lang="en-US"/>
          </a:p>
        </p:txBody>
      </p:sp>
      <p:sp>
        <p:nvSpPr>
          <p:cNvPr id="5" name="Footer Placeholder 4">
            <a:extLst>
              <a:ext uri="{FF2B5EF4-FFF2-40B4-BE49-F238E27FC236}">
                <a16:creationId xmlns:a16="http://schemas.microsoft.com/office/drawing/2014/main" id="{50AB2279-9308-4F0D-BB2A-D03B465B7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428C0F-5BA6-4DAB-98E9-B47A6C1CA47C}"/>
              </a:ext>
            </a:extLst>
          </p:cNvPr>
          <p:cNvSpPr>
            <a:spLocks noGrp="1"/>
          </p:cNvSpPr>
          <p:nvPr>
            <p:ph type="sldNum" sz="quarter" idx="12"/>
          </p:nvPr>
        </p:nvSpPr>
        <p:spPr/>
        <p:txBody>
          <a:bodyPr/>
          <a:lstStyle/>
          <a:p>
            <a:fld id="{C69AEA18-6917-4DED-BEBA-2139C0694175}" type="slidenum">
              <a:rPr lang="en-US" smtClean="0"/>
              <a:t>‹#›</a:t>
            </a:fld>
            <a:endParaRPr lang="en-US"/>
          </a:p>
        </p:txBody>
      </p:sp>
    </p:spTree>
    <p:extLst>
      <p:ext uri="{BB962C8B-B14F-4D97-AF65-F5344CB8AC3E}">
        <p14:creationId xmlns:p14="http://schemas.microsoft.com/office/powerpoint/2010/main" val="1396461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041C3-296D-4826-90BE-AD3F19FD48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3EDBA9-1ED0-4D28-8201-283D15809B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85D3BA-2B25-4A3B-BEC8-3C42F1DAE847}"/>
              </a:ext>
            </a:extLst>
          </p:cNvPr>
          <p:cNvSpPr>
            <a:spLocks noGrp="1"/>
          </p:cNvSpPr>
          <p:nvPr>
            <p:ph type="dt" sz="half" idx="10"/>
          </p:nvPr>
        </p:nvSpPr>
        <p:spPr/>
        <p:txBody>
          <a:bodyPr/>
          <a:lstStyle/>
          <a:p>
            <a:fld id="{67466449-3EE9-4794-AB27-F90948038486}" type="datetimeFigureOut">
              <a:rPr lang="en-US" smtClean="0"/>
              <a:t>05-Nov-22</a:t>
            </a:fld>
            <a:endParaRPr lang="en-US"/>
          </a:p>
        </p:txBody>
      </p:sp>
      <p:sp>
        <p:nvSpPr>
          <p:cNvPr id="5" name="Footer Placeholder 4">
            <a:extLst>
              <a:ext uri="{FF2B5EF4-FFF2-40B4-BE49-F238E27FC236}">
                <a16:creationId xmlns:a16="http://schemas.microsoft.com/office/drawing/2014/main" id="{F1652FF1-EAC3-4F6F-AF32-AEF09BB4D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02F5DB-A94C-426A-9057-765CC9B99653}"/>
              </a:ext>
            </a:extLst>
          </p:cNvPr>
          <p:cNvSpPr>
            <a:spLocks noGrp="1"/>
          </p:cNvSpPr>
          <p:nvPr>
            <p:ph type="sldNum" sz="quarter" idx="12"/>
          </p:nvPr>
        </p:nvSpPr>
        <p:spPr/>
        <p:txBody>
          <a:bodyPr/>
          <a:lstStyle/>
          <a:p>
            <a:fld id="{C69AEA18-6917-4DED-BEBA-2139C0694175}" type="slidenum">
              <a:rPr lang="en-US" smtClean="0"/>
              <a:t>‹#›</a:t>
            </a:fld>
            <a:endParaRPr lang="en-US"/>
          </a:p>
        </p:txBody>
      </p:sp>
    </p:spTree>
    <p:extLst>
      <p:ext uri="{BB962C8B-B14F-4D97-AF65-F5344CB8AC3E}">
        <p14:creationId xmlns:p14="http://schemas.microsoft.com/office/powerpoint/2010/main" val="1076104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CD2E-A40B-4BCD-BF3B-C3D0A819C9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79DB33-87FB-439F-B958-6C54A66177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7B8339-2961-41D3-8DE4-A73261C436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47C83B-3188-4523-8419-3B78569169BB}"/>
              </a:ext>
            </a:extLst>
          </p:cNvPr>
          <p:cNvSpPr>
            <a:spLocks noGrp="1"/>
          </p:cNvSpPr>
          <p:nvPr>
            <p:ph type="dt" sz="half" idx="10"/>
          </p:nvPr>
        </p:nvSpPr>
        <p:spPr/>
        <p:txBody>
          <a:bodyPr/>
          <a:lstStyle/>
          <a:p>
            <a:fld id="{67466449-3EE9-4794-AB27-F90948038486}" type="datetimeFigureOut">
              <a:rPr lang="en-US" smtClean="0"/>
              <a:t>05-Nov-22</a:t>
            </a:fld>
            <a:endParaRPr lang="en-US"/>
          </a:p>
        </p:txBody>
      </p:sp>
      <p:sp>
        <p:nvSpPr>
          <p:cNvPr id="6" name="Footer Placeholder 5">
            <a:extLst>
              <a:ext uri="{FF2B5EF4-FFF2-40B4-BE49-F238E27FC236}">
                <a16:creationId xmlns:a16="http://schemas.microsoft.com/office/drawing/2014/main" id="{71AC924A-7CF6-43EC-88AE-5727E6D73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AD299-CB8C-4560-9E38-DBF53B4D5845}"/>
              </a:ext>
            </a:extLst>
          </p:cNvPr>
          <p:cNvSpPr>
            <a:spLocks noGrp="1"/>
          </p:cNvSpPr>
          <p:nvPr>
            <p:ph type="sldNum" sz="quarter" idx="12"/>
          </p:nvPr>
        </p:nvSpPr>
        <p:spPr/>
        <p:txBody>
          <a:bodyPr/>
          <a:lstStyle/>
          <a:p>
            <a:fld id="{C69AEA18-6917-4DED-BEBA-2139C0694175}" type="slidenum">
              <a:rPr lang="en-US" smtClean="0"/>
              <a:t>‹#›</a:t>
            </a:fld>
            <a:endParaRPr lang="en-US"/>
          </a:p>
        </p:txBody>
      </p:sp>
    </p:spTree>
    <p:extLst>
      <p:ext uri="{BB962C8B-B14F-4D97-AF65-F5344CB8AC3E}">
        <p14:creationId xmlns:p14="http://schemas.microsoft.com/office/powerpoint/2010/main" val="2841317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D48DA-B878-48F9-A21D-618A41BA01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3A5D13-D12E-4FD6-8984-1F438A675B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FA64FE-4F78-4667-BD94-A547CE1FA6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AA9519-824D-406E-B22A-3A86BA6407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8AEBFE-2C43-403B-8012-3ADAEF3541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D93E86-C49F-4A47-9E05-49393C96A0FB}"/>
              </a:ext>
            </a:extLst>
          </p:cNvPr>
          <p:cNvSpPr>
            <a:spLocks noGrp="1"/>
          </p:cNvSpPr>
          <p:nvPr>
            <p:ph type="dt" sz="half" idx="10"/>
          </p:nvPr>
        </p:nvSpPr>
        <p:spPr/>
        <p:txBody>
          <a:bodyPr/>
          <a:lstStyle/>
          <a:p>
            <a:fld id="{67466449-3EE9-4794-AB27-F90948038486}" type="datetimeFigureOut">
              <a:rPr lang="en-US" smtClean="0"/>
              <a:t>05-Nov-22</a:t>
            </a:fld>
            <a:endParaRPr lang="en-US"/>
          </a:p>
        </p:txBody>
      </p:sp>
      <p:sp>
        <p:nvSpPr>
          <p:cNvPr id="8" name="Footer Placeholder 7">
            <a:extLst>
              <a:ext uri="{FF2B5EF4-FFF2-40B4-BE49-F238E27FC236}">
                <a16:creationId xmlns:a16="http://schemas.microsoft.com/office/drawing/2014/main" id="{17CB5D6D-4531-4194-AB4A-BEF05996BD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3549E5-E599-40EB-B0F6-08FB7B1ECD32}"/>
              </a:ext>
            </a:extLst>
          </p:cNvPr>
          <p:cNvSpPr>
            <a:spLocks noGrp="1"/>
          </p:cNvSpPr>
          <p:nvPr>
            <p:ph type="sldNum" sz="quarter" idx="12"/>
          </p:nvPr>
        </p:nvSpPr>
        <p:spPr/>
        <p:txBody>
          <a:bodyPr/>
          <a:lstStyle/>
          <a:p>
            <a:fld id="{C69AEA18-6917-4DED-BEBA-2139C0694175}" type="slidenum">
              <a:rPr lang="en-US" smtClean="0"/>
              <a:t>‹#›</a:t>
            </a:fld>
            <a:endParaRPr lang="en-US"/>
          </a:p>
        </p:txBody>
      </p:sp>
    </p:spTree>
    <p:extLst>
      <p:ext uri="{BB962C8B-B14F-4D97-AF65-F5344CB8AC3E}">
        <p14:creationId xmlns:p14="http://schemas.microsoft.com/office/powerpoint/2010/main" val="462641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2A472-4D07-44DC-A54C-010903B560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A19892-817E-4D87-ADB1-E8D93B654497}"/>
              </a:ext>
            </a:extLst>
          </p:cNvPr>
          <p:cNvSpPr>
            <a:spLocks noGrp="1"/>
          </p:cNvSpPr>
          <p:nvPr>
            <p:ph type="dt" sz="half" idx="10"/>
          </p:nvPr>
        </p:nvSpPr>
        <p:spPr/>
        <p:txBody>
          <a:bodyPr/>
          <a:lstStyle/>
          <a:p>
            <a:fld id="{67466449-3EE9-4794-AB27-F90948038486}" type="datetimeFigureOut">
              <a:rPr lang="en-US" smtClean="0"/>
              <a:t>05-Nov-22</a:t>
            </a:fld>
            <a:endParaRPr lang="en-US"/>
          </a:p>
        </p:txBody>
      </p:sp>
      <p:sp>
        <p:nvSpPr>
          <p:cNvPr id="4" name="Footer Placeholder 3">
            <a:extLst>
              <a:ext uri="{FF2B5EF4-FFF2-40B4-BE49-F238E27FC236}">
                <a16:creationId xmlns:a16="http://schemas.microsoft.com/office/drawing/2014/main" id="{37AD6ACF-B575-4D12-9D91-47D2CB3FC3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95F255-D291-4EA3-B1F1-0D4CC3D420F2}"/>
              </a:ext>
            </a:extLst>
          </p:cNvPr>
          <p:cNvSpPr>
            <a:spLocks noGrp="1"/>
          </p:cNvSpPr>
          <p:nvPr>
            <p:ph type="sldNum" sz="quarter" idx="12"/>
          </p:nvPr>
        </p:nvSpPr>
        <p:spPr/>
        <p:txBody>
          <a:bodyPr/>
          <a:lstStyle/>
          <a:p>
            <a:fld id="{C69AEA18-6917-4DED-BEBA-2139C0694175}" type="slidenum">
              <a:rPr lang="en-US" smtClean="0"/>
              <a:t>‹#›</a:t>
            </a:fld>
            <a:endParaRPr lang="en-US"/>
          </a:p>
        </p:txBody>
      </p:sp>
    </p:spTree>
    <p:extLst>
      <p:ext uri="{BB962C8B-B14F-4D97-AF65-F5344CB8AC3E}">
        <p14:creationId xmlns:p14="http://schemas.microsoft.com/office/powerpoint/2010/main" val="181462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5DC9B1-1F2D-4485-ABFD-A5FDD25AB3B5}"/>
              </a:ext>
            </a:extLst>
          </p:cNvPr>
          <p:cNvSpPr>
            <a:spLocks noGrp="1"/>
          </p:cNvSpPr>
          <p:nvPr>
            <p:ph type="dt" sz="half" idx="10"/>
          </p:nvPr>
        </p:nvSpPr>
        <p:spPr/>
        <p:txBody>
          <a:bodyPr/>
          <a:lstStyle/>
          <a:p>
            <a:fld id="{67466449-3EE9-4794-AB27-F90948038486}" type="datetimeFigureOut">
              <a:rPr lang="en-US" smtClean="0"/>
              <a:t>05-Nov-22</a:t>
            </a:fld>
            <a:endParaRPr lang="en-US"/>
          </a:p>
        </p:txBody>
      </p:sp>
      <p:sp>
        <p:nvSpPr>
          <p:cNvPr id="3" name="Footer Placeholder 2">
            <a:extLst>
              <a:ext uri="{FF2B5EF4-FFF2-40B4-BE49-F238E27FC236}">
                <a16:creationId xmlns:a16="http://schemas.microsoft.com/office/drawing/2014/main" id="{FC70C455-C75F-4ADE-A339-FDB9742BCC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694021-133E-4CD6-800F-61C966F3FB34}"/>
              </a:ext>
            </a:extLst>
          </p:cNvPr>
          <p:cNvSpPr>
            <a:spLocks noGrp="1"/>
          </p:cNvSpPr>
          <p:nvPr>
            <p:ph type="sldNum" sz="quarter" idx="12"/>
          </p:nvPr>
        </p:nvSpPr>
        <p:spPr/>
        <p:txBody>
          <a:bodyPr/>
          <a:lstStyle/>
          <a:p>
            <a:fld id="{C69AEA18-6917-4DED-BEBA-2139C0694175}" type="slidenum">
              <a:rPr lang="en-US" smtClean="0"/>
              <a:t>‹#›</a:t>
            </a:fld>
            <a:endParaRPr lang="en-US"/>
          </a:p>
        </p:txBody>
      </p:sp>
    </p:spTree>
    <p:extLst>
      <p:ext uri="{BB962C8B-B14F-4D97-AF65-F5344CB8AC3E}">
        <p14:creationId xmlns:p14="http://schemas.microsoft.com/office/powerpoint/2010/main" val="2348454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76F79-8364-4A82-8E67-971AFA4BCE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231554-D8C3-44F4-85A3-BDB11289E4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2A8EA2-A576-407A-96E6-8E9DC8D5A4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E9B86B-63BA-45EA-BC85-B17C42215528}"/>
              </a:ext>
            </a:extLst>
          </p:cNvPr>
          <p:cNvSpPr>
            <a:spLocks noGrp="1"/>
          </p:cNvSpPr>
          <p:nvPr>
            <p:ph type="dt" sz="half" idx="10"/>
          </p:nvPr>
        </p:nvSpPr>
        <p:spPr/>
        <p:txBody>
          <a:bodyPr/>
          <a:lstStyle/>
          <a:p>
            <a:fld id="{67466449-3EE9-4794-AB27-F90948038486}" type="datetimeFigureOut">
              <a:rPr lang="en-US" smtClean="0"/>
              <a:t>05-Nov-22</a:t>
            </a:fld>
            <a:endParaRPr lang="en-US"/>
          </a:p>
        </p:txBody>
      </p:sp>
      <p:sp>
        <p:nvSpPr>
          <p:cNvPr id="6" name="Footer Placeholder 5">
            <a:extLst>
              <a:ext uri="{FF2B5EF4-FFF2-40B4-BE49-F238E27FC236}">
                <a16:creationId xmlns:a16="http://schemas.microsoft.com/office/drawing/2014/main" id="{C5CE9751-93E9-43BD-B3E6-781C0CBD9D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746A9B-33D0-4DF9-8203-96C0637A152C}"/>
              </a:ext>
            </a:extLst>
          </p:cNvPr>
          <p:cNvSpPr>
            <a:spLocks noGrp="1"/>
          </p:cNvSpPr>
          <p:nvPr>
            <p:ph type="sldNum" sz="quarter" idx="12"/>
          </p:nvPr>
        </p:nvSpPr>
        <p:spPr/>
        <p:txBody>
          <a:bodyPr/>
          <a:lstStyle/>
          <a:p>
            <a:fld id="{C69AEA18-6917-4DED-BEBA-2139C0694175}" type="slidenum">
              <a:rPr lang="en-US" smtClean="0"/>
              <a:t>‹#›</a:t>
            </a:fld>
            <a:endParaRPr lang="en-US"/>
          </a:p>
        </p:txBody>
      </p:sp>
    </p:spTree>
    <p:extLst>
      <p:ext uri="{BB962C8B-B14F-4D97-AF65-F5344CB8AC3E}">
        <p14:creationId xmlns:p14="http://schemas.microsoft.com/office/powerpoint/2010/main" val="33268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34C94-FAAF-44C7-878C-879024CA3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396100-FC17-48B4-AF37-B8D9B97FF8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827071-BEAA-4072-AE09-E2328BB0F5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AD079C-F309-4AAB-81F0-534EF3113D1C}"/>
              </a:ext>
            </a:extLst>
          </p:cNvPr>
          <p:cNvSpPr>
            <a:spLocks noGrp="1"/>
          </p:cNvSpPr>
          <p:nvPr>
            <p:ph type="dt" sz="half" idx="10"/>
          </p:nvPr>
        </p:nvSpPr>
        <p:spPr/>
        <p:txBody>
          <a:bodyPr/>
          <a:lstStyle/>
          <a:p>
            <a:fld id="{67466449-3EE9-4794-AB27-F90948038486}" type="datetimeFigureOut">
              <a:rPr lang="en-US" smtClean="0"/>
              <a:t>05-Nov-22</a:t>
            </a:fld>
            <a:endParaRPr lang="en-US"/>
          </a:p>
        </p:txBody>
      </p:sp>
      <p:sp>
        <p:nvSpPr>
          <p:cNvPr id="6" name="Footer Placeholder 5">
            <a:extLst>
              <a:ext uri="{FF2B5EF4-FFF2-40B4-BE49-F238E27FC236}">
                <a16:creationId xmlns:a16="http://schemas.microsoft.com/office/drawing/2014/main" id="{D211A671-F17C-47DF-A989-95A4C161E2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55C40A-057B-4FBB-9BEA-00F8525FF0AE}"/>
              </a:ext>
            </a:extLst>
          </p:cNvPr>
          <p:cNvSpPr>
            <a:spLocks noGrp="1"/>
          </p:cNvSpPr>
          <p:nvPr>
            <p:ph type="sldNum" sz="quarter" idx="12"/>
          </p:nvPr>
        </p:nvSpPr>
        <p:spPr/>
        <p:txBody>
          <a:bodyPr/>
          <a:lstStyle/>
          <a:p>
            <a:fld id="{C69AEA18-6917-4DED-BEBA-2139C0694175}" type="slidenum">
              <a:rPr lang="en-US" smtClean="0"/>
              <a:t>‹#›</a:t>
            </a:fld>
            <a:endParaRPr lang="en-US"/>
          </a:p>
        </p:txBody>
      </p:sp>
    </p:spTree>
    <p:extLst>
      <p:ext uri="{BB962C8B-B14F-4D97-AF65-F5344CB8AC3E}">
        <p14:creationId xmlns:p14="http://schemas.microsoft.com/office/powerpoint/2010/main" val="1177540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3915EB-9813-45B3-9FFA-EC86C008CE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AE45C0-D59C-482E-A5E6-8A312988F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6579E4-E7C0-49F5-BF8D-430693153F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466449-3EE9-4794-AB27-F90948038486}" type="datetimeFigureOut">
              <a:rPr lang="en-US" smtClean="0"/>
              <a:t>05-Nov-22</a:t>
            </a:fld>
            <a:endParaRPr lang="en-US"/>
          </a:p>
        </p:txBody>
      </p:sp>
      <p:sp>
        <p:nvSpPr>
          <p:cNvPr id="5" name="Footer Placeholder 4">
            <a:extLst>
              <a:ext uri="{FF2B5EF4-FFF2-40B4-BE49-F238E27FC236}">
                <a16:creationId xmlns:a16="http://schemas.microsoft.com/office/drawing/2014/main" id="{CFA7D976-1863-4F61-BD1D-A8174689A5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A04405-695B-4BD7-8B6A-800580C109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9AEA18-6917-4DED-BEBA-2139C0694175}" type="slidenum">
              <a:rPr lang="en-US" smtClean="0"/>
              <a:t>‹#›</a:t>
            </a:fld>
            <a:endParaRPr lang="en-US"/>
          </a:p>
        </p:txBody>
      </p:sp>
    </p:spTree>
    <p:extLst>
      <p:ext uri="{BB962C8B-B14F-4D97-AF65-F5344CB8AC3E}">
        <p14:creationId xmlns:p14="http://schemas.microsoft.com/office/powerpoint/2010/main" val="1147676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86D100F8-A57B-41FD-8968-82B240F050D3}"/>
              </a:ext>
            </a:extLst>
          </p:cNvPr>
          <p:cNvSpPr>
            <a:spLocks noGrp="1"/>
          </p:cNvSpPr>
          <p:nvPr>
            <p:ph type="ctrTitle"/>
          </p:nvPr>
        </p:nvSpPr>
        <p:spPr>
          <a:xfrm>
            <a:off x="838199" y="1120676"/>
            <a:ext cx="7021513" cy="2308324"/>
          </a:xfrm>
        </p:spPr>
        <p:txBody>
          <a:bodyPr>
            <a:normAutofit/>
          </a:bodyPr>
          <a:lstStyle/>
          <a:p>
            <a:pPr algn="l"/>
            <a:r>
              <a:rPr lang="en-US" sz="5000" b="1">
                <a:solidFill>
                  <a:schemeClr val="bg1"/>
                </a:solidFill>
              </a:rPr>
              <a:t>Lecture 2</a:t>
            </a:r>
            <a:br>
              <a:rPr lang="en-US" sz="5000">
                <a:solidFill>
                  <a:schemeClr val="bg1"/>
                </a:solidFill>
              </a:rPr>
            </a:br>
            <a:r>
              <a:rPr lang="en-US" sz="5000">
                <a:solidFill>
                  <a:schemeClr val="bg1"/>
                </a:solidFill>
              </a:rPr>
              <a:t>Cybercrime Act of Pakistan </a:t>
            </a:r>
          </a:p>
        </p:txBody>
      </p:sp>
      <p:sp>
        <p:nvSpPr>
          <p:cNvPr id="3" name="Subtitle 2">
            <a:extLst>
              <a:ext uri="{FF2B5EF4-FFF2-40B4-BE49-F238E27FC236}">
                <a16:creationId xmlns:a16="http://schemas.microsoft.com/office/drawing/2014/main" id="{1BDEB5CD-485B-4981-9B7A-F85804AA8D5D}"/>
              </a:ext>
            </a:extLst>
          </p:cNvPr>
          <p:cNvSpPr>
            <a:spLocks noGrp="1"/>
          </p:cNvSpPr>
          <p:nvPr>
            <p:ph type="subTitle" idx="1"/>
          </p:nvPr>
        </p:nvSpPr>
        <p:spPr>
          <a:xfrm>
            <a:off x="835024" y="3809999"/>
            <a:ext cx="7025753" cy="1012778"/>
          </a:xfrm>
        </p:spPr>
        <p:txBody>
          <a:bodyPr>
            <a:normAutofit/>
          </a:bodyPr>
          <a:lstStyle/>
          <a:p>
            <a:pPr algn="l"/>
            <a:r>
              <a:rPr lang="en-US" b="1">
                <a:solidFill>
                  <a:schemeClr val="bg1"/>
                </a:solidFill>
              </a:rPr>
              <a:t>Dr. Iftikhar Alam</a:t>
            </a:r>
          </a:p>
        </p:txBody>
      </p:sp>
    </p:spTree>
    <p:extLst>
      <p:ext uri="{BB962C8B-B14F-4D97-AF65-F5344CB8AC3E}">
        <p14:creationId xmlns:p14="http://schemas.microsoft.com/office/powerpoint/2010/main" val="2965987106"/>
      </p:ext>
    </p:extLst>
  </p:cSld>
  <p:clrMapOvr>
    <a:masterClrMapping/>
  </p:clrMapOvr>
  <mc:AlternateContent xmlns:mc="http://schemas.openxmlformats.org/markup-compatibility/2006" xmlns:p14="http://schemas.microsoft.com/office/powerpoint/2010/main">
    <mc:Choice Requires="p14">
      <p:transition spd="slow" p14:dur="2000" advTm="20445"/>
    </mc:Choice>
    <mc:Fallback xmlns="">
      <p:transition spd="slow" advTm="2044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96514741-A8B7-462C-9299-57BE1018A564}"/>
              </a:ext>
            </a:extLst>
          </p:cNvPr>
          <p:cNvSpPr>
            <a:spLocks noGrp="1"/>
          </p:cNvSpPr>
          <p:nvPr>
            <p:ph type="title"/>
          </p:nvPr>
        </p:nvSpPr>
        <p:spPr>
          <a:xfrm>
            <a:off x="535020" y="685800"/>
            <a:ext cx="2780271" cy="5105400"/>
          </a:xfrm>
        </p:spPr>
        <p:txBody>
          <a:bodyPr>
            <a:normAutofit/>
          </a:bodyPr>
          <a:lstStyle/>
          <a:p>
            <a:r>
              <a:rPr lang="en-US" sz="3700" b="1">
                <a:solidFill>
                  <a:srgbClr val="FFFFFF"/>
                </a:solidFill>
              </a:rPr>
              <a:t>Interference with critical infrastructure information system or data</a:t>
            </a:r>
            <a:endParaRPr lang="en-US" sz="3700">
              <a:solidFill>
                <a:srgbClr val="FFFFFF"/>
              </a:solidFill>
            </a:endParaRPr>
          </a:p>
        </p:txBody>
      </p:sp>
      <p:graphicFrame>
        <p:nvGraphicFramePr>
          <p:cNvPr id="5" name="Content Placeholder 2">
            <a:extLst>
              <a:ext uri="{FF2B5EF4-FFF2-40B4-BE49-F238E27FC236}">
                <a16:creationId xmlns:a16="http://schemas.microsoft.com/office/drawing/2014/main" id="{9698A6EE-7B2A-C210-5885-2BB050C2BAB6}"/>
              </a:ext>
            </a:extLst>
          </p:cNvPr>
          <p:cNvGraphicFramePr>
            <a:graphicFrameLocks noGrp="1"/>
          </p:cNvGraphicFramePr>
          <p:nvPr>
            <p:ph idx="1"/>
            <p:extLst>
              <p:ext uri="{D42A27DB-BD31-4B8C-83A1-F6EECF244321}">
                <p14:modId xmlns:p14="http://schemas.microsoft.com/office/powerpoint/2010/main" val="114919943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8206883"/>
      </p:ext>
    </p:extLst>
  </p:cSld>
  <p:clrMapOvr>
    <a:masterClrMapping/>
  </p:clrMapOvr>
  <mc:AlternateContent xmlns:mc="http://schemas.openxmlformats.org/markup-compatibility/2006" xmlns:p14="http://schemas.microsoft.com/office/powerpoint/2010/main">
    <mc:Choice Requires="p14">
      <p:transition spd="slow" p14:dur="2000" advTm="50109"/>
    </mc:Choice>
    <mc:Fallback xmlns="">
      <p:transition spd="slow" advTm="5010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68FF-35C1-437A-8A54-676A6839BDC4}"/>
              </a:ext>
            </a:extLst>
          </p:cNvPr>
          <p:cNvSpPr>
            <a:spLocks noGrp="1"/>
          </p:cNvSpPr>
          <p:nvPr>
            <p:ph type="title"/>
          </p:nvPr>
        </p:nvSpPr>
        <p:spPr/>
        <p:txBody>
          <a:bodyPr/>
          <a:lstStyle/>
          <a:p>
            <a:r>
              <a:rPr lang="en-US" b="1" dirty="0"/>
              <a:t>Glorification of an offence</a:t>
            </a:r>
            <a:endParaRPr lang="en-US" dirty="0"/>
          </a:p>
        </p:txBody>
      </p:sp>
      <p:sp>
        <p:nvSpPr>
          <p:cNvPr id="3" name="Content Placeholder 2">
            <a:extLst>
              <a:ext uri="{FF2B5EF4-FFF2-40B4-BE49-F238E27FC236}">
                <a16:creationId xmlns:a16="http://schemas.microsoft.com/office/drawing/2014/main" id="{2B754023-6EA9-481F-9028-C2413B68437B}"/>
              </a:ext>
            </a:extLst>
          </p:cNvPr>
          <p:cNvSpPr>
            <a:spLocks noGrp="1"/>
          </p:cNvSpPr>
          <p:nvPr>
            <p:ph idx="1"/>
          </p:nvPr>
        </p:nvSpPr>
        <p:spPr>
          <a:xfrm>
            <a:off x="838200" y="1825625"/>
            <a:ext cx="10515600" cy="4667250"/>
          </a:xfrm>
        </p:spPr>
        <p:txBody>
          <a:bodyPr>
            <a:normAutofit/>
          </a:bodyPr>
          <a:lstStyle/>
          <a:p>
            <a:pPr lvl="0"/>
            <a:r>
              <a:rPr lang="en-US" dirty="0"/>
              <a:t>Whoever prepares or disseminates information, </a:t>
            </a:r>
          </a:p>
          <a:p>
            <a:pPr lvl="0"/>
            <a:r>
              <a:rPr lang="en-US" dirty="0"/>
              <a:t>Through any information system or device, with the intent to glorify an offence relating to terrorism, </a:t>
            </a:r>
          </a:p>
          <a:p>
            <a:pPr lvl="0"/>
            <a:r>
              <a:rPr lang="en-US" dirty="0"/>
              <a:t>or any person convicted of a crime relating to terrorism, </a:t>
            </a:r>
          </a:p>
          <a:p>
            <a:pPr lvl="0"/>
            <a:r>
              <a:rPr lang="en-US" dirty="0"/>
              <a:t>or activities of prescribed organizations or </a:t>
            </a:r>
          </a:p>
          <a:p>
            <a:pPr lvl="0"/>
            <a:r>
              <a:rPr lang="en-US" dirty="0"/>
              <a:t>individuals or groups </a:t>
            </a:r>
          </a:p>
          <a:p>
            <a:pPr lvl="0"/>
            <a:r>
              <a:rPr lang="en-US" dirty="0"/>
              <a:t>shall be punished with imprisonment for a term which may extend to </a:t>
            </a:r>
            <a:r>
              <a:rPr lang="en-US" dirty="0">
                <a:solidFill>
                  <a:srgbClr val="FF0000"/>
                </a:solidFill>
              </a:rPr>
              <a:t>seven years </a:t>
            </a:r>
            <a:r>
              <a:rPr lang="en-US" dirty="0"/>
              <a:t>or with fine which may extend to </a:t>
            </a:r>
            <a:r>
              <a:rPr lang="en-US" dirty="0">
                <a:solidFill>
                  <a:srgbClr val="FF0000"/>
                </a:solidFill>
              </a:rPr>
              <a:t>ten million </a:t>
            </a:r>
            <a:r>
              <a:rPr lang="en-US" dirty="0"/>
              <a:t>rupees or with both.</a:t>
            </a:r>
          </a:p>
        </p:txBody>
      </p:sp>
    </p:spTree>
    <p:extLst>
      <p:ext uri="{BB962C8B-B14F-4D97-AF65-F5344CB8AC3E}">
        <p14:creationId xmlns:p14="http://schemas.microsoft.com/office/powerpoint/2010/main" val="23364073"/>
      </p:ext>
    </p:extLst>
  </p:cSld>
  <p:clrMapOvr>
    <a:masterClrMapping/>
  </p:clrMapOvr>
  <mc:AlternateContent xmlns:mc="http://schemas.openxmlformats.org/markup-compatibility/2006" xmlns:p14="http://schemas.microsoft.com/office/powerpoint/2010/main">
    <mc:Choice Requires="p14">
      <p:transition spd="slow" p14:dur="2000" advTm="75757"/>
    </mc:Choice>
    <mc:Fallback xmlns="">
      <p:transition spd="slow" advTm="7575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46FE7-FEC4-46F8-BE0E-113BEAE1A5EF}"/>
              </a:ext>
            </a:extLst>
          </p:cNvPr>
          <p:cNvSpPr>
            <a:spLocks noGrp="1"/>
          </p:cNvSpPr>
          <p:nvPr>
            <p:ph type="title"/>
          </p:nvPr>
        </p:nvSpPr>
        <p:spPr/>
        <p:txBody>
          <a:bodyPr/>
          <a:lstStyle/>
          <a:p>
            <a:r>
              <a:rPr lang="en-US" b="1" dirty="0"/>
              <a:t>Cyber terrorism</a:t>
            </a:r>
            <a:endParaRPr lang="en-US" dirty="0"/>
          </a:p>
        </p:txBody>
      </p:sp>
      <p:sp>
        <p:nvSpPr>
          <p:cNvPr id="3" name="Content Placeholder 2">
            <a:extLst>
              <a:ext uri="{FF2B5EF4-FFF2-40B4-BE49-F238E27FC236}">
                <a16:creationId xmlns:a16="http://schemas.microsoft.com/office/drawing/2014/main" id="{9E74D738-F9B4-4B46-A3E4-8AD4C68DF9F4}"/>
              </a:ext>
            </a:extLst>
          </p:cNvPr>
          <p:cNvSpPr>
            <a:spLocks noGrp="1"/>
          </p:cNvSpPr>
          <p:nvPr>
            <p:ph idx="1"/>
          </p:nvPr>
        </p:nvSpPr>
        <p:spPr>
          <a:xfrm>
            <a:off x="838200" y="1825624"/>
            <a:ext cx="10515600" cy="4926867"/>
          </a:xfrm>
        </p:spPr>
        <p:txBody>
          <a:bodyPr>
            <a:normAutofit fontScale="85000" lnSpcReduction="20000"/>
          </a:bodyPr>
          <a:lstStyle/>
          <a:p>
            <a:pPr lvl="0"/>
            <a:r>
              <a:rPr lang="en-US" dirty="0"/>
              <a:t>Whoever commits or threatens to commit any of the offences under sections 6. 7. 8 or 9, where the commission or threat is with the intent to-</a:t>
            </a:r>
          </a:p>
          <a:p>
            <a:pPr lvl="0"/>
            <a:endParaRPr lang="en-US" dirty="0"/>
          </a:p>
          <a:p>
            <a:pPr lvl="0"/>
            <a:r>
              <a:rPr lang="en-US" dirty="0"/>
              <a:t>Create a sense of fear, panic or insecurity in the Government or the public or create a sense of fear or insecurity in society; or</a:t>
            </a:r>
          </a:p>
          <a:p>
            <a:pPr lvl="0"/>
            <a:r>
              <a:rPr lang="en-US" dirty="0"/>
              <a:t>Advance inter-faith, sectarian or ethnic hatred; </a:t>
            </a:r>
          </a:p>
          <a:p>
            <a:endParaRPr lang="en-US" dirty="0"/>
          </a:p>
          <a:p>
            <a:r>
              <a:rPr lang="en-US" dirty="0"/>
              <a:t>Shall be punished with imprisonment of cither description for a term which may extend to fourteen years or with fine which may extend to fifty million rupees or with both.</a:t>
            </a:r>
          </a:p>
          <a:p>
            <a:endParaRPr lang="en-US" dirty="0"/>
          </a:p>
          <a:p>
            <a:r>
              <a:rPr lang="en-US" dirty="0">
                <a:solidFill>
                  <a:srgbClr val="FF0000"/>
                </a:solidFill>
              </a:rPr>
              <a:t>Hate speech</a:t>
            </a:r>
            <a:r>
              <a:rPr lang="en-US" dirty="0"/>
              <a:t>.- Whoever prepares or disseminates information, through any information system device, that advances or is likely to advance inter-faith, sectarian or racial hatred, shall be punished with imprisonment for a term which may extend to </a:t>
            </a:r>
            <a:r>
              <a:rPr lang="en-US" dirty="0">
                <a:solidFill>
                  <a:srgbClr val="FF0000"/>
                </a:solidFill>
              </a:rPr>
              <a:t>seven years </a:t>
            </a:r>
            <a:r>
              <a:rPr lang="en-US" dirty="0"/>
              <a:t>or with fine or with both.</a:t>
            </a:r>
          </a:p>
          <a:p>
            <a:endParaRPr lang="en-US" dirty="0"/>
          </a:p>
        </p:txBody>
      </p:sp>
    </p:spTree>
    <p:extLst>
      <p:ext uri="{BB962C8B-B14F-4D97-AF65-F5344CB8AC3E}">
        <p14:creationId xmlns:p14="http://schemas.microsoft.com/office/powerpoint/2010/main" val="1301547079"/>
      </p:ext>
    </p:extLst>
  </p:cSld>
  <p:clrMapOvr>
    <a:masterClrMapping/>
  </p:clrMapOvr>
  <mc:AlternateContent xmlns:mc="http://schemas.openxmlformats.org/markup-compatibility/2006" xmlns:p14="http://schemas.microsoft.com/office/powerpoint/2010/main">
    <mc:Choice Requires="p14">
      <p:transition spd="slow" p14:dur="2000" advTm="137831"/>
    </mc:Choice>
    <mc:Fallback xmlns="">
      <p:transition spd="slow" advTm="13783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E9B805FA-637D-4565-A125-8F33446FF48C}"/>
              </a:ext>
            </a:extLst>
          </p:cNvPr>
          <p:cNvSpPr>
            <a:spLocks noGrp="1"/>
          </p:cNvSpPr>
          <p:nvPr>
            <p:ph type="title"/>
          </p:nvPr>
        </p:nvSpPr>
        <p:spPr>
          <a:xfrm>
            <a:off x="535020" y="685800"/>
            <a:ext cx="2780271" cy="5105400"/>
          </a:xfrm>
        </p:spPr>
        <p:txBody>
          <a:bodyPr>
            <a:normAutofit/>
          </a:bodyPr>
          <a:lstStyle/>
          <a:p>
            <a:r>
              <a:rPr lang="en-US" sz="4000" b="1">
                <a:solidFill>
                  <a:srgbClr val="FFFFFF"/>
                </a:solidFill>
              </a:rPr>
              <a:t>Recruitment, funding and planning of terrorism</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28BBD0F8-CF30-2AB8-345C-FB3A9DCACD91}"/>
              </a:ext>
            </a:extLst>
          </p:cNvPr>
          <p:cNvGraphicFramePr>
            <a:graphicFrameLocks noGrp="1"/>
          </p:cNvGraphicFramePr>
          <p:nvPr>
            <p:ph idx="1"/>
            <p:extLst>
              <p:ext uri="{D42A27DB-BD31-4B8C-83A1-F6EECF244321}">
                <p14:modId xmlns:p14="http://schemas.microsoft.com/office/powerpoint/2010/main" val="83387411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6987223"/>
      </p:ext>
    </p:extLst>
  </p:cSld>
  <p:clrMapOvr>
    <a:masterClrMapping/>
  </p:clrMapOvr>
  <mc:AlternateContent xmlns:mc="http://schemas.openxmlformats.org/markup-compatibility/2006" xmlns:p14="http://schemas.microsoft.com/office/powerpoint/2010/main">
    <mc:Choice Requires="p14">
      <p:transition spd="slow" p14:dur="2000" advTm="71826"/>
    </mc:Choice>
    <mc:Fallback xmlns="">
      <p:transition spd="slow" advTm="7182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4772-3194-4CE2-A662-B3D93D0040EF}"/>
              </a:ext>
            </a:extLst>
          </p:cNvPr>
          <p:cNvSpPr>
            <a:spLocks noGrp="1"/>
          </p:cNvSpPr>
          <p:nvPr>
            <p:ph type="title"/>
          </p:nvPr>
        </p:nvSpPr>
        <p:spPr/>
        <p:txBody>
          <a:bodyPr/>
          <a:lstStyle/>
          <a:p>
            <a:r>
              <a:rPr lang="en-US" b="1" dirty="0"/>
              <a:t>Electronic forgery</a:t>
            </a:r>
          </a:p>
        </p:txBody>
      </p:sp>
      <p:sp>
        <p:nvSpPr>
          <p:cNvPr id="3" name="Content Placeholder 2">
            <a:extLst>
              <a:ext uri="{FF2B5EF4-FFF2-40B4-BE49-F238E27FC236}">
                <a16:creationId xmlns:a16="http://schemas.microsoft.com/office/drawing/2014/main" id="{0AF359B1-4342-4580-9CB2-EAC474501552}"/>
              </a:ext>
            </a:extLst>
          </p:cNvPr>
          <p:cNvSpPr>
            <a:spLocks noGrp="1"/>
          </p:cNvSpPr>
          <p:nvPr>
            <p:ph idx="1"/>
          </p:nvPr>
        </p:nvSpPr>
        <p:spPr/>
        <p:txBody>
          <a:bodyPr>
            <a:normAutofit fontScale="92500" lnSpcReduction="10000"/>
          </a:bodyPr>
          <a:lstStyle/>
          <a:p>
            <a:pPr lvl="0"/>
            <a:r>
              <a:rPr lang="en-US" dirty="0"/>
              <a:t>Whoever interferes with or uses any information system, device or data, with the intent to cause damage or injury to the public or to any person, </a:t>
            </a:r>
            <a:br>
              <a:rPr lang="en-US" dirty="0"/>
            </a:br>
            <a:endParaRPr lang="en-US" dirty="0"/>
          </a:p>
          <a:p>
            <a:pPr lvl="0"/>
            <a:r>
              <a:rPr lang="en-US" dirty="0"/>
              <a:t>Or to make any illegal claim or title or to cause any person to part with property or with intent to commit fraud by any input, alteration, deletion, or suppression of data, resulting in unauthentic data with the intent that it be considered or acted upon for legal purpose</a:t>
            </a:r>
          </a:p>
          <a:p>
            <a:pPr lvl="0"/>
            <a:endParaRPr lang="en-US" dirty="0"/>
          </a:p>
          <a:p>
            <a:pPr lvl="0"/>
            <a:r>
              <a:rPr lang="en-US" dirty="0"/>
              <a:t>Shall be punished with imprisonment of cither description for a term which may extend to three years, or with fine which may extend to two hundred and fifty thousand rupees or with both.</a:t>
            </a:r>
          </a:p>
          <a:p>
            <a:endParaRPr lang="en-US" dirty="0"/>
          </a:p>
        </p:txBody>
      </p:sp>
    </p:spTree>
    <p:extLst>
      <p:ext uri="{BB962C8B-B14F-4D97-AF65-F5344CB8AC3E}">
        <p14:creationId xmlns:p14="http://schemas.microsoft.com/office/powerpoint/2010/main" val="646324373"/>
      </p:ext>
    </p:extLst>
  </p:cSld>
  <p:clrMapOvr>
    <a:masterClrMapping/>
  </p:clrMapOvr>
  <mc:AlternateContent xmlns:mc="http://schemas.openxmlformats.org/markup-compatibility/2006" xmlns:p14="http://schemas.microsoft.com/office/powerpoint/2010/main">
    <mc:Choice Requires="p14">
      <p:transition spd="slow" p14:dur="2000" advTm="100898"/>
    </mc:Choice>
    <mc:Fallback xmlns="">
      <p:transition spd="slow" advTm="10089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1BE0D-53D1-48BF-832A-18A1D57EDE15}"/>
              </a:ext>
            </a:extLst>
          </p:cNvPr>
          <p:cNvSpPr>
            <a:spLocks noGrp="1"/>
          </p:cNvSpPr>
          <p:nvPr>
            <p:ph type="title"/>
          </p:nvPr>
        </p:nvSpPr>
        <p:spPr/>
        <p:txBody>
          <a:bodyPr/>
          <a:lstStyle/>
          <a:p>
            <a:r>
              <a:rPr lang="en-US" b="1" dirty="0"/>
              <a:t>Electronic fraud.</a:t>
            </a:r>
          </a:p>
        </p:txBody>
      </p:sp>
      <p:sp>
        <p:nvSpPr>
          <p:cNvPr id="3" name="Content Placeholder 2">
            <a:extLst>
              <a:ext uri="{FF2B5EF4-FFF2-40B4-BE49-F238E27FC236}">
                <a16:creationId xmlns:a16="http://schemas.microsoft.com/office/drawing/2014/main" id="{6873AD59-ED9E-417B-9673-0B99DED5BD1C}"/>
              </a:ext>
            </a:extLst>
          </p:cNvPr>
          <p:cNvSpPr>
            <a:spLocks noGrp="1"/>
          </p:cNvSpPr>
          <p:nvPr>
            <p:ph idx="1"/>
          </p:nvPr>
        </p:nvSpPr>
        <p:spPr>
          <a:xfrm>
            <a:off x="838200" y="1491175"/>
            <a:ext cx="10515600" cy="5001700"/>
          </a:xfrm>
        </p:spPr>
        <p:txBody>
          <a:bodyPr>
            <a:normAutofit lnSpcReduction="10000"/>
          </a:bodyPr>
          <a:lstStyle/>
          <a:p>
            <a:r>
              <a:rPr lang="en-US" dirty="0"/>
              <a:t>Whoever with the intent for wrongful gain interferes with or uses any information system, </a:t>
            </a:r>
          </a:p>
          <a:p>
            <a:endParaRPr lang="en-US" dirty="0"/>
          </a:p>
          <a:p>
            <a:r>
              <a:rPr lang="en-US" dirty="0"/>
              <a:t>Device or data or induces any person to enter into a relationship or deceives any person, </a:t>
            </a:r>
          </a:p>
          <a:p>
            <a:endParaRPr lang="en-US" dirty="0"/>
          </a:p>
          <a:p>
            <a:r>
              <a:rPr lang="en-US" dirty="0"/>
              <a:t>Which act or omission is likely to cause damage or harm to that person or any other person shall be punished </a:t>
            </a:r>
          </a:p>
          <a:p>
            <a:endParaRPr lang="en-US" dirty="0"/>
          </a:p>
          <a:p>
            <a:r>
              <a:rPr lang="en-US" dirty="0"/>
              <a:t>With imprisonment for a term which may extend to two years or with fine which may extend to ten million rupees or with both.</a:t>
            </a:r>
          </a:p>
          <a:p>
            <a:endParaRPr lang="en-US" dirty="0"/>
          </a:p>
        </p:txBody>
      </p:sp>
    </p:spTree>
    <p:extLst>
      <p:ext uri="{BB962C8B-B14F-4D97-AF65-F5344CB8AC3E}">
        <p14:creationId xmlns:p14="http://schemas.microsoft.com/office/powerpoint/2010/main" val="2691184840"/>
      </p:ext>
    </p:extLst>
  </p:cSld>
  <p:clrMapOvr>
    <a:masterClrMapping/>
  </p:clrMapOvr>
  <mc:AlternateContent xmlns:mc="http://schemas.openxmlformats.org/markup-compatibility/2006" xmlns:p14="http://schemas.microsoft.com/office/powerpoint/2010/main">
    <mc:Choice Requires="p14">
      <p:transition spd="slow" p14:dur="2000" advTm="112577"/>
    </mc:Choice>
    <mc:Fallback xmlns="">
      <p:transition spd="slow" advTm="11257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49EAD-AC54-4D07-9BB1-31478A9E6FB6}"/>
              </a:ext>
            </a:extLst>
          </p:cNvPr>
          <p:cNvSpPr>
            <a:spLocks noGrp="1"/>
          </p:cNvSpPr>
          <p:nvPr>
            <p:ph type="title"/>
          </p:nvPr>
        </p:nvSpPr>
        <p:spPr/>
        <p:txBody>
          <a:bodyPr/>
          <a:lstStyle/>
          <a:p>
            <a:r>
              <a:rPr lang="en-US" b="1" dirty="0"/>
              <a:t>Making, obtaining, or supplying device for use in offence</a:t>
            </a:r>
            <a:endParaRPr lang="en-US" dirty="0"/>
          </a:p>
        </p:txBody>
      </p:sp>
      <p:sp>
        <p:nvSpPr>
          <p:cNvPr id="3" name="Content Placeholder 2">
            <a:extLst>
              <a:ext uri="{FF2B5EF4-FFF2-40B4-BE49-F238E27FC236}">
                <a16:creationId xmlns:a16="http://schemas.microsoft.com/office/drawing/2014/main" id="{DE882FDC-F413-48CE-A7D8-03BB0C6EF9FB}"/>
              </a:ext>
            </a:extLst>
          </p:cNvPr>
          <p:cNvSpPr>
            <a:spLocks noGrp="1"/>
          </p:cNvSpPr>
          <p:nvPr>
            <p:ph idx="1"/>
          </p:nvPr>
        </p:nvSpPr>
        <p:spPr/>
        <p:txBody>
          <a:bodyPr/>
          <a:lstStyle/>
          <a:p>
            <a:r>
              <a:rPr lang="en-US" dirty="0"/>
              <a:t>Whoever produces, makes, generates, adapts, exports, supplies, offers to supply or imports for use any information system, data or device, with the intent to be used or believing that it is primarily to be used to commit or to assist in the commission of an offence under this Act shall, </a:t>
            </a:r>
          </a:p>
          <a:p>
            <a:r>
              <a:rPr lang="en-US" dirty="0"/>
              <a:t>Without prejudice to any other liability that he may incur in this behalf, </a:t>
            </a:r>
          </a:p>
          <a:p>
            <a:r>
              <a:rPr lang="en-US" dirty="0"/>
              <a:t>Be punished with imprisonment for a term which may extend to six months or with fine which may extend to fifty thousand rupees or with both.</a:t>
            </a:r>
          </a:p>
          <a:p>
            <a:endParaRPr lang="en-US" dirty="0"/>
          </a:p>
        </p:txBody>
      </p:sp>
    </p:spTree>
    <p:extLst>
      <p:ext uri="{BB962C8B-B14F-4D97-AF65-F5344CB8AC3E}">
        <p14:creationId xmlns:p14="http://schemas.microsoft.com/office/powerpoint/2010/main" val="2961114079"/>
      </p:ext>
    </p:extLst>
  </p:cSld>
  <p:clrMapOvr>
    <a:masterClrMapping/>
  </p:clrMapOvr>
  <mc:AlternateContent xmlns:mc="http://schemas.openxmlformats.org/markup-compatibility/2006" xmlns:p14="http://schemas.microsoft.com/office/powerpoint/2010/main">
    <mc:Choice Requires="p14">
      <p:transition spd="slow" p14:dur="2000" advTm="123515"/>
    </mc:Choice>
    <mc:Fallback xmlns="">
      <p:transition spd="slow" advTm="12351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5CF5C-8A4E-488A-956A-2DF2B87CC36E}"/>
              </a:ext>
            </a:extLst>
          </p:cNvPr>
          <p:cNvSpPr>
            <a:spLocks noGrp="1"/>
          </p:cNvSpPr>
          <p:nvPr>
            <p:ph type="title"/>
          </p:nvPr>
        </p:nvSpPr>
        <p:spPr/>
        <p:txBody>
          <a:bodyPr/>
          <a:lstStyle/>
          <a:p>
            <a:r>
              <a:rPr lang="en-US" b="1" dirty="0"/>
              <a:t>Unauthorized </a:t>
            </a:r>
            <a:r>
              <a:rPr lang="en-US" dirty="0"/>
              <a:t>use </a:t>
            </a:r>
            <a:r>
              <a:rPr lang="en-US" b="1" dirty="0"/>
              <a:t>of identity information</a:t>
            </a:r>
            <a:endParaRPr lang="en-US" dirty="0"/>
          </a:p>
        </p:txBody>
      </p:sp>
      <p:sp>
        <p:nvSpPr>
          <p:cNvPr id="3" name="Content Placeholder 2">
            <a:extLst>
              <a:ext uri="{FF2B5EF4-FFF2-40B4-BE49-F238E27FC236}">
                <a16:creationId xmlns:a16="http://schemas.microsoft.com/office/drawing/2014/main" id="{F98154F1-87A3-4F9A-8604-33760C1A15EE}"/>
              </a:ext>
            </a:extLst>
          </p:cNvPr>
          <p:cNvSpPr>
            <a:spLocks noGrp="1"/>
          </p:cNvSpPr>
          <p:nvPr>
            <p:ph idx="1"/>
          </p:nvPr>
        </p:nvSpPr>
        <p:spPr/>
        <p:txBody>
          <a:bodyPr>
            <a:normAutofit/>
          </a:bodyPr>
          <a:lstStyle/>
          <a:p>
            <a:pPr lvl="0"/>
            <a:r>
              <a:rPr lang="en-US" dirty="0"/>
              <a:t>Whoever obtains, sells, possesses, transmits or uses another person's identity information </a:t>
            </a:r>
          </a:p>
          <a:p>
            <a:pPr lvl="0"/>
            <a:endParaRPr lang="en-US" dirty="0"/>
          </a:p>
          <a:p>
            <a:pPr lvl="0"/>
            <a:r>
              <a:rPr lang="en-US" dirty="0"/>
              <a:t>without authorization shall be punished </a:t>
            </a:r>
          </a:p>
          <a:p>
            <a:pPr lvl="0"/>
            <a:endParaRPr lang="en-US" dirty="0"/>
          </a:p>
          <a:p>
            <a:pPr lvl="0"/>
            <a:r>
              <a:rPr lang="en-US" dirty="0"/>
              <a:t>with imprisonment for a term which may extend to three years or with fine which may extend to five million rupees, or with both</a:t>
            </a:r>
          </a:p>
          <a:p>
            <a:pPr lvl="0"/>
            <a:endParaRPr lang="en-US" dirty="0"/>
          </a:p>
          <a:p>
            <a:pPr lvl="0"/>
            <a:r>
              <a:rPr lang="en-US" dirty="0"/>
              <a:t>.</a:t>
            </a:r>
          </a:p>
          <a:p>
            <a:endParaRPr lang="en-US" dirty="0"/>
          </a:p>
        </p:txBody>
      </p:sp>
    </p:spTree>
    <p:extLst>
      <p:ext uri="{BB962C8B-B14F-4D97-AF65-F5344CB8AC3E}">
        <p14:creationId xmlns:p14="http://schemas.microsoft.com/office/powerpoint/2010/main" val="654109324"/>
      </p:ext>
    </p:extLst>
  </p:cSld>
  <p:clrMapOvr>
    <a:masterClrMapping/>
  </p:clrMapOvr>
  <mc:AlternateContent xmlns:mc="http://schemas.openxmlformats.org/markup-compatibility/2006" xmlns:p14="http://schemas.microsoft.com/office/powerpoint/2010/main">
    <mc:Choice Requires="p14">
      <p:transition spd="slow" p14:dur="2000" advTm="48460"/>
    </mc:Choice>
    <mc:Fallback xmlns="">
      <p:transition spd="slow" advTm="4846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0"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2"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E2A1120D-7F53-42AC-A393-A1C9660F8C62}"/>
              </a:ext>
            </a:extLst>
          </p:cNvPr>
          <p:cNvSpPr>
            <a:spLocks noGrp="1"/>
          </p:cNvSpPr>
          <p:nvPr>
            <p:ph type="title"/>
          </p:nvPr>
        </p:nvSpPr>
        <p:spPr>
          <a:xfrm>
            <a:off x="535020" y="685800"/>
            <a:ext cx="2780271" cy="5105400"/>
          </a:xfrm>
        </p:spPr>
        <p:txBody>
          <a:bodyPr>
            <a:normAutofit/>
          </a:bodyPr>
          <a:lstStyle/>
          <a:p>
            <a:r>
              <a:rPr lang="en-US" sz="3700" b="1">
                <a:solidFill>
                  <a:srgbClr val="FFFFFF"/>
                </a:solidFill>
              </a:rPr>
              <a:t>Unauthorized issuance of SIM cards etc</a:t>
            </a:r>
            <a:endParaRPr lang="en-US" sz="3700">
              <a:solidFill>
                <a:srgbClr val="FFFFFF"/>
              </a:solidFill>
            </a:endParaRPr>
          </a:p>
        </p:txBody>
      </p:sp>
      <p:graphicFrame>
        <p:nvGraphicFramePr>
          <p:cNvPr id="5" name="Content Placeholder 2">
            <a:extLst>
              <a:ext uri="{FF2B5EF4-FFF2-40B4-BE49-F238E27FC236}">
                <a16:creationId xmlns:a16="http://schemas.microsoft.com/office/drawing/2014/main" id="{592DF358-E2C1-05E1-2BA4-C9A4F7A8683F}"/>
              </a:ext>
            </a:extLst>
          </p:cNvPr>
          <p:cNvGraphicFramePr>
            <a:graphicFrameLocks noGrp="1"/>
          </p:cNvGraphicFramePr>
          <p:nvPr>
            <p:ph idx="1"/>
            <p:extLst>
              <p:ext uri="{D42A27DB-BD31-4B8C-83A1-F6EECF244321}">
                <p14:modId xmlns:p14="http://schemas.microsoft.com/office/powerpoint/2010/main" val="1364853812"/>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1881282"/>
      </p:ext>
    </p:extLst>
  </p:cSld>
  <p:clrMapOvr>
    <a:masterClrMapping/>
  </p:clrMapOvr>
  <mc:AlternateContent xmlns:mc="http://schemas.openxmlformats.org/markup-compatibility/2006" xmlns:p14="http://schemas.microsoft.com/office/powerpoint/2010/main">
    <mc:Choice Requires="p14">
      <p:transition spd="slow" p14:dur="2000" advTm="102573"/>
    </mc:Choice>
    <mc:Fallback xmlns="">
      <p:transition spd="slow" advTm="10257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45E48-BB49-461B-A13F-029D08989EB1}"/>
              </a:ext>
            </a:extLst>
          </p:cNvPr>
          <p:cNvSpPr>
            <a:spLocks noGrp="1"/>
          </p:cNvSpPr>
          <p:nvPr>
            <p:ph type="title"/>
          </p:nvPr>
        </p:nvSpPr>
        <p:spPr/>
        <p:txBody>
          <a:bodyPr/>
          <a:lstStyle/>
          <a:p>
            <a:r>
              <a:rPr lang="en-US" b="1" dirty="0"/>
              <a:t>Tampering, etc. of communication equipment</a:t>
            </a:r>
            <a:endParaRPr lang="en-US" dirty="0"/>
          </a:p>
        </p:txBody>
      </p:sp>
      <p:sp>
        <p:nvSpPr>
          <p:cNvPr id="3" name="Content Placeholder 2">
            <a:extLst>
              <a:ext uri="{FF2B5EF4-FFF2-40B4-BE49-F238E27FC236}">
                <a16:creationId xmlns:a16="http://schemas.microsoft.com/office/drawing/2014/main" id="{C2479955-D662-4EF7-8E4B-940315EA57C7}"/>
              </a:ext>
            </a:extLst>
          </p:cNvPr>
          <p:cNvSpPr>
            <a:spLocks noGrp="1"/>
          </p:cNvSpPr>
          <p:nvPr>
            <p:ph idx="1"/>
          </p:nvPr>
        </p:nvSpPr>
        <p:spPr/>
        <p:txBody>
          <a:bodyPr/>
          <a:lstStyle/>
          <a:p>
            <a:pPr lvl="0"/>
            <a:r>
              <a:rPr lang="en-US" dirty="0"/>
              <a:t>Whoever unlawfully or without authorization changes, alters, tampers with or re-programs unique device identifier of any communication equipment including a cellular or wireless handset and starts using or marketing such device for transmitting and receiving information shall be punished </a:t>
            </a:r>
          </a:p>
          <a:p>
            <a:pPr lvl="0"/>
            <a:r>
              <a:rPr lang="en-US" dirty="0"/>
              <a:t>With imprisonment which may extend to three years or with fine which may extend to one million rupees or with both.</a:t>
            </a:r>
          </a:p>
          <a:p>
            <a:r>
              <a:rPr lang="en-US" i="1" dirty="0"/>
              <a:t>Explanation.-A</a:t>
            </a:r>
            <a:r>
              <a:rPr lang="en-US" dirty="0"/>
              <a:t> “unique device identifier” is an electronic equipment identifier which is unique to a communication device.</a:t>
            </a:r>
          </a:p>
          <a:p>
            <a:endParaRPr lang="en-US" dirty="0"/>
          </a:p>
        </p:txBody>
      </p:sp>
    </p:spTree>
    <p:extLst>
      <p:ext uri="{BB962C8B-B14F-4D97-AF65-F5344CB8AC3E}">
        <p14:creationId xmlns:p14="http://schemas.microsoft.com/office/powerpoint/2010/main" val="3062172076"/>
      </p:ext>
    </p:extLst>
  </p:cSld>
  <p:clrMapOvr>
    <a:masterClrMapping/>
  </p:clrMapOvr>
  <mc:AlternateContent xmlns:mc="http://schemas.openxmlformats.org/markup-compatibility/2006" xmlns:p14="http://schemas.microsoft.com/office/powerpoint/2010/main">
    <mc:Choice Requires="p14">
      <p:transition spd="slow" p14:dur="2000" advTm="148564"/>
    </mc:Choice>
    <mc:Fallback xmlns="">
      <p:transition spd="slow" advTm="14856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86D52F-9414-4B7F-8943-18CB619F4A95}"/>
              </a:ext>
            </a:extLst>
          </p:cNvPr>
          <p:cNvSpPr>
            <a:spLocks noGrp="1"/>
          </p:cNvSpPr>
          <p:nvPr>
            <p:ph type="title"/>
          </p:nvPr>
        </p:nvSpPr>
        <p:spPr>
          <a:xfrm>
            <a:off x="524741" y="620392"/>
            <a:ext cx="3808268" cy="5504688"/>
          </a:xfrm>
        </p:spPr>
        <p:txBody>
          <a:bodyPr>
            <a:normAutofit/>
          </a:bodyPr>
          <a:lstStyle/>
          <a:p>
            <a:r>
              <a:rPr lang="en-US" sz="5600" b="1">
                <a:solidFill>
                  <a:schemeClr val="bg1"/>
                </a:solidFill>
              </a:rPr>
              <a:t>Law Enforcement Agencies of Pakistan </a:t>
            </a:r>
          </a:p>
        </p:txBody>
      </p:sp>
      <p:graphicFrame>
        <p:nvGraphicFramePr>
          <p:cNvPr id="5" name="Content Placeholder 2">
            <a:extLst>
              <a:ext uri="{FF2B5EF4-FFF2-40B4-BE49-F238E27FC236}">
                <a16:creationId xmlns:a16="http://schemas.microsoft.com/office/drawing/2014/main" id="{859DCA5E-75AB-1381-684D-797FD53A1293}"/>
              </a:ext>
            </a:extLst>
          </p:cNvPr>
          <p:cNvGraphicFramePr>
            <a:graphicFrameLocks noGrp="1"/>
          </p:cNvGraphicFramePr>
          <p:nvPr>
            <p:ph idx="1"/>
            <p:extLst>
              <p:ext uri="{D42A27DB-BD31-4B8C-83A1-F6EECF244321}">
                <p14:modId xmlns:p14="http://schemas.microsoft.com/office/powerpoint/2010/main" val="3000505425"/>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6718382"/>
      </p:ext>
    </p:extLst>
  </p:cSld>
  <p:clrMapOvr>
    <a:masterClrMapping/>
  </p:clrMapOvr>
  <mc:AlternateContent xmlns:mc="http://schemas.openxmlformats.org/markup-compatibility/2006" xmlns:p14="http://schemas.microsoft.com/office/powerpoint/2010/main">
    <mc:Choice Requires="p14">
      <p:transition spd="slow" p14:dur="2000" advTm="17440"/>
    </mc:Choice>
    <mc:Fallback xmlns="">
      <p:transition spd="slow" advTm="1744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91251-BD85-4749-972B-7379CDF042B9}"/>
              </a:ext>
            </a:extLst>
          </p:cNvPr>
          <p:cNvSpPr>
            <a:spLocks noGrp="1"/>
          </p:cNvSpPr>
          <p:nvPr>
            <p:ph type="title"/>
          </p:nvPr>
        </p:nvSpPr>
        <p:spPr/>
        <p:txBody>
          <a:bodyPr/>
          <a:lstStyle/>
          <a:p>
            <a:r>
              <a:rPr lang="en-US" b="1" dirty="0"/>
              <a:t>Child pornography</a:t>
            </a:r>
            <a:endParaRPr lang="en-US" dirty="0"/>
          </a:p>
        </p:txBody>
      </p:sp>
      <p:sp>
        <p:nvSpPr>
          <p:cNvPr id="3" name="Content Placeholder 2">
            <a:extLst>
              <a:ext uri="{FF2B5EF4-FFF2-40B4-BE49-F238E27FC236}">
                <a16:creationId xmlns:a16="http://schemas.microsoft.com/office/drawing/2014/main" id="{90180997-8207-42B2-8683-30C43BF119F0}"/>
              </a:ext>
            </a:extLst>
          </p:cNvPr>
          <p:cNvSpPr>
            <a:spLocks noGrp="1"/>
          </p:cNvSpPr>
          <p:nvPr>
            <p:ph idx="1"/>
          </p:nvPr>
        </p:nvSpPr>
        <p:spPr/>
        <p:txBody>
          <a:bodyPr>
            <a:normAutofit/>
          </a:bodyPr>
          <a:lstStyle/>
          <a:p>
            <a:r>
              <a:rPr lang="en-US" dirty="0"/>
              <a:t>Whoever intentionally produces, offers or makes available, distributes or transmits through an information system </a:t>
            </a:r>
          </a:p>
          <a:p>
            <a:r>
              <a:rPr lang="en-US" dirty="0"/>
              <a:t>A minor engaged in sexually explicit conduct;</a:t>
            </a:r>
          </a:p>
          <a:p>
            <a:pPr lvl="0"/>
            <a:r>
              <a:rPr lang="en-US" dirty="0"/>
              <a:t>A person appearing to be a minor engaged in sexually explicit conduct; or</a:t>
            </a:r>
          </a:p>
          <a:p>
            <a:pPr lvl="0"/>
            <a:r>
              <a:rPr lang="en-US" dirty="0"/>
              <a:t>Discloses the identity of the minor, shall be punished </a:t>
            </a:r>
          </a:p>
          <a:p>
            <a:pPr lvl="0"/>
            <a:r>
              <a:rPr lang="en-US" dirty="0"/>
              <a:t>With imprisonment for a term which may extend to seven years, or with fine which may extend to five million rupees or with both.</a:t>
            </a:r>
          </a:p>
        </p:txBody>
      </p:sp>
    </p:spTree>
    <p:extLst>
      <p:ext uri="{BB962C8B-B14F-4D97-AF65-F5344CB8AC3E}">
        <p14:creationId xmlns:p14="http://schemas.microsoft.com/office/powerpoint/2010/main" val="1773359742"/>
      </p:ext>
    </p:extLst>
  </p:cSld>
  <p:clrMapOvr>
    <a:masterClrMapping/>
  </p:clrMapOvr>
  <mc:AlternateContent xmlns:mc="http://schemas.openxmlformats.org/markup-compatibility/2006" xmlns:p14="http://schemas.microsoft.com/office/powerpoint/2010/main">
    <mc:Choice Requires="p14">
      <p:transition spd="slow" p14:dur="2000" advTm="62231"/>
    </mc:Choice>
    <mc:Fallback xmlns="">
      <p:transition spd="slow" advTm="62231"/>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D1CF-D434-46F8-8B6F-E7F419C72165}"/>
              </a:ext>
            </a:extLst>
          </p:cNvPr>
          <p:cNvSpPr>
            <a:spLocks noGrp="1"/>
          </p:cNvSpPr>
          <p:nvPr>
            <p:ph type="title"/>
          </p:nvPr>
        </p:nvSpPr>
        <p:spPr/>
        <p:txBody>
          <a:bodyPr/>
          <a:lstStyle/>
          <a:p>
            <a:r>
              <a:rPr lang="en-US" b="1" dirty="0"/>
              <a:t>Spoofing</a:t>
            </a:r>
            <a:endParaRPr lang="en-US" dirty="0"/>
          </a:p>
        </p:txBody>
      </p:sp>
      <p:sp>
        <p:nvSpPr>
          <p:cNvPr id="3" name="Content Placeholder 2">
            <a:extLst>
              <a:ext uri="{FF2B5EF4-FFF2-40B4-BE49-F238E27FC236}">
                <a16:creationId xmlns:a16="http://schemas.microsoft.com/office/drawing/2014/main" id="{DF8A0C19-66EC-404D-A827-8CE2CC42B12D}"/>
              </a:ext>
            </a:extLst>
          </p:cNvPr>
          <p:cNvSpPr>
            <a:spLocks noGrp="1"/>
          </p:cNvSpPr>
          <p:nvPr>
            <p:ph idx="1"/>
          </p:nvPr>
        </p:nvSpPr>
        <p:spPr/>
        <p:txBody>
          <a:bodyPr/>
          <a:lstStyle/>
          <a:p>
            <a:r>
              <a:rPr lang="en-US" dirty="0"/>
              <a:t>Whoever with dishonest intention establishes a website or sends any information with a source intended to be believed by the recipient or visitor of the website, to be an authentic source commits spoofing.</a:t>
            </a:r>
          </a:p>
          <a:p>
            <a:endParaRPr lang="en-US" dirty="0"/>
          </a:p>
          <a:p>
            <a:endParaRPr lang="en-US" dirty="0"/>
          </a:p>
          <a:p>
            <a:r>
              <a:rPr lang="en-US" dirty="0"/>
              <a:t>Shall be punished with imprisonment for a term which may extend to three years or with fine which may extend to five hundred thousand rupees or with both</a:t>
            </a:r>
          </a:p>
        </p:txBody>
      </p:sp>
    </p:spTree>
    <p:extLst>
      <p:ext uri="{BB962C8B-B14F-4D97-AF65-F5344CB8AC3E}">
        <p14:creationId xmlns:p14="http://schemas.microsoft.com/office/powerpoint/2010/main" val="436449640"/>
      </p:ext>
    </p:extLst>
  </p:cSld>
  <p:clrMapOvr>
    <a:masterClrMapping/>
  </p:clrMapOvr>
  <mc:AlternateContent xmlns:mc="http://schemas.openxmlformats.org/markup-compatibility/2006" xmlns:p14="http://schemas.microsoft.com/office/powerpoint/2010/main">
    <mc:Choice Requires="p14">
      <p:transition spd="slow" p14:dur="2000" advTm="67684"/>
    </mc:Choice>
    <mc:Fallback xmlns="">
      <p:transition spd="slow" advTm="67684"/>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DD19DA-5EFA-4EFF-954F-7A0CC750C203}"/>
              </a:ext>
            </a:extLst>
          </p:cNvPr>
          <p:cNvSpPr>
            <a:spLocks noGrp="1"/>
          </p:cNvSpPr>
          <p:nvPr>
            <p:ph type="title"/>
          </p:nvPr>
        </p:nvSpPr>
        <p:spPr>
          <a:xfrm>
            <a:off x="686834" y="1153572"/>
            <a:ext cx="3200400" cy="4461163"/>
          </a:xfrm>
        </p:spPr>
        <p:txBody>
          <a:bodyPr>
            <a:normAutofit/>
          </a:bodyPr>
          <a:lstStyle/>
          <a:p>
            <a:r>
              <a:rPr lang="en-US" b="1">
                <a:solidFill>
                  <a:srgbClr val="FFFFFF"/>
                </a:solidFill>
              </a:rPr>
              <a:t>End of Lecture 2</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4B60311-330E-42A4-8A9E-CB798D5ECD74}"/>
              </a:ext>
            </a:extLst>
          </p:cNvPr>
          <p:cNvSpPr>
            <a:spLocks noGrp="1"/>
          </p:cNvSpPr>
          <p:nvPr>
            <p:ph idx="1"/>
          </p:nvPr>
        </p:nvSpPr>
        <p:spPr>
          <a:xfrm>
            <a:off x="4447308" y="591344"/>
            <a:ext cx="6906491" cy="5585619"/>
          </a:xfrm>
        </p:spPr>
        <p:txBody>
          <a:bodyPr anchor="ctr">
            <a:normAutofit/>
          </a:bodyPr>
          <a:lstStyle/>
          <a:p>
            <a:r>
              <a:rPr lang="en-US" dirty="0"/>
              <a:t>Please read the Cybercrime act carefully and discuses with me any issue regarding this act/bill. </a:t>
            </a:r>
          </a:p>
          <a:p>
            <a:r>
              <a:rPr lang="en-US" dirty="0"/>
              <a:t>Thank you </a:t>
            </a:r>
          </a:p>
        </p:txBody>
      </p:sp>
    </p:spTree>
    <p:extLst>
      <p:ext uri="{BB962C8B-B14F-4D97-AF65-F5344CB8AC3E}">
        <p14:creationId xmlns:p14="http://schemas.microsoft.com/office/powerpoint/2010/main" val="1472246797"/>
      </p:ext>
    </p:extLst>
  </p:cSld>
  <p:clrMapOvr>
    <a:masterClrMapping/>
  </p:clrMapOvr>
  <mc:AlternateContent xmlns:mc="http://schemas.openxmlformats.org/markup-compatibility/2006" xmlns:p14="http://schemas.microsoft.com/office/powerpoint/2010/main">
    <mc:Choice Requires="p14">
      <p:transition spd="slow" p14:dur="2000" advTm="90402"/>
    </mc:Choice>
    <mc:Fallback xmlns="">
      <p:transition spd="slow" advTm="9040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D5A59A-15F2-405D-9C40-27B38A7A35A1}"/>
              </a:ext>
            </a:extLst>
          </p:cNvPr>
          <p:cNvSpPr>
            <a:spLocks noGrp="1"/>
          </p:cNvSpPr>
          <p:nvPr>
            <p:ph type="title"/>
          </p:nvPr>
        </p:nvSpPr>
        <p:spPr>
          <a:xfrm>
            <a:off x="686834" y="1153572"/>
            <a:ext cx="3200400" cy="4461163"/>
          </a:xfrm>
        </p:spPr>
        <p:txBody>
          <a:bodyPr>
            <a:normAutofit/>
          </a:bodyPr>
          <a:lstStyle/>
          <a:p>
            <a:r>
              <a:rPr lang="en-US" b="1">
                <a:solidFill>
                  <a:srgbClr val="FFFFFF"/>
                </a:solidFill>
              </a:rPr>
              <a:t>Cybercrimes Act/Bill</a:t>
            </a:r>
          </a:p>
        </p:txBody>
      </p:sp>
      <p:sp>
        <p:nvSpPr>
          <p:cNvPr id="1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7B613D7-49F0-4821-9208-32AAEA17EC45}"/>
              </a:ext>
            </a:extLst>
          </p:cNvPr>
          <p:cNvSpPr>
            <a:spLocks noGrp="1"/>
          </p:cNvSpPr>
          <p:nvPr>
            <p:ph idx="1"/>
          </p:nvPr>
        </p:nvSpPr>
        <p:spPr>
          <a:xfrm>
            <a:off x="4447308" y="591344"/>
            <a:ext cx="6906491" cy="5585619"/>
          </a:xfrm>
        </p:spPr>
        <p:txBody>
          <a:bodyPr anchor="ctr">
            <a:normAutofit/>
          </a:bodyPr>
          <a:lstStyle/>
          <a:p>
            <a:r>
              <a:rPr lang="en-US" b="1"/>
              <a:t>A BILL</a:t>
            </a:r>
            <a:endParaRPr lang="en-US"/>
          </a:p>
          <a:p>
            <a:pPr lvl="1"/>
            <a:r>
              <a:rPr lang="en-US"/>
              <a:t>To make provisions for prevention of electronic crimes</a:t>
            </a:r>
          </a:p>
          <a:p>
            <a:pPr lvl="1"/>
            <a:endParaRPr lang="en-US"/>
          </a:p>
          <a:p>
            <a:pPr lvl="1"/>
            <a:r>
              <a:rPr lang="en-US"/>
              <a:t>To prevent unauthorized acts with respect to</a:t>
            </a:r>
          </a:p>
          <a:p>
            <a:pPr lvl="2"/>
            <a:r>
              <a:rPr lang="en-US"/>
              <a:t>Information systems and </a:t>
            </a:r>
          </a:p>
          <a:p>
            <a:pPr lvl="2"/>
            <a:r>
              <a:rPr lang="en-US"/>
              <a:t>Provide for related offences</a:t>
            </a:r>
          </a:p>
          <a:p>
            <a:pPr lvl="2"/>
            <a:r>
              <a:rPr lang="en-US"/>
              <a:t>As well as mechanisms for their investigation, </a:t>
            </a:r>
          </a:p>
          <a:p>
            <a:pPr lvl="2"/>
            <a:r>
              <a:rPr lang="en-US"/>
              <a:t>Prosecution, </a:t>
            </a:r>
          </a:p>
          <a:p>
            <a:pPr lvl="2"/>
            <a:r>
              <a:rPr lang="en-US"/>
              <a:t>Trial and international cooperation </a:t>
            </a:r>
            <a:endParaRPr lang="en-US" dirty="0"/>
          </a:p>
        </p:txBody>
      </p:sp>
    </p:spTree>
    <p:extLst>
      <p:ext uri="{BB962C8B-B14F-4D97-AF65-F5344CB8AC3E}">
        <p14:creationId xmlns:p14="http://schemas.microsoft.com/office/powerpoint/2010/main" val="2333647268"/>
      </p:ext>
    </p:extLst>
  </p:cSld>
  <p:clrMapOvr>
    <a:masterClrMapping/>
  </p:clrMapOvr>
  <mc:AlternateContent xmlns:mc="http://schemas.openxmlformats.org/markup-compatibility/2006" xmlns:p14="http://schemas.microsoft.com/office/powerpoint/2010/main">
    <mc:Choice Requires="p14">
      <p:transition spd="slow" p14:dur="2000" advTm="39881"/>
    </mc:Choice>
    <mc:Fallback xmlns="">
      <p:transition spd="slow" advTm="3988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D6CF2A-59A5-4398-99AF-55FBC5B4D36F}"/>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Chapter 1 is related to definitions </a:t>
            </a:r>
          </a:p>
        </p:txBody>
      </p:sp>
      <p:sp>
        <p:nvSpPr>
          <p:cNvPr id="3" name="Content Placeholder 2">
            <a:extLst>
              <a:ext uri="{FF2B5EF4-FFF2-40B4-BE49-F238E27FC236}">
                <a16:creationId xmlns:a16="http://schemas.microsoft.com/office/drawing/2014/main" id="{8BFB2FDF-60BA-44B7-ABE1-6A2DE4D4620B}"/>
              </a:ext>
            </a:extLst>
          </p:cNvPr>
          <p:cNvSpPr>
            <a:spLocks noGrp="1"/>
          </p:cNvSpPr>
          <p:nvPr>
            <p:ph idx="1"/>
          </p:nvPr>
        </p:nvSpPr>
        <p:spPr>
          <a:xfrm>
            <a:off x="4810259" y="649480"/>
            <a:ext cx="6555347" cy="5546047"/>
          </a:xfrm>
        </p:spPr>
        <p:txBody>
          <a:bodyPr anchor="ctr">
            <a:normAutofit/>
          </a:bodyPr>
          <a:lstStyle/>
          <a:p>
            <a:r>
              <a:rPr lang="en-US" sz="1700"/>
              <a:t>“Access to data” means gaining control or ability to use, copy, modify or delete any data held in or generated by any device or information system</a:t>
            </a:r>
          </a:p>
          <a:p>
            <a:endParaRPr lang="en-US" sz="1700"/>
          </a:p>
          <a:p>
            <a:r>
              <a:rPr lang="en-US" sz="1700"/>
              <a:t>“Court” means the Court of competent jurisdiction designated under this Act</a:t>
            </a:r>
          </a:p>
          <a:p>
            <a:endParaRPr lang="en-US" sz="1700"/>
          </a:p>
          <a:p>
            <a:r>
              <a:rPr lang="en-US" sz="1700"/>
              <a:t>“Data” includes content data and traffic data</a:t>
            </a:r>
          </a:p>
          <a:p>
            <a:endParaRPr lang="en-US" sz="1700"/>
          </a:p>
          <a:p>
            <a:pPr lvl="0"/>
            <a:r>
              <a:rPr lang="en-US" sz="1700"/>
              <a:t>“Device” includes-</a:t>
            </a:r>
          </a:p>
          <a:p>
            <a:pPr lvl="1"/>
            <a:r>
              <a:rPr lang="en-US" sz="1700"/>
              <a:t>Physical device or article;</a:t>
            </a:r>
          </a:p>
          <a:p>
            <a:pPr lvl="1"/>
            <a:r>
              <a:rPr lang="en-US" sz="1700"/>
              <a:t>Any electronic or virtual tool that is not in physical form (Software);</a:t>
            </a:r>
          </a:p>
          <a:p>
            <a:pPr lvl="1"/>
            <a:r>
              <a:rPr lang="en-US" sz="1700"/>
              <a:t>A password, access code or similar data, in electronic or other form, by which the whole or any part of an information system is capable of being accessed; or</a:t>
            </a:r>
          </a:p>
          <a:p>
            <a:pPr lvl="1"/>
            <a:r>
              <a:rPr lang="en-US" sz="1700"/>
              <a:t>Automated, self-executing, adaptive or autonomous devices, programs or information systems</a:t>
            </a:r>
          </a:p>
        </p:txBody>
      </p:sp>
    </p:spTree>
    <p:extLst>
      <p:ext uri="{BB962C8B-B14F-4D97-AF65-F5344CB8AC3E}">
        <p14:creationId xmlns:p14="http://schemas.microsoft.com/office/powerpoint/2010/main" val="1653791675"/>
      </p:ext>
    </p:extLst>
  </p:cSld>
  <p:clrMapOvr>
    <a:masterClrMapping/>
  </p:clrMapOvr>
  <mc:AlternateContent xmlns:mc="http://schemas.openxmlformats.org/markup-compatibility/2006" xmlns:p14="http://schemas.microsoft.com/office/powerpoint/2010/main">
    <mc:Choice Requires="p14">
      <p:transition spd="slow" p14:dur="2000" advTm="96004"/>
    </mc:Choice>
    <mc:Fallback xmlns="">
      <p:transition spd="slow" advTm="9600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CFFB22-20D3-4211-8210-97D377E0B2D9}"/>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Chapter 2 OFFENCES AND PUNISHMENTS</a:t>
            </a:r>
            <a:br>
              <a:rPr lang="en-US" sz="4000" b="1">
                <a:solidFill>
                  <a:srgbClr val="FFFFFF"/>
                </a:solidFill>
              </a:rPr>
            </a:br>
            <a:endParaRPr lang="en-US" sz="4000" b="1">
              <a:solidFill>
                <a:srgbClr val="FFFFFF"/>
              </a:solidFill>
            </a:endParaRPr>
          </a:p>
        </p:txBody>
      </p:sp>
      <p:sp>
        <p:nvSpPr>
          <p:cNvPr id="3" name="Content Placeholder 2">
            <a:extLst>
              <a:ext uri="{FF2B5EF4-FFF2-40B4-BE49-F238E27FC236}">
                <a16:creationId xmlns:a16="http://schemas.microsoft.com/office/drawing/2014/main" id="{6A479542-3E61-471A-B0F7-58072CBECBDA}"/>
              </a:ext>
            </a:extLst>
          </p:cNvPr>
          <p:cNvSpPr>
            <a:spLocks noGrp="1"/>
          </p:cNvSpPr>
          <p:nvPr>
            <p:ph idx="1"/>
          </p:nvPr>
        </p:nvSpPr>
        <p:spPr>
          <a:xfrm>
            <a:off x="4810259" y="649480"/>
            <a:ext cx="6555347" cy="5546047"/>
          </a:xfrm>
        </p:spPr>
        <p:txBody>
          <a:bodyPr anchor="ctr">
            <a:normAutofit/>
          </a:bodyPr>
          <a:lstStyle/>
          <a:p>
            <a:r>
              <a:rPr lang="en-US" sz="2000" b="1"/>
              <a:t>Unauthorized access to information system or data</a:t>
            </a:r>
          </a:p>
          <a:p>
            <a:endParaRPr lang="en-US" sz="2000" b="1"/>
          </a:p>
          <a:p>
            <a:pPr lvl="1"/>
            <a:r>
              <a:rPr lang="en-US" sz="2000"/>
              <a:t>Whoever with dishonest intention gains unauthorized access to any information system or data shall be punished with</a:t>
            </a:r>
          </a:p>
          <a:p>
            <a:pPr lvl="1"/>
            <a:endParaRPr lang="en-US" sz="2000"/>
          </a:p>
          <a:p>
            <a:pPr lvl="1"/>
            <a:r>
              <a:rPr lang="en-US" sz="2000"/>
              <a:t>Imprisonment for a term which may extend to three months or with fine which may extend to fifty thousand rupees or with both.</a:t>
            </a:r>
          </a:p>
          <a:p>
            <a:endParaRPr lang="en-US" sz="2000"/>
          </a:p>
        </p:txBody>
      </p:sp>
    </p:spTree>
    <p:extLst>
      <p:ext uri="{BB962C8B-B14F-4D97-AF65-F5344CB8AC3E}">
        <p14:creationId xmlns:p14="http://schemas.microsoft.com/office/powerpoint/2010/main" val="2514623239"/>
      </p:ext>
    </p:extLst>
  </p:cSld>
  <p:clrMapOvr>
    <a:masterClrMapping/>
  </p:clrMapOvr>
  <mc:AlternateContent xmlns:mc="http://schemas.openxmlformats.org/markup-compatibility/2006" xmlns:p14="http://schemas.microsoft.com/office/powerpoint/2010/main">
    <mc:Choice Requires="p14">
      <p:transition spd="slow" p14:dur="2000" advTm="93932"/>
    </mc:Choice>
    <mc:Fallback xmlns="">
      <p:transition spd="slow" advTm="9393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B0B7C-83E0-4F19-B09F-0CB3477B51DA}"/>
              </a:ext>
            </a:extLst>
          </p:cNvPr>
          <p:cNvSpPr>
            <a:spLocks noGrp="1"/>
          </p:cNvSpPr>
          <p:nvPr>
            <p:ph type="title"/>
          </p:nvPr>
        </p:nvSpPr>
        <p:spPr>
          <a:xfrm>
            <a:off x="1371599" y="294538"/>
            <a:ext cx="9895951" cy="1033669"/>
          </a:xfrm>
        </p:spPr>
        <p:txBody>
          <a:bodyPr>
            <a:normAutofit/>
          </a:bodyPr>
          <a:lstStyle/>
          <a:p>
            <a:r>
              <a:rPr lang="en-US" sz="4000" b="1">
                <a:solidFill>
                  <a:srgbClr val="FFFFFF"/>
                </a:solidFill>
              </a:rPr>
              <a:t>Unauthorized copying or transmission of data</a:t>
            </a:r>
            <a:endParaRPr lang="en-US" sz="4000">
              <a:solidFill>
                <a:srgbClr val="FFFFFF"/>
              </a:solidFill>
            </a:endParaRPr>
          </a:p>
        </p:txBody>
      </p:sp>
      <p:sp>
        <p:nvSpPr>
          <p:cNvPr id="3" name="Content Placeholder 2">
            <a:extLst>
              <a:ext uri="{FF2B5EF4-FFF2-40B4-BE49-F238E27FC236}">
                <a16:creationId xmlns:a16="http://schemas.microsoft.com/office/drawing/2014/main" id="{4DD50572-5083-4A98-B368-49F051F91248}"/>
              </a:ext>
            </a:extLst>
          </p:cNvPr>
          <p:cNvSpPr>
            <a:spLocks noGrp="1"/>
          </p:cNvSpPr>
          <p:nvPr>
            <p:ph idx="1"/>
          </p:nvPr>
        </p:nvSpPr>
        <p:spPr>
          <a:xfrm>
            <a:off x="1371599" y="2318197"/>
            <a:ext cx="9724031" cy="3683358"/>
          </a:xfrm>
        </p:spPr>
        <p:txBody>
          <a:bodyPr anchor="ctr">
            <a:normAutofit/>
          </a:bodyPr>
          <a:lstStyle/>
          <a:p>
            <a:r>
              <a:rPr lang="en-US" sz="2000"/>
              <a:t>Whoever with dishonest intention and without </a:t>
            </a:r>
          </a:p>
          <a:p>
            <a:endParaRPr lang="en-US" sz="2000"/>
          </a:p>
          <a:p>
            <a:endParaRPr lang="en-US" sz="2000"/>
          </a:p>
          <a:p>
            <a:pPr lvl="1"/>
            <a:r>
              <a:rPr lang="en-US" sz="2000"/>
              <a:t>Authorization copies or otherwise transmits or </a:t>
            </a:r>
          </a:p>
          <a:p>
            <a:pPr lvl="1"/>
            <a:endParaRPr lang="en-US" sz="2000"/>
          </a:p>
          <a:p>
            <a:pPr lvl="1"/>
            <a:r>
              <a:rPr lang="en-US" sz="2000"/>
              <a:t>Causes to be transmitted any data shall be</a:t>
            </a:r>
          </a:p>
          <a:p>
            <a:pPr lvl="1"/>
            <a:endParaRPr lang="en-US" sz="2000"/>
          </a:p>
          <a:p>
            <a:pPr lvl="1"/>
            <a:r>
              <a:rPr lang="en-US" sz="2000"/>
              <a:t>Punished with imprisonment for a term which may extend to six months, </a:t>
            </a:r>
          </a:p>
          <a:p>
            <a:pPr lvl="1"/>
            <a:r>
              <a:rPr lang="en-US" sz="2000"/>
              <a:t>or with fine which may extend to one hundred thousand rupees or with both.</a:t>
            </a:r>
          </a:p>
          <a:p>
            <a:endParaRPr lang="en-US" sz="2000"/>
          </a:p>
        </p:txBody>
      </p:sp>
    </p:spTree>
    <p:extLst>
      <p:ext uri="{BB962C8B-B14F-4D97-AF65-F5344CB8AC3E}">
        <p14:creationId xmlns:p14="http://schemas.microsoft.com/office/powerpoint/2010/main" val="2699705318"/>
      </p:ext>
    </p:extLst>
  </p:cSld>
  <p:clrMapOvr>
    <a:masterClrMapping/>
  </p:clrMapOvr>
  <mc:AlternateContent xmlns:mc="http://schemas.openxmlformats.org/markup-compatibility/2006" xmlns:p14="http://schemas.microsoft.com/office/powerpoint/2010/main">
    <mc:Choice Requires="p14">
      <p:transition spd="slow" p14:dur="2000" advTm="68280"/>
    </mc:Choice>
    <mc:Fallback xmlns="">
      <p:transition spd="slow" advTm="6828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FACC-E0BD-4D12-A0ED-1B0389997458}"/>
              </a:ext>
            </a:extLst>
          </p:cNvPr>
          <p:cNvSpPr>
            <a:spLocks noGrp="1"/>
          </p:cNvSpPr>
          <p:nvPr>
            <p:ph type="title"/>
          </p:nvPr>
        </p:nvSpPr>
        <p:spPr/>
        <p:txBody>
          <a:bodyPr/>
          <a:lstStyle/>
          <a:p>
            <a:r>
              <a:rPr lang="en-US" b="1" dirty="0"/>
              <a:t>Interference with information system or data</a:t>
            </a:r>
            <a:endParaRPr lang="en-US" dirty="0"/>
          </a:p>
        </p:txBody>
      </p:sp>
      <p:sp>
        <p:nvSpPr>
          <p:cNvPr id="3" name="Content Placeholder 2">
            <a:extLst>
              <a:ext uri="{FF2B5EF4-FFF2-40B4-BE49-F238E27FC236}">
                <a16:creationId xmlns:a16="http://schemas.microsoft.com/office/drawing/2014/main" id="{4A279113-6E23-4A01-A081-626AC0C8DC1D}"/>
              </a:ext>
            </a:extLst>
          </p:cNvPr>
          <p:cNvSpPr>
            <a:spLocks noGrp="1"/>
          </p:cNvSpPr>
          <p:nvPr>
            <p:ph idx="1"/>
          </p:nvPr>
        </p:nvSpPr>
        <p:spPr/>
        <p:txBody>
          <a:bodyPr/>
          <a:lstStyle/>
          <a:p>
            <a:r>
              <a:rPr lang="en-US" dirty="0"/>
              <a:t>Whoever with dishonest intention interferes with </a:t>
            </a:r>
          </a:p>
          <a:p>
            <a:endParaRPr lang="en-US" dirty="0"/>
          </a:p>
          <a:p>
            <a:r>
              <a:rPr lang="en-US" dirty="0"/>
              <a:t>Or damages or causes to be interfered with or damages any part </a:t>
            </a:r>
          </a:p>
          <a:p>
            <a:r>
              <a:rPr lang="en-US" dirty="0"/>
              <a:t>Or whole of an information system or data shall be punished with imprisonment which may extend to </a:t>
            </a:r>
          </a:p>
          <a:p>
            <a:r>
              <a:rPr lang="en-US" dirty="0">
                <a:solidFill>
                  <a:srgbClr val="FF0000"/>
                </a:solidFill>
              </a:rPr>
              <a:t>Two years </a:t>
            </a:r>
            <a:r>
              <a:rPr lang="en-US" dirty="0"/>
              <a:t>or with fine which may extend to </a:t>
            </a:r>
          </a:p>
          <a:p>
            <a:r>
              <a:rPr lang="en-US" dirty="0">
                <a:solidFill>
                  <a:srgbClr val="FF0000"/>
                </a:solidFill>
              </a:rPr>
              <a:t>Five hundred thousand rupees </a:t>
            </a:r>
            <a:r>
              <a:rPr lang="en-US" dirty="0"/>
              <a:t>or with both</a:t>
            </a:r>
          </a:p>
        </p:txBody>
      </p:sp>
    </p:spTree>
    <p:extLst>
      <p:ext uri="{BB962C8B-B14F-4D97-AF65-F5344CB8AC3E}">
        <p14:creationId xmlns:p14="http://schemas.microsoft.com/office/powerpoint/2010/main" val="2040343286"/>
      </p:ext>
    </p:extLst>
  </p:cSld>
  <p:clrMapOvr>
    <a:masterClrMapping/>
  </p:clrMapOvr>
  <mc:AlternateContent xmlns:mc="http://schemas.openxmlformats.org/markup-compatibility/2006" xmlns:p14="http://schemas.microsoft.com/office/powerpoint/2010/main">
    <mc:Choice Requires="p14">
      <p:transition spd="slow" p14:dur="2000" advTm="66519"/>
    </mc:Choice>
    <mc:Fallback xmlns="">
      <p:transition spd="slow" advTm="6651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B9073-F3E4-4101-9D32-EBB518B92859}"/>
              </a:ext>
            </a:extLst>
          </p:cNvPr>
          <p:cNvSpPr>
            <a:spLocks noGrp="1"/>
          </p:cNvSpPr>
          <p:nvPr>
            <p:ph type="title"/>
          </p:nvPr>
        </p:nvSpPr>
        <p:spPr/>
        <p:txBody>
          <a:bodyPr/>
          <a:lstStyle/>
          <a:p>
            <a:r>
              <a:rPr lang="en-US" b="1" dirty="0"/>
              <a:t>Unauthorized access to critical infrastructure information system or data</a:t>
            </a:r>
            <a:endParaRPr lang="en-US" dirty="0"/>
          </a:p>
        </p:txBody>
      </p:sp>
      <p:sp>
        <p:nvSpPr>
          <p:cNvPr id="3" name="Content Placeholder 2">
            <a:extLst>
              <a:ext uri="{FF2B5EF4-FFF2-40B4-BE49-F238E27FC236}">
                <a16:creationId xmlns:a16="http://schemas.microsoft.com/office/drawing/2014/main" id="{D27E8045-8110-4CAE-9881-75AC474F947A}"/>
              </a:ext>
            </a:extLst>
          </p:cNvPr>
          <p:cNvSpPr>
            <a:spLocks noGrp="1"/>
          </p:cNvSpPr>
          <p:nvPr>
            <p:ph idx="1"/>
          </p:nvPr>
        </p:nvSpPr>
        <p:spPr>
          <a:xfrm>
            <a:off x="838200" y="2374265"/>
            <a:ext cx="10515600" cy="4351338"/>
          </a:xfrm>
        </p:spPr>
        <p:txBody>
          <a:bodyPr/>
          <a:lstStyle/>
          <a:p>
            <a:r>
              <a:rPr lang="en-US" dirty="0"/>
              <a:t>Whoever with dishonest intention gains unauthorized access </a:t>
            </a:r>
          </a:p>
          <a:p>
            <a:endParaRPr lang="en-US" dirty="0"/>
          </a:p>
          <a:p>
            <a:r>
              <a:rPr lang="en-US" dirty="0"/>
              <a:t>To any critical infrastructure information system Or data shall be punished </a:t>
            </a:r>
          </a:p>
          <a:p>
            <a:endParaRPr lang="en-US" dirty="0"/>
          </a:p>
          <a:p>
            <a:r>
              <a:rPr lang="en-US" dirty="0"/>
              <a:t>Imprisonment which may extend to </a:t>
            </a:r>
            <a:r>
              <a:rPr lang="en-US" dirty="0">
                <a:solidFill>
                  <a:srgbClr val="FF0000"/>
                </a:solidFill>
              </a:rPr>
              <a:t>three years </a:t>
            </a:r>
            <a:r>
              <a:rPr lang="en-US" dirty="0"/>
              <a:t>or with fine which may extend to </a:t>
            </a:r>
            <a:r>
              <a:rPr lang="en-US" dirty="0">
                <a:solidFill>
                  <a:srgbClr val="FF0000"/>
                </a:solidFill>
              </a:rPr>
              <a:t>one million rupees </a:t>
            </a:r>
            <a:r>
              <a:rPr lang="en-US" dirty="0"/>
              <a:t>or with both. </a:t>
            </a:r>
          </a:p>
        </p:txBody>
      </p:sp>
    </p:spTree>
    <p:extLst>
      <p:ext uri="{BB962C8B-B14F-4D97-AF65-F5344CB8AC3E}">
        <p14:creationId xmlns:p14="http://schemas.microsoft.com/office/powerpoint/2010/main" val="2672760325"/>
      </p:ext>
    </p:extLst>
  </p:cSld>
  <p:clrMapOvr>
    <a:masterClrMapping/>
  </p:clrMapOvr>
  <mc:AlternateContent xmlns:mc="http://schemas.openxmlformats.org/markup-compatibility/2006" xmlns:p14="http://schemas.microsoft.com/office/powerpoint/2010/main">
    <mc:Choice Requires="p14">
      <p:transition spd="slow" p14:dur="2000" advTm="107693"/>
    </mc:Choice>
    <mc:Fallback xmlns="">
      <p:transition spd="slow" advTm="10769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3310-570A-40E3-A203-3C03F1CCDF16}"/>
              </a:ext>
            </a:extLst>
          </p:cNvPr>
          <p:cNvSpPr>
            <a:spLocks noGrp="1"/>
          </p:cNvSpPr>
          <p:nvPr>
            <p:ph type="title"/>
          </p:nvPr>
        </p:nvSpPr>
        <p:spPr/>
        <p:txBody>
          <a:bodyPr/>
          <a:lstStyle/>
          <a:p>
            <a:r>
              <a:rPr lang="en-US" b="1" dirty="0"/>
              <a:t>Unauthorized copying or transmission of critical infrastructure data</a:t>
            </a:r>
            <a:endParaRPr lang="en-US" dirty="0"/>
          </a:p>
        </p:txBody>
      </p:sp>
      <p:sp>
        <p:nvSpPr>
          <p:cNvPr id="3" name="Content Placeholder 2">
            <a:extLst>
              <a:ext uri="{FF2B5EF4-FFF2-40B4-BE49-F238E27FC236}">
                <a16:creationId xmlns:a16="http://schemas.microsoft.com/office/drawing/2014/main" id="{8EC387E2-E081-4277-9B82-B673C653F6E5}"/>
              </a:ext>
            </a:extLst>
          </p:cNvPr>
          <p:cNvSpPr>
            <a:spLocks noGrp="1"/>
          </p:cNvSpPr>
          <p:nvPr>
            <p:ph idx="1"/>
          </p:nvPr>
        </p:nvSpPr>
        <p:spPr>
          <a:xfrm>
            <a:off x="838200" y="2141537"/>
            <a:ext cx="10515600" cy="4351338"/>
          </a:xfrm>
        </p:spPr>
        <p:txBody>
          <a:bodyPr/>
          <a:lstStyle/>
          <a:p>
            <a:r>
              <a:rPr lang="en-US" dirty="0"/>
              <a:t>Whoever with dishonest intention and without </a:t>
            </a:r>
          </a:p>
          <a:p>
            <a:endParaRPr lang="en-US" dirty="0"/>
          </a:p>
          <a:p>
            <a:r>
              <a:rPr lang="en-US" dirty="0"/>
              <a:t>Authorization copies or otherwise transmits or causes to be transmitted any critical infrastructure data </a:t>
            </a:r>
          </a:p>
          <a:p>
            <a:endParaRPr lang="en-US" dirty="0"/>
          </a:p>
          <a:p>
            <a:r>
              <a:rPr lang="en-US" dirty="0"/>
              <a:t>Shall be punished with imprisonment for a term which may extend to </a:t>
            </a:r>
            <a:r>
              <a:rPr lang="en-US" dirty="0">
                <a:solidFill>
                  <a:srgbClr val="FF0000"/>
                </a:solidFill>
              </a:rPr>
              <a:t>five years</a:t>
            </a:r>
            <a:r>
              <a:rPr lang="en-US" dirty="0"/>
              <a:t>, or with fine which may extend to </a:t>
            </a:r>
            <a:r>
              <a:rPr lang="en-US" dirty="0">
                <a:solidFill>
                  <a:srgbClr val="FF0000"/>
                </a:solidFill>
              </a:rPr>
              <a:t>five million rupees </a:t>
            </a:r>
            <a:r>
              <a:rPr lang="en-US" dirty="0"/>
              <a:t>or with both</a:t>
            </a:r>
          </a:p>
        </p:txBody>
      </p:sp>
    </p:spTree>
    <p:extLst>
      <p:ext uri="{BB962C8B-B14F-4D97-AF65-F5344CB8AC3E}">
        <p14:creationId xmlns:p14="http://schemas.microsoft.com/office/powerpoint/2010/main" val="3295946205"/>
      </p:ext>
    </p:extLst>
  </p:cSld>
  <p:clrMapOvr>
    <a:masterClrMapping/>
  </p:clrMapOvr>
  <mc:AlternateContent xmlns:mc="http://schemas.openxmlformats.org/markup-compatibility/2006" xmlns:p14="http://schemas.microsoft.com/office/powerpoint/2010/main">
    <mc:Choice Requires="p14">
      <p:transition spd="slow" p14:dur="2000" advTm="55227"/>
    </mc:Choice>
    <mc:Fallback xmlns="">
      <p:transition spd="slow" advTm="55227"/>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1437</Words>
  <Application>Microsoft Office PowerPoint</Application>
  <PresentationFormat>Widescreen</PresentationFormat>
  <Paragraphs>138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Lecture 2 Cybercrime Act of Pakistan </vt:lpstr>
      <vt:lpstr>Law Enforcement Agencies of Pakistan </vt:lpstr>
      <vt:lpstr>Cybercrimes Act/Bill</vt:lpstr>
      <vt:lpstr>Chapter 1 is related to definitions </vt:lpstr>
      <vt:lpstr>Chapter 2 OFFENCES AND PUNISHMENTS </vt:lpstr>
      <vt:lpstr>Unauthorized copying or transmission of data</vt:lpstr>
      <vt:lpstr>Interference with information system or data</vt:lpstr>
      <vt:lpstr>Unauthorized access to critical infrastructure information system or data</vt:lpstr>
      <vt:lpstr>Unauthorized copying or transmission of critical infrastructure data</vt:lpstr>
      <vt:lpstr>Interference with critical infrastructure information system or data</vt:lpstr>
      <vt:lpstr>Glorification of an offence</vt:lpstr>
      <vt:lpstr>Cyber terrorism</vt:lpstr>
      <vt:lpstr>Recruitment, funding and planning of terrorism</vt:lpstr>
      <vt:lpstr>Electronic forgery</vt:lpstr>
      <vt:lpstr>Electronic fraud.</vt:lpstr>
      <vt:lpstr>Making, obtaining, or supplying device for use in offence</vt:lpstr>
      <vt:lpstr>Unauthorized use of identity information</vt:lpstr>
      <vt:lpstr>Unauthorized issuance of SIM cards etc</vt:lpstr>
      <vt:lpstr>Tampering, etc. of communication equipment</vt:lpstr>
      <vt:lpstr>Child pornography</vt:lpstr>
      <vt:lpstr>Spoofing</vt:lpstr>
      <vt:lpstr>End of Lecture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Cybercrime Act of Pakistan </dc:title>
  <dc:creator>Iftikhar Alam</dc:creator>
  <cp:lastModifiedBy>Iftikhar Alam</cp:lastModifiedBy>
  <cp:revision>1</cp:revision>
  <dcterms:created xsi:type="dcterms:W3CDTF">2022-11-05T08:33:24Z</dcterms:created>
  <dcterms:modified xsi:type="dcterms:W3CDTF">2022-11-05T08:33:26Z</dcterms:modified>
</cp:coreProperties>
</file>