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3C96C-9040-40AC-A585-DDF11C8781D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26AA9-F3A1-41B2-9033-C5AA70FBEAA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Will be discussed in next lecture </a:t>
          </a:r>
        </a:p>
      </dsp:txBody>
      <dsp:txXfrm>
        <a:off x="765914" y="2943510"/>
        <a:ext cx="4320000" cy="720000"/>
      </dsp:txXfrm>
    </dsp:sp>
    <dsp:sp modelId="{581F1503-A91E-4D57-8D40-C90314EC886C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7ECC5-0C8F-407F-939C-109F56B8C26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End of lecture 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Digital forensics Labs</vt:lpstr>
      <vt:lpstr>Previous     </vt:lpstr>
      <vt:lpstr>Anti forensics </vt:lpstr>
      <vt:lpstr>Cont…</vt:lpstr>
      <vt:lpstr>Data Destructions   </vt:lpstr>
      <vt:lpstr>Email and Browsers </vt:lpstr>
      <vt:lpstr>Cont…</vt:lpstr>
      <vt:lpstr>Cont…</vt:lpstr>
      <vt:lpstr>Network Forensics   </vt:lpstr>
      <vt:lpstr>Packet (Sample) </vt:lpstr>
      <vt:lpstr>Network Attack Investigation     </vt:lpstr>
      <vt:lpstr>Cont…</vt:lpstr>
      <vt:lpstr>Cont…</vt:lpstr>
      <vt:lpstr>Labs and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Labs</dc:title>
  <dc:creator>Iftikhar Alam</dc:creator>
  <cp:lastModifiedBy>Iftikhar Alam</cp:lastModifiedBy>
  <cp:revision>1</cp:revision>
  <dcterms:created xsi:type="dcterms:W3CDTF">2022-12-31T08:18:58Z</dcterms:created>
  <dcterms:modified xsi:type="dcterms:W3CDTF">2022-12-31T08:19:47Z</dcterms:modified>
</cp:coreProperties>
</file>