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1" r:id="rId7"/>
    <p:sldId id="269" r:id="rId8"/>
    <p:sldId id="263" r:id="rId9"/>
    <p:sldId id="265" r:id="rId10"/>
    <p:sldId id="270" r:id="rId11"/>
    <p:sldId id="266" r:id="rId12"/>
    <p:sldId id="271" r:id="rId13"/>
    <p:sldId id="267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6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777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https://datasciencedojo.com/blog/ai-and-machine-learning-trends/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8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https://mavink.com/explore/Dijkstra-Flowchart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https://datasciencedojo.com/blog/ai-and-machine-learning-trends/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84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http://mrpassenger.com/safety-tips-when-using-ride-sharing-apps-abroad/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https://www.yumpu.com/en/document/view/24719987/graph-theory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https://www.slideteam.net/real-time-data-integration-ppt-powerpoint-presentation-icon-maker-cpb.html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https://www.geeksforgeeks.org/introduction-to-dijkstras-shortest-path-algorithm/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https://iramlee.medium.com/implementing-dijkstras-algorithm-from-scratch-3b659b6f3383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https://www.youtube.com/watch?v=LDCa4U-ZbJ0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https://www.youtube.com/watch?v=LDCa4U-ZbJ0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https://datasciencedojo.com/blog/ai-and-machine-learning-trends/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5355" y="261257"/>
            <a:ext cx="8229600" cy="99277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Ride-Sharing Application Using Graphs And Dijkstra's Algorithm</a:t>
            </a:r>
            <a:endParaRPr 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486C9-F26D-4249-98BD-072C7F949DFB}"/>
              </a:ext>
            </a:extLst>
          </p:cNvPr>
          <p:cNvSpPr txBox="1"/>
          <p:nvPr/>
        </p:nvSpPr>
        <p:spPr>
          <a:xfrm>
            <a:off x="561702" y="2678613"/>
            <a:ext cx="3583577" cy="1754326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Student Name :</a:t>
            </a:r>
          </a:p>
          <a:p>
            <a:pPr algn="l"/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Vikash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umar (224841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Youraj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umar (2248412) </a:t>
            </a:r>
          </a:p>
          <a:p>
            <a:pPr algn="l"/>
            <a:r>
              <a:rPr lang="en-IN" b="0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Vishwajeet Kumar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(2246039)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Wasim Khan (2246079)</a:t>
            </a:r>
          </a:p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Yuvraj Kumar Yadav (2247270)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09E33-77D5-D01D-08D5-8FDF964917AD}"/>
              </a:ext>
            </a:extLst>
          </p:cNvPr>
          <p:cNvSpPr txBox="1"/>
          <p:nvPr/>
        </p:nvSpPr>
        <p:spPr>
          <a:xfrm>
            <a:off x="5364480" y="2681517"/>
            <a:ext cx="3409406" cy="1723549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1800" b="1" u="sng" dirty="0">
                <a:solidFill>
                  <a:schemeClr val="tx2">
                    <a:lumMod val="75000"/>
                  </a:schemeClr>
                </a:solidFill>
              </a:rPr>
              <a:t>Submitted To:</a:t>
            </a:r>
          </a:p>
          <a:p>
            <a:r>
              <a:rPr lang="en-IN" sz="1800" b="1" dirty="0">
                <a:solidFill>
                  <a:srgbClr val="505A47"/>
                </a:solidFill>
              </a:rPr>
              <a:t>Deepti Ma’am</a:t>
            </a:r>
          </a:p>
          <a:p>
            <a:r>
              <a:rPr lang="en-IN" sz="1600" b="1" dirty="0">
                <a:solidFill>
                  <a:srgbClr val="505A47"/>
                </a:solidFill>
              </a:rPr>
              <a:t>(Bootcamp Trainer)</a:t>
            </a:r>
          </a:p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4AA05-F535-2D63-635D-6533D40C48F1}"/>
              </a:ext>
            </a:extLst>
          </p:cNvPr>
          <p:cNvSpPr txBox="1"/>
          <p:nvPr/>
        </p:nvSpPr>
        <p:spPr>
          <a:xfrm>
            <a:off x="2070463" y="1598198"/>
            <a:ext cx="65836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      </a:t>
            </a:r>
            <a:r>
              <a:rPr lang="en-IN" sz="2400" b="1" dirty="0">
                <a:solidFill>
                  <a:schemeClr val="accent4">
                    <a:lumMod val="75000"/>
                  </a:schemeClr>
                </a:solidFill>
              </a:rPr>
              <a:t>DSA BOOTCAMP -2024</a:t>
            </a:r>
          </a:p>
          <a:p>
            <a:r>
              <a:rPr lang="en-IN" b="1" dirty="0"/>
              <a:t>    </a:t>
            </a:r>
            <a:r>
              <a:rPr lang="en-IN" b="1" dirty="0">
                <a:solidFill>
                  <a:srgbClr val="505A47"/>
                </a:solidFill>
              </a:rPr>
              <a:t>Computer Engineering &amp; Information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0192B-A856-112E-A9C1-EE274D2F4473}"/>
              </a:ext>
            </a:extLst>
          </p:cNvPr>
          <p:cNvSpPr txBox="1"/>
          <p:nvPr/>
        </p:nvSpPr>
        <p:spPr>
          <a:xfrm>
            <a:off x="193040" y="228600"/>
            <a:ext cx="849376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Future Directions</a:t>
            </a:r>
          </a:p>
          <a:p>
            <a:pPr algn="ctr"/>
            <a:endParaRPr lang="en-IN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Explore Additional Algorithms</a:t>
            </a:r>
            <a:r>
              <a:rPr lang="en-IN" dirty="0"/>
              <a:t>: Investigate the A* algorithm for enhanced efficiency using heuristics in pathfinding.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Integrate Real-Time Traffic Data</a:t>
            </a:r>
            <a:r>
              <a:rPr lang="en-IN" dirty="0"/>
              <a:t>: Incorporate live traffic updates to optimize routes based on current conditions.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Analyze</a:t>
            </a:r>
            <a:r>
              <a:rPr lang="en-IN" b="1" dirty="0"/>
              <a:t> User </a:t>
            </a:r>
            <a:r>
              <a:rPr lang="en-IN" b="1" dirty="0" err="1"/>
              <a:t>Behavior</a:t>
            </a:r>
            <a:r>
              <a:rPr lang="en-IN" dirty="0"/>
              <a:t>: Implement machine learning to predict demand and optimize ride-sharing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Enhance User Interface</a:t>
            </a:r>
            <a:r>
              <a:rPr lang="en-IN" dirty="0"/>
              <a:t>: Develop an interactive UI for visualizing routes and providing real-time updates.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Optimize Scalability</a:t>
            </a:r>
            <a:r>
              <a:rPr lang="en-IN" dirty="0"/>
              <a:t>: Improve algorithm efficiency and utilize parallel processing for better performance under high user loads.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70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cheggcdn.com/media/04e/04eb101f-1d3d-43ff-bf86-57ffdf4a9a45/phpGq2h5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application of graphs and Dijkstra's Algorithm significantly </a:t>
            </a:r>
            <a:r>
              <a:rPr lang="en-US" sz="1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enhances ride-sharing applications.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technologies allow for </a:t>
            </a:r>
            <a:r>
              <a:rPr lang="en-US" sz="1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efficient routing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, improved user experiences, and reduced </a:t>
            </a:r>
            <a:r>
              <a:rPr lang="en-US" sz="1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operational costs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research and development in this area will shape the future of </a:t>
            </a:r>
            <a:r>
              <a:rPr lang="en-US" sz="1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urban transportation.</a:t>
            </a:r>
            <a:endParaRPr lang="en-US" sz="1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14AC5-BAD8-EB97-C1D4-BEDF73DFC0A7}"/>
              </a:ext>
            </a:extLst>
          </p:cNvPr>
          <p:cNvSpPr txBox="1"/>
          <p:nvPr/>
        </p:nvSpPr>
        <p:spPr>
          <a:xfrm>
            <a:off x="2661920" y="1727200"/>
            <a:ext cx="3734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/>
              <a:t>Thank You</a:t>
            </a:r>
            <a:r>
              <a:rPr lang="en-IN" sz="5400" b="1" dirty="0">
                <a:sym typeface="Wingdings" panose="05000000000000000000" pitchFamily="2" charset="2"/>
              </a:rPr>
              <a:t>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620601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mrpassenger.com/wp-content/uploads/2019/05/Ride-Sharing-Ap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Ride-Sharing Applications</a:t>
            </a:r>
            <a:endParaRPr lang="en-US" sz="2400" b="1" u="sng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Ride-sharing </a:t>
            </a:r>
            <a:r>
              <a:rPr lang="en-US" sz="1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connect passengers with drivers through a mobile platform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applications have transformed urban transportation by providing convenient alternatives to </a:t>
            </a:r>
            <a:r>
              <a:rPr lang="en-US" sz="1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taxis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 underlying algorithms helps improve efficiency and user experience in these apps.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690880"/>
            <a:ext cx="8229600" cy="360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FF8FB-C94F-452A-8D9C-52EA38A88432}"/>
              </a:ext>
            </a:extLst>
          </p:cNvPr>
          <p:cNvSpPr txBox="1"/>
          <p:nvPr/>
        </p:nvSpPr>
        <p:spPr>
          <a:xfrm>
            <a:off x="3488016" y="690880"/>
            <a:ext cx="1690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u="sng" dirty="0"/>
              <a:t>OBJECTIVES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0A77B79-A040-164B-30EC-BD903693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1542099"/>
            <a:ext cx="85242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Main Objective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/>
              <a:t>implement Dijkstra's algorithm </a:t>
            </a:r>
            <a:r>
              <a:rPr lang="en-US" sz="2000" dirty="0"/>
              <a:t>to find the </a:t>
            </a:r>
            <a:r>
              <a:rPr lang="en-US" sz="2000" b="1" dirty="0"/>
              <a:t>shortest </a:t>
            </a:r>
          </a:p>
          <a:p>
            <a:pPr lvl="1"/>
            <a:r>
              <a:rPr lang="en-US" sz="2000" b="1" dirty="0"/>
              <a:t>      possible path </a:t>
            </a:r>
            <a:r>
              <a:rPr lang="en-US" sz="2000" dirty="0"/>
              <a:t>between </a:t>
            </a:r>
            <a:r>
              <a:rPr lang="en-US" sz="2000" b="1" dirty="0"/>
              <a:t>two locations on a map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Specific Goals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Enhance user experience </a:t>
            </a:r>
            <a:r>
              <a:rPr lang="en-US" sz="2000" dirty="0"/>
              <a:t>by reducing travel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Minimize</a:t>
            </a:r>
            <a:r>
              <a:rPr lang="en-US" sz="2000" dirty="0"/>
              <a:t> fuel consumption and operational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time taken, route and Distance.</a:t>
            </a:r>
          </a:p>
        </p:txBody>
      </p:sp>
      <p:pic>
        <p:nvPicPr>
          <p:cNvPr id="1029" name="Picture 5" descr="Map GPS navigation ux ui concept, Smartphone map application ...">
            <a:extLst>
              <a:ext uri="{FF2B5EF4-FFF2-40B4-BE49-F238E27FC236}">
                <a16:creationId xmlns:a16="http://schemas.microsoft.com/office/drawing/2014/main" id="{93D5DDDF-95BD-EA9F-7C46-DDD13E3BF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120" y="3219382"/>
            <a:ext cx="1828800" cy="175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325120" y="406400"/>
            <a:ext cx="4246880" cy="447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b="1" u="sng" dirty="0"/>
              <a:t>Technology stack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63E03D-890C-490B-91A1-E9C93DD2B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52"/>
            <a:ext cx="7711440" cy="482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ont-fk-grotesk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ont-fk-grotesk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Programming Language: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__fkGroteskNeue_598ab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Libraries Used: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berkeley-mono)"/>
              </a:rPr>
              <a:t>networkx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For creating and manipulating complex graphs.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berkeley-mono)"/>
              </a:rPr>
              <a:t>matplotlib.pyplot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: For plotting graphs and visualizations.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berkeley-mono)"/>
              </a:rPr>
              <a:t>heapq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For implementing priority queues in Dijkstra's algorithm.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berkeley-mono)"/>
              </a:rPr>
              <a:t>datetime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For handling date and time operations.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__fkGroteskNeue_598ab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IDE: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__fkGroteskNeue_598ab8"/>
              </a:rPr>
              <a:t>        </a:t>
            </a:r>
            <a:r>
              <a:rPr lang="en-US" altLang="en-US" sz="2000" b="1" dirty="0">
                <a:latin typeface="__fkGroteskNeue_598ab8"/>
              </a:rPr>
              <a:t>Vs code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__fkGroteskNeue_598ab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__fkGroteskNeue_598ab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__fkGroteskNeue_598ab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geeksforgeeks.org/wp-content/uploads/20230303124731/d2-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What is Dijkstra's Algorithm?</a:t>
            </a:r>
            <a:endParaRPr lang="en-US" sz="2400" u="sng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Dijkstra's Algorithm is a popular graph search algorithm used to </a:t>
            </a:r>
            <a:r>
              <a:rPr lang="en-US" sz="1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find the shortest path between nodes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operates by </a:t>
            </a:r>
            <a:r>
              <a:rPr lang="en-US" sz="1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iteratively selecting the nearest unvisited node and updating 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shortest path to its neighbors.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algorithm is particularly useful in ride-sharing applications to minimize travel time for drivers and passengers.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u="sng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Dijkstra's Algorithm</a:t>
            </a:r>
            <a:endParaRPr lang="en-US" sz="2400" u="sng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implement Dijkstra's Algorithm, we first initialize the distance from the starting node to zero.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algorithm </a:t>
            </a:r>
            <a:r>
              <a:rPr lang="en-US" sz="1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systematically explores all connected node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s, updating the shortest known distance.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final result is </a:t>
            </a:r>
            <a:r>
              <a:rPr lang="en-US" sz="16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map of the shortest paths from the starting location 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all other nodes in the graph.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C6ED2-C08E-22D7-0F38-0AB0DA019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029" y="1300198"/>
            <a:ext cx="4669971" cy="28603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u="sng" dirty="0"/>
              <a:t>FLOW OF CODE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F82CD4-09AC-A42A-18B2-F8F3A8E1C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1" y="951023"/>
            <a:ext cx="884936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Pathfinding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Dijkstra's algorithm to find the best route between two cities while considering traffic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visual representation of the route with real-time information, including color-coded traffic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Prompts users for input to determine ride details and uses the graph to generate information about their journey.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 Creation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a network of cities with distances and metadata (traffic, route).</a:t>
            </a:r>
          </a:p>
        </p:txBody>
      </p:sp>
    </p:spTree>
    <p:extLst>
      <p:ext uri="{BB962C8B-B14F-4D97-AF65-F5344CB8AC3E}">
        <p14:creationId xmlns:p14="http://schemas.microsoft.com/office/powerpoint/2010/main" val="405031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4607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b="1" i="0" u="sng" dirty="0">
                <a:effectLst/>
                <a:latin typeface="var(--font-fk-grotesk)"/>
              </a:rPr>
              <a:t>Methods Used</a:t>
            </a:r>
          </a:p>
          <a:p>
            <a:pPr algn="ctr"/>
            <a:endParaRPr lang="en-US" sz="2400" b="1" i="0" u="sng" dirty="0">
              <a:effectLst/>
              <a:latin typeface="var(--font-fk-grotesk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u="sng" dirty="0">
                <a:effectLst/>
                <a:latin typeface="__fkGroteskNeue_598ab8"/>
              </a:rPr>
              <a:t>Graph Algorithms</a:t>
            </a:r>
            <a:r>
              <a:rPr lang="en-US" sz="2400" b="0" i="0" dirty="0">
                <a:effectLst/>
                <a:latin typeface="__fkGroteskNeue_598ab8"/>
              </a:rPr>
              <a:t>: </a:t>
            </a:r>
            <a:r>
              <a:rPr lang="en-US" sz="2400" b="1" i="0" dirty="0">
                <a:effectLst/>
                <a:latin typeface="__fkGroteskNeue_598ab8"/>
              </a:rPr>
              <a:t>Dijkstra's algorithm </a:t>
            </a:r>
            <a:r>
              <a:rPr lang="en-US" sz="2400" b="0" i="0" dirty="0">
                <a:effectLst/>
                <a:latin typeface="__fkGroteskNeue_598ab8"/>
              </a:rPr>
              <a:t>is employed to find the shortest path in a weighted graph considering dynamic weights based on traffic.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u="sng" dirty="0">
                <a:effectLst/>
                <a:latin typeface="__fkGroteskNeue_598ab8"/>
              </a:rPr>
              <a:t>Data Structures</a:t>
            </a:r>
            <a:r>
              <a:rPr lang="en-US" sz="2400" b="0" i="0" dirty="0">
                <a:effectLst/>
                <a:latin typeface="__fkGroteskNeue_598ab8"/>
              </a:rPr>
              <a:t>: Uses dictionaries for graph representation and </a:t>
            </a:r>
            <a:r>
              <a:rPr lang="en-US" sz="2400" b="1" i="0" dirty="0">
                <a:effectLst/>
                <a:latin typeface="__fkGroteskNeue_598ab8"/>
              </a:rPr>
              <a:t>priority queues </a:t>
            </a:r>
            <a:r>
              <a:rPr lang="en-US" sz="2400" b="0" i="0" dirty="0">
                <a:effectLst/>
                <a:latin typeface="__fkGroteskNeue_598ab8"/>
              </a:rPr>
              <a:t>for efficient pathfinding.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u="sng" dirty="0">
                <a:effectLst/>
                <a:latin typeface="__fkGroteskNeue_598ab8"/>
              </a:rPr>
              <a:t>Visualization Techniques</a:t>
            </a:r>
            <a:r>
              <a:rPr lang="en-US" sz="2400" b="0" i="0" dirty="0">
                <a:effectLst/>
                <a:latin typeface="__fkGroteskNeue_598ab8"/>
              </a:rPr>
              <a:t>: Utilizes plotting functions from </a:t>
            </a:r>
            <a:r>
              <a:rPr lang="en-US" sz="2400" b="1" i="0" dirty="0">
                <a:effectLst/>
                <a:latin typeface="__fkGroteskNeue_598ab8"/>
              </a:rPr>
              <a:t>Matplotlib</a:t>
            </a:r>
            <a:r>
              <a:rPr lang="en-US" sz="2400" b="0" i="0" dirty="0">
                <a:effectLst/>
                <a:latin typeface="__fkGroteskNeue_598ab8"/>
              </a:rPr>
              <a:t> to create informative visual representations of the route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F0093-1E26-02D8-79F2-7C91D796E166}"/>
              </a:ext>
            </a:extLst>
          </p:cNvPr>
          <p:cNvSpPr txBox="1"/>
          <p:nvPr/>
        </p:nvSpPr>
        <p:spPr>
          <a:xfrm>
            <a:off x="457200" y="579120"/>
            <a:ext cx="852981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sng" dirty="0">
                <a:effectLst/>
                <a:latin typeface="__fkGroteskNeue_598ab8"/>
              </a:rPr>
              <a:t>Industrial Applications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fkGroteskNeue_598ab8"/>
              </a:rPr>
              <a:t>Ride-sharing services </a:t>
            </a:r>
            <a:r>
              <a:rPr lang="en-US" sz="2000" b="0" i="0" dirty="0">
                <a:effectLst/>
                <a:latin typeface="__fkGroteskNeue_598ab8"/>
              </a:rPr>
              <a:t>for optimized routing.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fkGroteskNeue_598ab8"/>
              </a:rPr>
              <a:t>Logistics companies </a:t>
            </a:r>
            <a:r>
              <a:rPr lang="en-US" sz="2000" b="0" i="0" dirty="0">
                <a:effectLst/>
                <a:latin typeface="__fkGroteskNeue_598ab8"/>
              </a:rPr>
              <a:t>for efficient delivery planning.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fkGroteskNeue_598ab8"/>
              </a:rPr>
              <a:t>Travel agencies </a:t>
            </a:r>
            <a:r>
              <a:rPr lang="en-US" sz="2000" b="0" i="0" dirty="0">
                <a:effectLst/>
                <a:latin typeface="__fkGroteskNeue_598ab8"/>
              </a:rPr>
              <a:t>for customized itineraries.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__fkGroteskNeue_598ab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__fkGroteskNeue_598ab8"/>
              </a:rPr>
              <a:t>Urban planning </a:t>
            </a:r>
            <a:r>
              <a:rPr lang="en-US" sz="2000" b="0" i="0" dirty="0">
                <a:effectLst/>
                <a:latin typeface="__fkGroteskNeue_598ab8"/>
              </a:rPr>
              <a:t>departments for traffic management.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CA87C-34BC-B1C7-8E15-54C04DF727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54"/>
          <a:stretch/>
        </p:blipFill>
        <p:spPr>
          <a:xfrm>
            <a:off x="5954068" y="1300480"/>
            <a:ext cx="2945999" cy="2600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774</Words>
  <Application>Microsoft Office PowerPoint</Application>
  <PresentationFormat>On-screen Show (16:9)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__fkGroteskNeue_598ab8</vt:lpstr>
      <vt:lpstr>Arial</vt:lpstr>
      <vt:lpstr>Optima</vt:lpstr>
      <vt:lpstr>var(--font-berkeley-mono)</vt:lpstr>
      <vt:lpstr>var(--font-fk-grotesk)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On Ride-Sharing Application Using Graphs And Dijkstra's Algorithm</dc:title>
  <dc:subject>Ppt On Ride-Sharing Application Using Graphs And Dijkstra's Algorithm</dc:subject>
  <dc:creator>SlideMake.com</dc:creator>
  <cp:lastModifiedBy>~ VIKASH</cp:lastModifiedBy>
  <cp:revision>3</cp:revision>
  <dcterms:created xsi:type="dcterms:W3CDTF">2024-10-22T16:35:20Z</dcterms:created>
  <dcterms:modified xsi:type="dcterms:W3CDTF">2024-10-23T09:41:43Z</dcterms:modified>
</cp:coreProperties>
</file>