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21DA-6AA7-4D9D-BDD7-C85FE3683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9AD83-740E-4E92-8E6A-713AFA580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EE63-A5DB-48E8-84B7-4DCDBFAB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BB59-E939-4CAD-A659-748BA306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33EA-F894-4810-ACD0-EF3D2198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9C9C-7A3C-4CCB-987F-FE9E664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133EE-55D0-4964-AD10-725472C5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1B53-3EAA-4A45-9E5E-3739ACE4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E92B5-0BE0-4414-8A85-27B26B94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BFC5-17FE-4334-9C32-2BA075A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03334-D567-4C96-B9D3-818FF866D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D5EB-A945-4057-A2ED-CBC3F8D10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184E-6428-4B7E-BF0C-0CA5713B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FE0A-5408-48C8-9319-F0C277C6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4EEF-F7BF-4DFA-B5CF-F1A668D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3367-EFF2-4263-BFD4-812F02E7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3D10-866B-49C1-80D4-55BA623A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76B-E1AA-4868-839A-BF56CF14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99A7-DDA1-48BD-8DD1-182E25F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5ED1-42B5-4B77-8BC0-656F162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0E8B-4BEF-40F1-8195-091C54C3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4FAB-2F42-497F-AFA1-C50E3F38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75EA-23F8-4CFA-9DBD-DCF079B9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B759-EF82-4BB0-9493-F3CB4193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A404-6EF4-41A8-95C3-521A139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152D-35E5-4242-93B2-99AE5751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D077-93DB-4AC4-9F51-287111359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20DB4-C757-4E17-8BA8-63946720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CEF3F-8AE6-4E44-A020-82FB404B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5430D-417F-44EC-9770-94E277A0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ADDF-8643-4E01-91A2-A9541446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0A98-AFB6-4300-B354-E5271E51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A93E9-1082-462E-8087-DB1F9F95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5272D-6D15-412F-823B-CE98B802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99EC8-49E9-4081-9AD8-C53D55DFD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B1A1B-D0D5-4161-A86C-69A66F86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DFB33-8C77-4A0D-8CCE-E71434D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44E85-054D-409A-97E9-BDC17DB3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A7C56-A919-48B6-BBE2-37E113BB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3A7-0E53-4170-8611-48E33EF4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B0432-6D1E-47AA-A1F3-DD995DB5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C3138-77F1-4374-8F49-4BF52D9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DCB27-EB0C-4091-A839-8F898A9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58BA9-3E5C-4268-A3EA-D4F86468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ADD3F-5F0D-4F78-AD36-4A2652A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962D1-6F40-4AC5-8DB6-9B2DDBD8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2AB6-6E59-4BCD-BA5D-C5F11527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FBB0-0375-4049-B265-937F8516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532F6-7669-4737-B0D5-1440E33C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01A25-CF51-44E6-9486-5612108B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5244-4ABD-4028-86BA-69E15296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74AE-C128-46EF-B019-97416EA1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D349-F0A5-4B67-94AF-4BF138C2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9797C-61BF-4AA6-B686-B630453C5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828DD-D777-4ABF-B6FA-0AB045C45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6E80-236D-4F8B-86C9-52FA09D5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DFAD-C9C0-4803-A09A-F27A4A63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DA333-BE5C-49EC-AF23-92BA9CC6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917A7-2717-4911-843B-30CC0E7E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FF1C8-E55D-493A-BD16-E3651C2A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41E9-9EE6-4FBF-BB2E-7D314480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5F06-8DF5-42B5-A105-D3981895ABA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928B-1CAB-4549-BF7A-5D13FB5B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98D7-8DD6-4019-8F36-D68535E33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5300-6131-4D59-AF4F-58BB78B9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7024" y="1365310"/>
            <a:ext cx="5486400" cy="11652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66"/>
                </a:solidFill>
              </a:rPr>
              <a:t>Name of the Project: BLOOM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376" y="3737993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Wasima Akhter</a:t>
            </a:r>
          </a:p>
          <a:p>
            <a:r>
              <a:rPr lang="en-US" dirty="0"/>
              <a:t>ID-201811050006</a:t>
            </a:r>
          </a:p>
          <a:p>
            <a:r>
              <a:rPr lang="en-US" dirty="0"/>
              <a:t>Batch-CSE’50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F12C7-380D-4A6C-A4CB-92EE8757E500}"/>
              </a:ext>
            </a:extLst>
          </p:cNvPr>
          <p:cNvCxnSpPr>
            <a:cxnSpLocks/>
          </p:cNvCxnSpPr>
          <p:nvPr/>
        </p:nvCxnSpPr>
        <p:spPr>
          <a:xfrm>
            <a:off x="2824992" y="3445778"/>
            <a:ext cx="681046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8211E8BE-E411-4E16-9E65-23C1A772B357}"/>
              </a:ext>
            </a:extLst>
          </p:cNvPr>
          <p:cNvSpPr txBox="1">
            <a:spLocks/>
          </p:cNvSpPr>
          <p:nvPr/>
        </p:nvSpPr>
        <p:spPr>
          <a:xfrm>
            <a:off x="4247975" y="2715589"/>
            <a:ext cx="3427602" cy="4379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Website: </a:t>
            </a:r>
          </a:p>
        </p:txBody>
      </p:sp>
    </p:spTree>
    <p:extLst>
      <p:ext uri="{BB962C8B-B14F-4D97-AF65-F5344CB8AC3E}">
        <p14:creationId xmlns:p14="http://schemas.microsoft.com/office/powerpoint/2010/main" val="275692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BFCB1-80B5-4FEF-AA7B-42ED3E25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07DAF-0089-4EFD-B1EC-87FE69E30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" y="272409"/>
            <a:ext cx="11655105" cy="63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5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477000"/>
            <a:ext cx="91440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52500"/>
            <a:ext cx="9144000" cy="4953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27317"/>
            <a:ext cx="6477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6383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980" y="2901043"/>
            <a:ext cx="5244927" cy="752860"/>
          </a:xfrm>
        </p:spPr>
        <p:txBody>
          <a:bodyPr>
            <a:normAutofit/>
          </a:bodyPr>
          <a:lstStyle/>
          <a:p>
            <a:r>
              <a:rPr lang="en-US" sz="3600" dirty="0"/>
              <a:t>Homepage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77000"/>
            <a:ext cx="91440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05001" y="685800"/>
            <a:ext cx="6328913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It’s a beauty product shopping website.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homepage displaying each type of product as highlights.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35307" y="2667719"/>
            <a:ext cx="4347713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Navbar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133601" y="3770851"/>
            <a:ext cx="4347713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a carousel showing different services- like: Beauty blogs, Organic products and Beauty Products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321726" y="3467100"/>
            <a:ext cx="4347713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Has categories to navigate customers to their desired products.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81314" y="2819400"/>
            <a:ext cx="35943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477000"/>
            <a:ext cx="91440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07502" y="533401"/>
            <a:ext cx="4408098" cy="1831675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Login to buy added products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1"/>
            <a:ext cx="9144000" cy="3228993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8991601" y="3791251"/>
            <a:ext cx="574947" cy="28478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800"/>
            <a:ext cx="4179498" cy="31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477000"/>
            <a:ext cx="91440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453846" y="816463"/>
            <a:ext cx="3214154" cy="90306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Cart page to calculate total cost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5943600" cy="2676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438400"/>
            <a:ext cx="3754173" cy="3733800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4191000" y="762001"/>
            <a:ext cx="1600200" cy="3007743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209800" y="3571336"/>
            <a:ext cx="3214154" cy="14679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Cart sign </a:t>
            </a:r>
          </a:p>
        </p:txBody>
      </p:sp>
    </p:spTree>
    <p:extLst>
      <p:ext uri="{BB962C8B-B14F-4D97-AF65-F5344CB8AC3E}">
        <p14:creationId xmlns:p14="http://schemas.microsoft.com/office/powerpoint/2010/main" val="251438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Name of the Project: BLOOM</vt:lpstr>
      <vt:lpstr>PowerPoint Presentation</vt:lpstr>
      <vt:lpstr>PowerPoint Presentation</vt:lpstr>
      <vt:lpstr>Homepage</vt:lpstr>
      <vt:lpstr>Login to buy added products</vt:lpstr>
      <vt:lpstr>Cart page to calculate total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2021-05-08T09:08:41Z</dcterms:created>
  <dcterms:modified xsi:type="dcterms:W3CDTF">2021-05-19T22:18:33Z</dcterms:modified>
</cp:coreProperties>
</file>