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EAF-8B0C-07E2-ED49-5182F0702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2E34-AFEF-1684-5C50-C30A7466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99EE-D978-8B60-874F-A1B00812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3990-54FE-AEEF-FAB4-EF5A95B6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4E92-964C-A16C-8C64-0934756C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B0C3-FA6C-CD61-6F79-757AA10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4DBCA-EC66-DA2C-069F-D76F67E10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97AF-F8EE-F462-8E21-3E549B59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2322-AE3C-E14E-5617-627FDCA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0E20-52E4-3495-2AD9-AC1CF43E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36E8A-DC1E-704E-F6D3-96FD0992C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32AE1-0736-B879-C438-F0272E95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844D-9C2E-0A6E-F687-AC4CEE5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5CA1-7A30-34BE-6D4A-CAC38848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B982-5609-3D15-1785-76C15E83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7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66F-FE72-1FA7-C359-18E242A0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B63-6D9F-7F4B-C49B-6C371416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CCD5-D501-4D9B-7395-C296399A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8210-2511-4F91-E608-24FB8F50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0E5D-65DB-B62E-A6C0-A17747EC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3B86-8EE8-9133-7815-C34FAAB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49E3-A4BC-AA61-3600-87896CE3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CF57-EC46-14EE-DBE1-D3538918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EE49-A2F2-13AF-ABF0-BA9B01F7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C782-CB20-661B-D8E3-9D058FD5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0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34E8-27ED-7351-F295-9D4BC54C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65E0-D386-EE65-F5F5-29C8D3B45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4F13C-CFCE-9744-74A7-697AD01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FBE33-D5D6-47E4-0EB0-DDCF614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07859-3E9C-8135-E4EB-756CFBF1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8511-7E9B-A0BE-53CA-1E50A5F3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4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12A1-F116-7801-6D82-2E59162B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25F4-FA81-EB7F-D13E-C129FF945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FFCD9-1B2A-D3FF-D92F-EB2857AD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45613-483F-2195-8FBC-EBBB204D5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1994-D4D0-960F-C06D-1D1BADD52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A6C9B-5BFD-8C6A-B38B-2F4A32DB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CFDD5-0495-4DBB-A5A7-ACC9009C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C9D1A-FBAD-3ECC-005C-5E110EA3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FCE2-0266-AD0A-EF5D-8EA97425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CAFDD-2EF1-55D2-D3D6-CF5D6B8E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997AC-F49C-1E3F-6114-8CE6E296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8435-C022-D563-13F7-4CD27769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BF5F1-05BB-5BD8-9ABB-EAA30F32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516E3-E11F-1268-C763-F258764B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CE6DC-DDDC-B3D5-61F3-3682B428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EFC2-EC9A-326B-0BB2-3447C04C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E751-A757-7D6F-E3FE-828B627D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41B11-83BC-946B-3352-C28F6CDB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B17E-EABF-839A-A641-DFB2220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7DC77-F8E4-878F-05A3-C97F21D5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5C743-F02E-C260-E0CB-BA1BD4E8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5779-00F8-C335-64C4-BD5FEE7F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31D99-9A74-3A78-CD71-0EBBE4875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61BC-1836-2E71-146F-D0078E33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71E2C-279C-44E1-9DAE-5D677E42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56BF-82A1-9CB6-3739-0B64CECC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CB44C-8814-CDE4-5D77-E897DCF8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1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9A052-E739-E8B0-2D92-4D9E176C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EDBC-3FF1-06F7-C9E2-99BB81A4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6724-AAF3-E159-5F5B-D1EC66E3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37A7-404C-429C-A51D-11BEF6EE1FA5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2349-2EBB-14D7-B0D5-019F8AE97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AE6-4F4A-A47A-5652-43A9DC61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3D40-ABC9-4AE2-BE54-5D8501473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9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5F08-78AF-FA76-1CD8-F66D2B64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381"/>
            <a:ext cx="9144000" cy="1173980"/>
          </a:xfrm>
        </p:spPr>
        <p:txBody>
          <a:bodyPr>
            <a:noAutofit/>
          </a:bodyPr>
          <a:lstStyle/>
          <a:p>
            <a:r>
              <a:rPr lang="en-IN" sz="2400" dirty="0"/>
              <a:t>Customers of age group 31-40 are maintaining a good balance in there account. We can start a marketing campaign &amp; target their need so that we can get more potential customers from the same age group.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BC59-623F-F9E5-DE48-1B8D0AA2E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19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0AE30-42D0-46FA-0289-F6C20F44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5006"/>
            <a:ext cx="12103510" cy="53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6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6F49-19F0-FE33-FB58-1F8CBBAA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IN" sz="2800" dirty="0"/>
              <a:t>England is having more than 50% customer base &amp; Northern Ireland is only having 5%. We can give better offer for Northern Ireland to attract more customers &amp; overall better interest rate to attract more customers from England as well as it’s the larger area of business.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20930-6711-A5B8-3EDC-B528A2F7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9" y="1905236"/>
            <a:ext cx="8465574" cy="49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7911-2127-7B06-A935-660EEDD5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White Collar professionals are maintaining higher balance &amp; the customer base is also highest. We can give better loan offers to them to attract more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EC3B7-E94F-A6C3-47E7-25BFACFD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41" y="1828800"/>
            <a:ext cx="306350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A38F-8F58-EB11-FAE2-41D8E016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33831"/>
          </a:xfrm>
        </p:spPr>
        <p:txBody>
          <a:bodyPr>
            <a:normAutofit/>
          </a:bodyPr>
          <a:lstStyle/>
          <a:p>
            <a:r>
              <a:rPr lang="en-IN" sz="2000" dirty="0"/>
              <a:t>We can see very few customers are maintaining 1 Lakh+ balance. We can offer more premium services to them to attract more high value customers. Also as 1500+ customers are maintaining balance less than 25k we can waive monthly maintenance amount for new accounts so that we can attract more customers in that segment.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28112-C56C-965C-3BBD-8642121F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7" y="1690688"/>
            <a:ext cx="309716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2FEF-08DF-7E44-C024-98F34093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As we have only 2% customer base from both senior citizen &amp; minor category we can give higher savings &amp; FD interest rates for senior citizens &amp; better facilities for minors.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5D30B-359F-6601-8268-8C113B70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1759974"/>
            <a:ext cx="6035563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1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Customers of age group 31-40 are maintaining a good balance in there account. We can start a marketing campaign &amp; target their need so that we can get more potential customers from the same age group.</vt:lpstr>
      <vt:lpstr>England is having more than 50% customer base &amp; Northern Ireland is only having 5%. We can give better offer for Northern Ireland to attract more customers &amp; overall better interest rate to attract more customers from England as well as it’s the larger area of business.</vt:lpstr>
      <vt:lpstr>White Collar professionals are maintaining higher balance &amp; the customer base is also highest. We can give better loan offers to them to attract more customers.</vt:lpstr>
      <vt:lpstr>We can see very few customers are maintaining 1 Lakh+ balance. We can offer more premium services to them to attract more high value customers. Also as 1500+ customers are maintaining balance less than 25k we can waive monthly maintenance amount for new accounts so that we can attract more customers in that segment.</vt:lpstr>
      <vt:lpstr>As we have only 2% customer base from both senior citizen &amp; minor category we can give higher savings &amp; FD interest rates for senior citizens &amp; better facilities for minors.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Wasim Akhtar</dc:creator>
  <cp:lastModifiedBy>MD Wasim Akhtar</cp:lastModifiedBy>
  <cp:revision>1</cp:revision>
  <dcterms:created xsi:type="dcterms:W3CDTF">2024-07-12T17:01:58Z</dcterms:created>
  <dcterms:modified xsi:type="dcterms:W3CDTF">2024-07-12T17:31:19Z</dcterms:modified>
</cp:coreProperties>
</file>