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9" r:id="rId2"/>
    <p:sldId id="269" r:id="rId3"/>
    <p:sldId id="270" r:id="rId4"/>
    <p:sldId id="271" r:id="rId5"/>
    <p:sldId id="272" r:id="rId6"/>
    <p:sldId id="273" r:id="rId7"/>
    <p:sldId id="274" r:id="rId8"/>
    <p:sldId id="275" r:id="rId9"/>
    <p:sldId id="276" r:id="rId10"/>
    <p:sldId id="277" r:id="rId11"/>
    <p:sldId id="278"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4660"/>
  </p:normalViewPr>
  <p:slideViewPr>
    <p:cSldViewPr>
      <p:cViewPr varScale="1">
        <p:scale>
          <a:sx n="82" d="100"/>
          <a:sy n="82" d="100"/>
        </p:scale>
        <p:origin x="581"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1" u="heavy">
                <a:solidFill>
                  <a:schemeClr val="tx1"/>
                </a:solidFill>
                <a:latin typeface="Cambria"/>
                <a:cs typeface="Cambri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1" u="heavy">
                <a:solidFill>
                  <a:schemeClr val="tx1"/>
                </a:solidFill>
                <a:latin typeface="Cambria"/>
                <a:cs typeface="Cambria"/>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E7E6E6"/>
          </a:solidFill>
        </p:spPr>
        <p:txBody>
          <a:bodyPr wrap="square" lIns="0" tIns="0" rIns="0" bIns="0" rtlCol="0"/>
          <a:lstStyle/>
          <a:p>
            <a:endParaRPr/>
          </a:p>
        </p:txBody>
      </p:sp>
      <p:sp>
        <p:nvSpPr>
          <p:cNvPr id="17" name="bg object 17"/>
          <p:cNvSpPr/>
          <p:nvPr/>
        </p:nvSpPr>
        <p:spPr>
          <a:xfrm>
            <a:off x="0" y="0"/>
            <a:ext cx="3545840" cy="2553970"/>
          </a:xfrm>
          <a:custGeom>
            <a:avLst/>
            <a:gdLst/>
            <a:ahLst/>
            <a:cxnLst/>
            <a:rect l="l" t="t" r="r" b="b"/>
            <a:pathLst>
              <a:path w="3545840" h="2553970">
                <a:moveTo>
                  <a:pt x="3545713" y="479425"/>
                </a:moveTo>
                <a:lnTo>
                  <a:pt x="3247809" y="181444"/>
                </a:lnTo>
                <a:lnTo>
                  <a:pt x="3429254" y="0"/>
                </a:lnTo>
                <a:lnTo>
                  <a:pt x="3066415" y="0"/>
                </a:lnTo>
                <a:lnTo>
                  <a:pt x="1711579" y="0"/>
                </a:lnTo>
                <a:lnTo>
                  <a:pt x="0" y="0"/>
                </a:lnTo>
                <a:lnTo>
                  <a:pt x="0" y="1677670"/>
                </a:lnTo>
                <a:lnTo>
                  <a:pt x="875792" y="2553462"/>
                </a:lnTo>
                <a:lnTo>
                  <a:pt x="2091029" y="1338224"/>
                </a:lnTo>
                <a:lnTo>
                  <a:pt x="2388997" y="1636141"/>
                </a:lnTo>
                <a:lnTo>
                  <a:pt x="3545713" y="479425"/>
                </a:lnTo>
                <a:close/>
              </a:path>
            </a:pathLst>
          </a:custGeom>
          <a:solidFill>
            <a:srgbClr val="FFC000">
              <a:alpha val="39999"/>
            </a:srgbClr>
          </a:solidFill>
        </p:spPr>
        <p:txBody>
          <a:bodyPr wrap="square" lIns="0" tIns="0" rIns="0" bIns="0" rtlCol="0"/>
          <a:lstStyle/>
          <a:p>
            <a:endParaRPr/>
          </a:p>
        </p:txBody>
      </p:sp>
      <p:sp>
        <p:nvSpPr>
          <p:cNvPr id="18" name="bg object 18"/>
          <p:cNvSpPr/>
          <p:nvPr/>
        </p:nvSpPr>
        <p:spPr>
          <a:xfrm>
            <a:off x="9321546" y="0"/>
            <a:ext cx="2870835" cy="3603625"/>
          </a:xfrm>
          <a:custGeom>
            <a:avLst/>
            <a:gdLst/>
            <a:ahLst/>
            <a:cxnLst/>
            <a:rect l="l" t="t" r="r" b="b"/>
            <a:pathLst>
              <a:path w="2870834" h="3603625">
                <a:moveTo>
                  <a:pt x="2870454" y="0"/>
                </a:moveTo>
                <a:lnTo>
                  <a:pt x="733171" y="0"/>
                </a:lnTo>
                <a:lnTo>
                  <a:pt x="0" y="733171"/>
                </a:lnTo>
                <a:lnTo>
                  <a:pt x="1010666" y="1743837"/>
                </a:lnTo>
                <a:lnTo>
                  <a:pt x="695833" y="2058670"/>
                </a:lnTo>
                <a:lnTo>
                  <a:pt x="1534287" y="2896997"/>
                </a:lnTo>
                <a:lnTo>
                  <a:pt x="1849056" y="2582227"/>
                </a:lnTo>
                <a:lnTo>
                  <a:pt x="2870454" y="3603625"/>
                </a:lnTo>
                <a:lnTo>
                  <a:pt x="2870454" y="0"/>
                </a:lnTo>
                <a:close/>
              </a:path>
            </a:pathLst>
          </a:custGeom>
          <a:solidFill>
            <a:srgbClr val="4471C4">
              <a:alpha val="30195"/>
            </a:srgbClr>
          </a:solidFill>
        </p:spPr>
        <p:txBody>
          <a:bodyPr wrap="square" lIns="0" tIns="0" rIns="0" bIns="0" rtlCol="0"/>
          <a:lstStyle/>
          <a:p>
            <a:endParaRPr/>
          </a:p>
        </p:txBody>
      </p:sp>
      <p:sp>
        <p:nvSpPr>
          <p:cNvPr id="19" name="bg object 19"/>
          <p:cNvSpPr/>
          <p:nvPr/>
        </p:nvSpPr>
        <p:spPr>
          <a:xfrm>
            <a:off x="0" y="4680838"/>
            <a:ext cx="2894330" cy="2177415"/>
          </a:xfrm>
          <a:custGeom>
            <a:avLst/>
            <a:gdLst/>
            <a:ahLst/>
            <a:cxnLst/>
            <a:rect l="l" t="t" r="r" b="b"/>
            <a:pathLst>
              <a:path w="2894330" h="2177415">
                <a:moveTo>
                  <a:pt x="2893822" y="1728812"/>
                </a:moveTo>
                <a:lnTo>
                  <a:pt x="2639415" y="1474419"/>
                </a:lnTo>
                <a:lnTo>
                  <a:pt x="2890520" y="1223289"/>
                </a:lnTo>
                <a:lnTo>
                  <a:pt x="2234057" y="566801"/>
                </a:lnTo>
                <a:lnTo>
                  <a:pt x="1982914" y="817905"/>
                </a:lnTo>
                <a:lnTo>
                  <a:pt x="1165034" y="0"/>
                </a:lnTo>
                <a:lnTo>
                  <a:pt x="0" y="1165047"/>
                </a:lnTo>
                <a:lnTo>
                  <a:pt x="0" y="2177161"/>
                </a:lnTo>
                <a:lnTo>
                  <a:pt x="2445448" y="2177161"/>
                </a:lnTo>
                <a:lnTo>
                  <a:pt x="2893822" y="1728812"/>
                </a:lnTo>
                <a:close/>
              </a:path>
            </a:pathLst>
          </a:custGeom>
          <a:solidFill>
            <a:srgbClr val="4471C4">
              <a:alpha val="30195"/>
            </a:srgbClr>
          </a:solidFill>
        </p:spPr>
        <p:txBody>
          <a:bodyPr wrap="square" lIns="0" tIns="0" rIns="0" bIns="0" rtlCol="0"/>
          <a:lstStyle/>
          <a:p>
            <a:endParaRPr/>
          </a:p>
        </p:txBody>
      </p:sp>
      <p:sp>
        <p:nvSpPr>
          <p:cNvPr id="20" name="bg object 20"/>
          <p:cNvSpPr/>
          <p:nvPr/>
        </p:nvSpPr>
        <p:spPr>
          <a:xfrm>
            <a:off x="2285110" y="0"/>
            <a:ext cx="7621905" cy="6851015"/>
          </a:xfrm>
          <a:custGeom>
            <a:avLst/>
            <a:gdLst/>
            <a:ahLst/>
            <a:cxnLst/>
            <a:rect l="l" t="t" r="r" b="b"/>
            <a:pathLst>
              <a:path w="7621905" h="6851015">
                <a:moveTo>
                  <a:pt x="4192778" y="0"/>
                </a:moveTo>
                <a:lnTo>
                  <a:pt x="3429000" y="0"/>
                </a:lnTo>
                <a:lnTo>
                  <a:pt x="0" y="3429000"/>
                </a:lnTo>
                <a:lnTo>
                  <a:pt x="3421506" y="6850446"/>
                </a:lnTo>
                <a:lnTo>
                  <a:pt x="4200271" y="6850446"/>
                </a:lnTo>
                <a:lnTo>
                  <a:pt x="7621778" y="3429000"/>
                </a:lnTo>
                <a:lnTo>
                  <a:pt x="4192778" y="0"/>
                </a:lnTo>
                <a:close/>
              </a:path>
            </a:pathLst>
          </a:custGeom>
          <a:solidFill>
            <a:srgbClr val="FFFFFF"/>
          </a:solidFill>
        </p:spPr>
        <p:txBody>
          <a:bodyPr wrap="square" lIns="0" tIns="0" rIns="0" bIns="0" rtlCol="0"/>
          <a:lstStyle/>
          <a:p>
            <a:endParaRPr/>
          </a:p>
        </p:txBody>
      </p:sp>
      <p:sp>
        <p:nvSpPr>
          <p:cNvPr id="21" name="bg object 21"/>
          <p:cNvSpPr/>
          <p:nvPr/>
        </p:nvSpPr>
        <p:spPr>
          <a:xfrm>
            <a:off x="4610989" y="3070098"/>
            <a:ext cx="2876550" cy="657225"/>
          </a:xfrm>
          <a:custGeom>
            <a:avLst/>
            <a:gdLst/>
            <a:ahLst/>
            <a:cxnLst/>
            <a:rect l="l" t="t" r="r" b="b"/>
            <a:pathLst>
              <a:path w="2876550" h="657225">
                <a:moveTo>
                  <a:pt x="2876549" y="0"/>
                </a:moveTo>
                <a:lnTo>
                  <a:pt x="0" y="0"/>
                </a:lnTo>
                <a:lnTo>
                  <a:pt x="0" y="657225"/>
                </a:lnTo>
                <a:lnTo>
                  <a:pt x="2876549" y="657225"/>
                </a:lnTo>
                <a:lnTo>
                  <a:pt x="2876549" y="0"/>
                </a:lnTo>
                <a:close/>
              </a:path>
            </a:pathLst>
          </a:custGeom>
          <a:solidFill>
            <a:srgbClr val="C0C0C0"/>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200" b="0" i="1" u="heavy">
                <a:solidFill>
                  <a:schemeClr val="tx1"/>
                </a:solidFill>
                <a:latin typeface="Cambria"/>
                <a:cs typeface="Cambr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22312" y="276605"/>
            <a:ext cx="10747375" cy="1013460"/>
          </a:xfrm>
          <a:prstGeom prst="rect">
            <a:avLst/>
          </a:prstGeom>
        </p:spPr>
        <p:txBody>
          <a:bodyPr wrap="square" lIns="0" tIns="0" rIns="0" bIns="0">
            <a:spAutoFit/>
          </a:bodyPr>
          <a:lstStyle>
            <a:lvl1pPr>
              <a:defRPr sz="3200" b="0" i="1" u="heavy">
                <a:solidFill>
                  <a:schemeClr val="tx1"/>
                </a:solidFill>
                <a:latin typeface="Cambria"/>
                <a:cs typeface="Cambria"/>
              </a:defRPr>
            </a:lvl1pPr>
          </a:lstStyle>
          <a:p>
            <a:endParaRPr/>
          </a:p>
        </p:txBody>
      </p:sp>
      <p:sp>
        <p:nvSpPr>
          <p:cNvPr id="3" name="Holder 3"/>
          <p:cNvSpPr>
            <a:spLocks noGrp="1"/>
          </p:cNvSpPr>
          <p:nvPr>
            <p:ph type="body" idx="1"/>
          </p:nvPr>
        </p:nvSpPr>
        <p:spPr>
          <a:xfrm>
            <a:off x="492759" y="2615564"/>
            <a:ext cx="11206480" cy="288607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5/2/2023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chemeClr val="bg1">
              <a:lumMod val="85000"/>
            </a:schemeClr>
          </a:solidFill>
        </p:spPr>
        <p:txBody>
          <a:bodyPr wrap="square" lIns="0" tIns="0" rIns="0" bIns="0" rtlCol="0"/>
          <a:lstStyle/>
          <a:p>
            <a:endParaRPr/>
          </a:p>
        </p:txBody>
      </p:sp>
      <p:sp>
        <p:nvSpPr>
          <p:cNvPr id="5" name="object 4"/>
          <p:cNvSpPr txBox="1"/>
          <p:nvPr/>
        </p:nvSpPr>
        <p:spPr>
          <a:xfrm>
            <a:off x="0" y="211529"/>
            <a:ext cx="12191999" cy="7885492"/>
          </a:xfrm>
          <a:prstGeom prst="rect">
            <a:avLst/>
          </a:prstGeom>
        </p:spPr>
        <p:txBody>
          <a:bodyPr vert="horz" wrap="square" lIns="0" tIns="16510" rIns="0" bIns="0" rtlCol="0">
            <a:spAutoFit/>
          </a:bodyPr>
          <a:lstStyle/>
          <a:p>
            <a:pPr algn="ctr">
              <a:lnSpc>
                <a:spcPct val="100000"/>
              </a:lnSpc>
              <a:spcBef>
                <a:spcPts val="130"/>
              </a:spcBef>
            </a:pPr>
            <a:r>
              <a:rPr lang="en-IN" sz="2750" spc="10" dirty="0">
                <a:latin typeface="Cambria"/>
                <a:cs typeface="Cambria"/>
              </a:rPr>
              <a:t>A</a:t>
            </a:r>
            <a:endParaRPr sz="2750" dirty="0">
              <a:latin typeface="Cambria"/>
              <a:cs typeface="Cambria"/>
            </a:endParaRPr>
          </a:p>
          <a:p>
            <a:pPr marL="2157095" marR="2153285" algn="ctr">
              <a:lnSpc>
                <a:spcPct val="100000"/>
              </a:lnSpc>
            </a:pPr>
            <a:r>
              <a:rPr sz="2750" spc="5" dirty="0" smtClean="0">
                <a:latin typeface="Cambria"/>
                <a:cs typeface="Cambria"/>
              </a:rPr>
              <a:t>Presentation</a:t>
            </a:r>
            <a:r>
              <a:rPr sz="2750" spc="55" dirty="0" smtClean="0">
                <a:latin typeface="Cambria"/>
                <a:cs typeface="Cambria"/>
              </a:rPr>
              <a:t> </a:t>
            </a:r>
            <a:r>
              <a:rPr sz="2750" spc="5" dirty="0">
                <a:latin typeface="Cambria"/>
                <a:cs typeface="Cambria"/>
              </a:rPr>
              <a:t>Seminar </a:t>
            </a:r>
            <a:r>
              <a:rPr sz="2750" spc="-590" dirty="0">
                <a:latin typeface="Cambria"/>
                <a:cs typeface="Cambria"/>
              </a:rPr>
              <a:t> </a:t>
            </a:r>
            <a:r>
              <a:rPr sz="2750" dirty="0" smtClean="0">
                <a:latin typeface="Cambria"/>
                <a:cs typeface="Cambria"/>
              </a:rPr>
              <a:t>On</a:t>
            </a:r>
            <a:endParaRPr lang="en-IN" sz="2750" dirty="0">
              <a:latin typeface="Cambria"/>
              <a:cs typeface="Cambria"/>
            </a:endParaRPr>
          </a:p>
          <a:p>
            <a:pPr marL="2157095" marR="2153285" algn="ctr">
              <a:lnSpc>
                <a:spcPct val="100000"/>
              </a:lnSpc>
            </a:pPr>
            <a:endParaRPr sz="1600" dirty="0">
              <a:latin typeface="Cambria"/>
              <a:cs typeface="Cambria"/>
            </a:endParaRPr>
          </a:p>
          <a:p>
            <a:pPr marL="422275" algn="ctr">
              <a:lnSpc>
                <a:spcPct val="100000"/>
              </a:lnSpc>
              <a:spcBef>
                <a:spcPts val="10"/>
              </a:spcBef>
            </a:pPr>
            <a:r>
              <a:rPr lang="en-US" sz="2800" b="1" u="sng" dirty="0" smtClean="0">
                <a:latin typeface="Times New Roman" panose="02020603050405020304" pitchFamily="18" charset="0"/>
                <a:cs typeface="Times New Roman" panose="02020603050405020304" pitchFamily="18" charset="0"/>
              </a:rPr>
              <a:t>Eye-Guided </a:t>
            </a:r>
            <a:r>
              <a:rPr lang="en-US" sz="2800" b="1" u="sng" dirty="0">
                <a:latin typeface="Times New Roman" panose="02020603050405020304" pitchFamily="18" charset="0"/>
                <a:cs typeface="Times New Roman" panose="02020603050405020304" pitchFamily="18" charset="0"/>
              </a:rPr>
              <a:t>Mouse Control </a:t>
            </a:r>
            <a:endParaRPr lang="en-US" sz="2800" b="1" u="sng" dirty="0" smtClean="0">
              <a:latin typeface="Times New Roman" panose="02020603050405020304" pitchFamily="18" charset="0"/>
              <a:cs typeface="Times New Roman" panose="02020603050405020304" pitchFamily="18" charset="0"/>
            </a:endParaRPr>
          </a:p>
          <a:p>
            <a:pPr marL="422275" algn="ctr">
              <a:lnSpc>
                <a:spcPct val="100000"/>
              </a:lnSpc>
              <a:spcBef>
                <a:spcPts val="10"/>
              </a:spcBef>
            </a:pPr>
            <a:r>
              <a:rPr lang="en-US" sz="2800" b="1" u="sng" dirty="0" smtClean="0">
                <a:latin typeface="Times New Roman" panose="02020603050405020304" pitchFamily="18" charset="0"/>
                <a:cs typeface="Times New Roman" panose="02020603050405020304" pitchFamily="18" charset="0"/>
              </a:rPr>
              <a:t>The </a:t>
            </a:r>
            <a:r>
              <a:rPr lang="en-US" sz="2800" b="1" u="sng" dirty="0">
                <a:latin typeface="Times New Roman" panose="02020603050405020304" pitchFamily="18" charset="0"/>
                <a:cs typeface="Times New Roman" panose="02020603050405020304" pitchFamily="18" charset="0"/>
              </a:rPr>
              <a:t>Future Of User </a:t>
            </a:r>
            <a:r>
              <a:rPr lang="en-US" sz="2800" b="1" u="sng" dirty="0" smtClean="0">
                <a:latin typeface="Times New Roman" panose="02020603050405020304" pitchFamily="18" charset="0"/>
                <a:cs typeface="Times New Roman" panose="02020603050405020304" pitchFamily="18" charset="0"/>
              </a:rPr>
              <a:t>Interface</a:t>
            </a:r>
            <a:endParaRPr lang="en-IN" sz="2750" b="1" u="sng" spc="-5" dirty="0" smtClean="0">
              <a:uFill>
                <a:solidFill>
                  <a:srgbClr val="000000"/>
                </a:solidFill>
              </a:uFill>
              <a:latin typeface="Times New Roman" panose="02020603050405020304" pitchFamily="18" charset="0"/>
              <a:cs typeface="Times New Roman" panose="02020603050405020304" pitchFamily="18" charset="0"/>
            </a:endParaRPr>
          </a:p>
          <a:p>
            <a:pPr marL="422275" algn="ctr">
              <a:lnSpc>
                <a:spcPct val="100000"/>
              </a:lnSpc>
              <a:spcBef>
                <a:spcPts val="10"/>
              </a:spcBef>
            </a:pPr>
            <a:endParaRPr lang="en-IN" sz="2750" b="1" u="heavy" spc="-5" dirty="0" smtClean="0">
              <a:uFill>
                <a:solidFill>
                  <a:srgbClr val="000000"/>
                </a:solidFill>
              </a:uFill>
              <a:latin typeface="Cambria"/>
              <a:cs typeface="Cambria"/>
            </a:endParaRPr>
          </a:p>
          <a:p>
            <a:pPr marL="422275" algn="ctr">
              <a:lnSpc>
                <a:spcPct val="100000"/>
              </a:lnSpc>
              <a:spcBef>
                <a:spcPts val="10"/>
              </a:spcBef>
            </a:pPr>
            <a:r>
              <a:rPr sz="2400" spc="15" dirty="0" smtClean="0">
                <a:latin typeface="Cambria"/>
                <a:cs typeface="Cambria"/>
              </a:rPr>
              <a:t>U</a:t>
            </a:r>
            <a:r>
              <a:rPr sz="2400" spc="5" dirty="0" smtClean="0">
                <a:latin typeface="Cambria"/>
                <a:cs typeface="Cambria"/>
              </a:rPr>
              <a:t>n</a:t>
            </a:r>
            <a:r>
              <a:rPr sz="2400" spc="15" dirty="0" smtClean="0">
                <a:latin typeface="Cambria"/>
                <a:cs typeface="Cambria"/>
              </a:rPr>
              <a:t>d</a:t>
            </a:r>
            <a:r>
              <a:rPr sz="2400" spc="25" dirty="0" smtClean="0">
                <a:latin typeface="Cambria"/>
                <a:cs typeface="Cambria"/>
              </a:rPr>
              <a:t>e</a:t>
            </a:r>
            <a:r>
              <a:rPr sz="2400" dirty="0" smtClean="0">
                <a:latin typeface="Cambria"/>
                <a:cs typeface="Cambria"/>
              </a:rPr>
              <a:t>r</a:t>
            </a:r>
            <a:r>
              <a:rPr sz="2400" spc="-95" dirty="0" smtClean="0">
                <a:latin typeface="Cambria"/>
                <a:cs typeface="Cambria"/>
              </a:rPr>
              <a:t> </a:t>
            </a:r>
            <a:r>
              <a:rPr sz="2400" spc="10" dirty="0" smtClean="0">
                <a:latin typeface="Cambria"/>
                <a:cs typeface="Cambria"/>
              </a:rPr>
              <a:t>t</a:t>
            </a:r>
            <a:r>
              <a:rPr sz="2400" spc="20" dirty="0" smtClean="0">
                <a:latin typeface="Cambria"/>
                <a:cs typeface="Cambria"/>
              </a:rPr>
              <a:t>h</a:t>
            </a:r>
            <a:r>
              <a:rPr sz="2400" dirty="0" smtClean="0">
                <a:latin typeface="Cambria"/>
                <a:cs typeface="Cambria"/>
              </a:rPr>
              <a:t>e</a:t>
            </a:r>
            <a:r>
              <a:rPr lang="en-IN" sz="2400" dirty="0" smtClean="0">
                <a:latin typeface="Cambria"/>
                <a:cs typeface="Cambria"/>
              </a:rPr>
              <a:t> </a:t>
            </a:r>
            <a:r>
              <a:rPr sz="2400" spc="25" dirty="0" smtClean="0">
                <a:latin typeface="Cambria"/>
                <a:cs typeface="Cambria"/>
              </a:rPr>
              <a:t>G</a:t>
            </a:r>
            <a:r>
              <a:rPr sz="2400" spc="20" dirty="0" smtClean="0">
                <a:latin typeface="Cambria"/>
                <a:cs typeface="Cambria"/>
              </a:rPr>
              <a:t>u</a:t>
            </a:r>
            <a:r>
              <a:rPr sz="2400" dirty="0" smtClean="0">
                <a:latin typeface="Cambria"/>
                <a:cs typeface="Cambria"/>
              </a:rPr>
              <a:t>i</a:t>
            </a:r>
            <a:r>
              <a:rPr sz="2400" spc="20" dirty="0" smtClean="0">
                <a:latin typeface="Cambria"/>
                <a:cs typeface="Cambria"/>
              </a:rPr>
              <a:t>da</a:t>
            </a:r>
            <a:r>
              <a:rPr sz="2400" spc="5" dirty="0" smtClean="0">
                <a:latin typeface="Cambria"/>
                <a:cs typeface="Cambria"/>
              </a:rPr>
              <a:t>n</a:t>
            </a:r>
            <a:r>
              <a:rPr sz="2400" spc="-10" dirty="0" smtClean="0">
                <a:latin typeface="Cambria"/>
                <a:cs typeface="Cambria"/>
              </a:rPr>
              <a:t>c</a:t>
            </a:r>
            <a:r>
              <a:rPr sz="2400" dirty="0" smtClean="0">
                <a:latin typeface="Cambria"/>
                <a:cs typeface="Cambria"/>
              </a:rPr>
              <a:t>e</a:t>
            </a:r>
            <a:r>
              <a:rPr sz="2400" spc="-130" dirty="0" smtClean="0">
                <a:latin typeface="Cambria"/>
                <a:cs typeface="Cambria"/>
              </a:rPr>
              <a:t> </a:t>
            </a:r>
            <a:r>
              <a:rPr sz="2400" dirty="0" smtClean="0">
                <a:latin typeface="Cambria"/>
                <a:cs typeface="Cambria"/>
              </a:rPr>
              <a:t>o</a:t>
            </a:r>
            <a:r>
              <a:rPr sz="2400" spc="15" dirty="0" smtClean="0">
                <a:latin typeface="Cambria"/>
                <a:cs typeface="Cambria"/>
              </a:rPr>
              <a:t>f</a:t>
            </a:r>
            <a:r>
              <a:rPr sz="2400" dirty="0" smtClean="0">
                <a:latin typeface="Cambria"/>
                <a:cs typeface="Cambria"/>
              </a:rPr>
              <a:t>:</a:t>
            </a:r>
            <a:endParaRPr lang="en-IN" sz="2400" dirty="0" smtClean="0">
              <a:latin typeface="Cambria"/>
              <a:cs typeface="Cambria"/>
            </a:endParaRPr>
          </a:p>
          <a:p>
            <a:pPr marL="422275" algn="ctr">
              <a:lnSpc>
                <a:spcPct val="100000"/>
              </a:lnSpc>
              <a:spcBef>
                <a:spcPts val="10"/>
              </a:spcBef>
            </a:pPr>
            <a:r>
              <a:rPr sz="2400" spc="-10" dirty="0" smtClean="0">
                <a:latin typeface="Cambria"/>
                <a:cs typeface="Cambria"/>
              </a:rPr>
              <a:t>Prof.</a:t>
            </a:r>
            <a:r>
              <a:rPr lang="en-IN" sz="2400" spc="-10" dirty="0" smtClean="0">
                <a:latin typeface="Cambria"/>
                <a:cs typeface="Cambria"/>
              </a:rPr>
              <a:t> A. </a:t>
            </a:r>
            <a:r>
              <a:rPr lang="en-IN" sz="2400" spc="-10" dirty="0" err="1" smtClean="0">
                <a:latin typeface="Cambria"/>
                <a:cs typeface="Cambria"/>
              </a:rPr>
              <a:t>A.Chaudhari</a:t>
            </a:r>
            <a:r>
              <a:rPr lang="en-IN" sz="2400" spc="-10" dirty="0" smtClean="0">
                <a:latin typeface="Cambria"/>
                <a:cs typeface="Cambria"/>
              </a:rPr>
              <a:t> </a:t>
            </a:r>
            <a:endParaRPr sz="2400" dirty="0">
              <a:latin typeface="Cambria"/>
              <a:cs typeface="Cambria"/>
            </a:endParaRPr>
          </a:p>
          <a:p>
            <a:pPr algn="ctr">
              <a:lnSpc>
                <a:spcPct val="100000"/>
              </a:lnSpc>
              <a:spcBef>
                <a:spcPts val="45"/>
              </a:spcBef>
            </a:pPr>
            <a:endParaRPr dirty="0" smtClean="0">
              <a:latin typeface="Cambria"/>
              <a:cs typeface="Cambria"/>
            </a:endParaRPr>
          </a:p>
          <a:p>
            <a:pPr marL="7620" algn="ctr">
              <a:lnSpc>
                <a:spcPct val="100000"/>
              </a:lnSpc>
            </a:pPr>
            <a:r>
              <a:rPr lang="en-IN" sz="2400" spc="-5" dirty="0" smtClean="0">
                <a:latin typeface="Cambria"/>
                <a:cs typeface="Cambria"/>
              </a:rPr>
              <a:t>Presented</a:t>
            </a:r>
            <a:r>
              <a:rPr sz="2400" spc="-220" dirty="0" smtClean="0">
                <a:latin typeface="Cambria"/>
                <a:cs typeface="Cambria"/>
              </a:rPr>
              <a:t> </a:t>
            </a:r>
            <a:r>
              <a:rPr sz="2400" spc="30" dirty="0" smtClean="0">
                <a:latin typeface="Cambria"/>
                <a:cs typeface="Cambria"/>
              </a:rPr>
              <a:t>b</a:t>
            </a:r>
            <a:r>
              <a:rPr sz="2400" spc="-15" dirty="0" smtClean="0">
                <a:latin typeface="Cambria"/>
                <a:cs typeface="Cambria"/>
              </a:rPr>
              <a:t>y</a:t>
            </a:r>
            <a:r>
              <a:rPr sz="2400" dirty="0" smtClean="0">
                <a:latin typeface="Cambria"/>
                <a:cs typeface="Cambria"/>
              </a:rPr>
              <a:t>:</a:t>
            </a:r>
          </a:p>
          <a:p>
            <a:pPr marL="1270" algn="ctr">
              <a:lnSpc>
                <a:spcPct val="100000"/>
              </a:lnSpc>
              <a:spcBef>
                <a:spcPts val="50"/>
              </a:spcBef>
            </a:pPr>
            <a:r>
              <a:rPr lang="en-IN" sz="2400" spc="-5" dirty="0" smtClean="0">
                <a:latin typeface="Cambria"/>
                <a:cs typeface="Cambria"/>
              </a:rPr>
              <a:t>Mohammad </a:t>
            </a:r>
            <a:r>
              <a:rPr lang="en-IN" sz="2400" spc="-5" dirty="0" err="1" smtClean="0">
                <a:latin typeface="Cambria"/>
                <a:cs typeface="Cambria"/>
              </a:rPr>
              <a:t>Wasim</a:t>
            </a:r>
            <a:r>
              <a:rPr lang="en-IN" sz="2400" spc="-5" dirty="0" smtClean="0">
                <a:latin typeface="Cambria"/>
                <a:cs typeface="Cambria"/>
              </a:rPr>
              <a:t> </a:t>
            </a:r>
            <a:r>
              <a:rPr lang="en-IN" sz="2400" spc="-5" dirty="0" err="1" smtClean="0">
                <a:latin typeface="Cambria"/>
                <a:cs typeface="Cambria"/>
              </a:rPr>
              <a:t>Tikki</a:t>
            </a:r>
            <a:endParaRPr lang="en-IN" sz="2400" spc="-5" dirty="0" smtClean="0">
              <a:latin typeface="Cambria"/>
              <a:cs typeface="Cambria"/>
            </a:endParaRPr>
          </a:p>
          <a:p>
            <a:pPr marL="1270" algn="ctr">
              <a:lnSpc>
                <a:spcPct val="100000"/>
              </a:lnSpc>
              <a:spcBef>
                <a:spcPts val="50"/>
              </a:spcBef>
            </a:pPr>
            <a:r>
              <a:rPr lang="en-US" sz="2400" spc="-5" dirty="0" smtClean="0">
                <a:latin typeface="Cambria"/>
                <a:cs typeface="Cambria"/>
              </a:rPr>
              <a:t>Mirza Awaise </a:t>
            </a:r>
            <a:r>
              <a:rPr lang="en-US" sz="2400" spc="-5" dirty="0" err="1" smtClean="0">
                <a:latin typeface="Cambria"/>
                <a:cs typeface="Cambria"/>
              </a:rPr>
              <a:t>Baig</a:t>
            </a:r>
            <a:endParaRPr lang="en-US" sz="2400" spc="-5" dirty="0" smtClean="0">
              <a:latin typeface="Cambria"/>
              <a:cs typeface="Cambria"/>
            </a:endParaRPr>
          </a:p>
          <a:p>
            <a:pPr marL="1270" algn="ctr">
              <a:lnSpc>
                <a:spcPct val="100000"/>
              </a:lnSpc>
              <a:spcBef>
                <a:spcPts val="50"/>
              </a:spcBef>
            </a:pPr>
            <a:r>
              <a:rPr lang="en-US" sz="2400" spc="-5" dirty="0" smtClean="0">
                <a:latin typeface="Cambria"/>
                <a:cs typeface="Cambria"/>
              </a:rPr>
              <a:t>Mirza Umar </a:t>
            </a:r>
            <a:r>
              <a:rPr lang="en-US" sz="2400" spc="-5" dirty="0" err="1" smtClean="0">
                <a:latin typeface="Cambria"/>
                <a:cs typeface="Cambria"/>
              </a:rPr>
              <a:t>Baig</a:t>
            </a:r>
            <a:endParaRPr lang="en-US" sz="2400" spc="-5" dirty="0" smtClean="0">
              <a:latin typeface="Cambria"/>
              <a:cs typeface="Cambria"/>
            </a:endParaRPr>
          </a:p>
          <a:p>
            <a:pPr marL="1270" algn="ctr">
              <a:lnSpc>
                <a:spcPct val="100000"/>
              </a:lnSpc>
              <a:spcBef>
                <a:spcPts val="50"/>
              </a:spcBef>
            </a:pPr>
            <a:r>
              <a:rPr lang="en-US" sz="2400" spc="-5" dirty="0" err="1" smtClean="0">
                <a:latin typeface="Cambria"/>
                <a:cs typeface="Cambria"/>
              </a:rPr>
              <a:t>Sourabh</a:t>
            </a:r>
            <a:r>
              <a:rPr lang="en-US" sz="2400" spc="-5" dirty="0" smtClean="0">
                <a:latin typeface="Cambria"/>
                <a:cs typeface="Cambria"/>
              </a:rPr>
              <a:t> </a:t>
            </a:r>
            <a:r>
              <a:rPr lang="en-US" sz="2400" spc="-5" dirty="0" err="1" smtClean="0">
                <a:latin typeface="Cambria"/>
                <a:cs typeface="Cambria"/>
              </a:rPr>
              <a:t>Meshram</a:t>
            </a:r>
            <a:endParaRPr lang="en-IN" sz="2400" spc="-5" dirty="0" smtClean="0">
              <a:latin typeface="Cambria"/>
              <a:cs typeface="Cambria"/>
            </a:endParaRPr>
          </a:p>
          <a:p>
            <a:pPr marL="1270" algn="ctr">
              <a:lnSpc>
                <a:spcPct val="100000"/>
              </a:lnSpc>
              <a:spcBef>
                <a:spcPts val="50"/>
              </a:spcBef>
            </a:pPr>
            <a:endParaRPr lang="en-IN" sz="2400" spc="-5" dirty="0">
              <a:latin typeface="Cambria"/>
              <a:cs typeface="Cambria"/>
            </a:endParaRPr>
          </a:p>
          <a:p>
            <a:pPr marL="1270" algn="ctr">
              <a:lnSpc>
                <a:spcPct val="100000"/>
              </a:lnSpc>
              <a:spcBef>
                <a:spcPts val="50"/>
              </a:spcBef>
            </a:pPr>
            <a:r>
              <a:rPr lang="en-IN" sz="2400" spc="-5" dirty="0" smtClean="0">
                <a:latin typeface="Cambria"/>
                <a:cs typeface="Cambria"/>
              </a:rPr>
              <a:t>Department of Computer Science &amp; Engineering</a:t>
            </a:r>
          </a:p>
          <a:p>
            <a:pPr marL="1270" algn="ctr">
              <a:lnSpc>
                <a:spcPct val="100000"/>
              </a:lnSpc>
              <a:spcBef>
                <a:spcPts val="50"/>
              </a:spcBef>
            </a:pPr>
            <a:r>
              <a:rPr lang="en-US" sz="2400" spc="10" dirty="0" err="1"/>
              <a:t>Prof.Ram</a:t>
            </a:r>
            <a:r>
              <a:rPr lang="en-US" sz="2400" spc="-180" dirty="0"/>
              <a:t> </a:t>
            </a:r>
            <a:r>
              <a:rPr lang="en-US" sz="2400" spc="10" dirty="0" err="1"/>
              <a:t>Meghe</a:t>
            </a:r>
            <a:r>
              <a:rPr lang="en-US" sz="2400" spc="-75" dirty="0"/>
              <a:t> </a:t>
            </a:r>
            <a:r>
              <a:rPr lang="en-US" sz="2400" spc="10" dirty="0"/>
              <a:t>Institute</a:t>
            </a:r>
            <a:r>
              <a:rPr lang="en-US" sz="2400" spc="-140" dirty="0"/>
              <a:t> </a:t>
            </a:r>
            <a:r>
              <a:rPr lang="en-US" sz="2400" spc="15" dirty="0"/>
              <a:t>of</a:t>
            </a:r>
            <a:r>
              <a:rPr lang="en-US" sz="2400" spc="-70" dirty="0"/>
              <a:t> </a:t>
            </a:r>
            <a:r>
              <a:rPr lang="en-US" sz="2400" spc="-20" dirty="0"/>
              <a:t>Technology</a:t>
            </a:r>
            <a:r>
              <a:rPr lang="en-US" sz="2400" spc="-160" dirty="0"/>
              <a:t> </a:t>
            </a:r>
            <a:r>
              <a:rPr lang="en-US" sz="2400" spc="20" dirty="0"/>
              <a:t>and</a:t>
            </a:r>
            <a:r>
              <a:rPr lang="en-US" sz="2400" spc="-75" dirty="0"/>
              <a:t> </a:t>
            </a:r>
            <a:r>
              <a:rPr lang="en-US" sz="2400" spc="-5" dirty="0"/>
              <a:t>Research</a:t>
            </a:r>
            <a:r>
              <a:rPr lang="en-US" sz="2400" spc="-45" dirty="0"/>
              <a:t> </a:t>
            </a:r>
            <a:r>
              <a:rPr lang="en-US" sz="2400" spc="20" dirty="0" err="1"/>
              <a:t>Badnera</a:t>
            </a:r>
            <a:r>
              <a:rPr lang="en-US" sz="2400" spc="20" dirty="0"/>
              <a:t>, </a:t>
            </a:r>
            <a:r>
              <a:rPr lang="en-US" sz="2400" spc="-690" dirty="0"/>
              <a:t> </a:t>
            </a:r>
            <a:r>
              <a:rPr lang="en-US" sz="2400" spc="15" dirty="0"/>
              <a:t>Amravati</a:t>
            </a:r>
            <a:endParaRPr lang="en-IN" sz="2400" spc="-5" dirty="0" smtClean="0">
              <a:latin typeface="Cambria"/>
              <a:cs typeface="Cambria"/>
            </a:endParaRPr>
          </a:p>
          <a:p>
            <a:pPr marL="1270" algn="ctr">
              <a:lnSpc>
                <a:spcPct val="100000"/>
              </a:lnSpc>
              <a:spcBef>
                <a:spcPts val="50"/>
              </a:spcBef>
            </a:pPr>
            <a:endParaRPr lang="en-IN" sz="2400" spc="-5" dirty="0" smtClean="0">
              <a:latin typeface="Cambria"/>
              <a:cs typeface="Cambria"/>
            </a:endParaRPr>
          </a:p>
          <a:p>
            <a:pPr marL="1270" algn="ctr">
              <a:lnSpc>
                <a:spcPct val="100000"/>
              </a:lnSpc>
              <a:spcBef>
                <a:spcPts val="50"/>
              </a:spcBef>
            </a:pPr>
            <a:endParaRPr lang="en-IN" sz="2400" spc="-5" dirty="0">
              <a:latin typeface="Cambria"/>
              <a:cs typeface="Cambria"/>
            </a:endParaRPr>
          </a:p>
          <a:p>
            <a:pPr marL="1270" algn="ctr">
              <a:lnSpc>
                <a:spcPct val="100000"/>
              </a:lnSpc>
              <a:spcBef>
                <a:spcPts val="50"/>
              </a:spcBef>
            </a:pPr>
            <a:endParaRPr sz="2400" dirty="0">
              <a:latin typeface="Cambria"/>
              <a:cs typeface="Cambria"/>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211529"/>
            <a:ext cx="3048000" cy="2316480"/>
          </a:xfrm>
          <a:prstGeom prst="rect">
            <a:avLst/>
          </a:prstGeom>
        </p:spPr>
      </p:pic>
    </p:spTree>
    <p:extLst>
      <p:ext uri="{BB962C8B-B14F-4D97-AF65-F5344CB8AC3E}">
        <p14:creationId xmlns:p14="http://schemas.microsoft.com/office/powerpoint/2010/main" val="11808555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82050-0A9B-2828-B5EE-15E79325159D}"/>
              </a:ext>
            </a:extLst>
          </p:cNvPr>
          <p:cNvSpPr>
            <a:spLocks noGrp="1"/>
          </p:cNvSpPr>
          <p:nvPr>
            <p:ph type="title"/>
          </p:nvPr>
        </p:nvSpPr>
        <p:spPr>
          <a:xfrm>
            <a:off x="1674177" y="966787"/>
            <a:ext cx="10747375" cy="492443"/>
          </a:xfrm>
        </p:spPr>
        <p:txBody>
          <a:bodyPr/>
          <a:lstStyle/>
          <a:p>
            <a:r>
              <a:rPr lang="en-IN" b="1" i="0" u="none" dirty="0">
                <a:latin typeface="Times New Roman" panose="02020603050405020304" pitchFamily="18" charset="0"/>
                <a:cs typeface="Times New Roman" panose="02020603050405020304" pitchFamily="18" charset="0"/>
              </a:rPr>
              <a:t>ADVANTAGES</a:t>
            </a:r>
          </a:p>
        </p:txBody>
      </p:sp>
      <p:sp>
        <p:nvSpPr>
          <p:cNvPr id="3" name="Content Placeholder 2">
            <a:extLst>
              <a:ext uri="{FF2B5EF4-FFF2-40B4-BE49-F238E27FC236}">
                <a16:creationId xmlns:a16="http://schemas.microsoft.com/office/drawing/2014/main" id="{02D38ABF-0053-F078-4E85-806D8A8CBD19}"/>
              </a:ext>
            </a:extLst>
          </p:cNvPr>
          <p:cNvSpPr>
            <a:spLocks noGrp="1"/>
          </p:cNvSpPr>
          <p:nvPr>
            <p:ph idx="1"/>
          </p:nvPr>
        </p:nvSpPr>
        <p:spPr>
          <a:xfrm>
            <a:off x="1444624" y="1917052"/>
            <a:ext cx="11206480" cy="2954655"/>
          </a:xfrm>
        </p:spPr>
        <p:txBody>
          <a:bodyPr/>
          <a:lstStyle/>
          <a:p>
            <a:pPr marL="342900" indent="-342900">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Enhanced Accessibility</a:t>
            </a:r>
          </a:p>
          <a:p>
            <a:pPr marL="342900" indent="-342900">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Precision and Control</a:t>
            </a:r>
          </a:p>
          <a:p>
            <a:pPr marL="342900" indent="-342900">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Immersive Experience</a:t>
            </a:r>
          </a:p>
          <a:p>
            <a:pPr marL="342900" indent="-342900">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Research and Development</a:t>
            </a:r>
          </a:p>
          <a:p>
            <a:pPr marL="342900" indent="-342900">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Cost Effective</a:t>
            </a:r>
          </a:p>
          <a:p>
            <a:pPr marL="342900" indent="-342900">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Flexibility</a:t>
            </a:r>
          </a:p>
        </p:txBody>
      </p:sp>
      <p:sp>
        <p:nvSpPr>
          <p:cNvPr id="4" name="object 3"/>
          <p:cNvSpPr/>
          <p:nvPr/>
        </p:nvSpPr>
        <p:spPr>
          <a:xfrm>
            <a:off x="0" y="4600575"/>
            <a:ext cx="1014094" cy="2019300"/>
          </a:xfrm>
          <a:custGeom>
            <a:avLst/>
            <a:gdLst/>
            <a:ahLst/>
            <a:cxnLst/>
            <a:rect l="l" t="t" r="r" b="b"/>
            <a:pathLst>
              <a:path w="1014094" h="2019300">
                <a:moveTo>
                  <a:pt x="1014056" y="1370926"/>
                </a:moveTo>
                <a:lnTo>
                  <a:pt x="831215" y="1188085"/>
                </a:lnTo>
                <a:lnTo>
                  <a:pt x="1009650" y="1009650"/>
                </a:lnTo>
                <a:lnTo>
                  <a:pt x="0" y="0"/>
                </a:lnTo>
                <a:lnTo>
                  <a:pt x="0" y="2019300"/>
                </a:lnTo>
                <a:lnTo>
                  <a:pt x="487857" y="1531442"/>
                </a:lnTo>
                <a:lnTo>
                  <a:pt x="670699" y="1714271"/>
                </a:lnTo>
                <a:lnTo>
                  <a:pt x="1014056" y="1370926"/>
                </a:lnTo>
                <a:close/>
              </a:path>
            </a:pathLst>
          </a:custGeom>
          <a:solidFill>
            <a:srgbClr val="4471C4">
              <a:alpha val="30195"/>
            </a:srgbClr>
          </a:solidFill>
        </p:spPr>
        <p:txBody>
          <a:bodyPr wrap="square" lIns="0" tIns="0" rIns="0" bIns="0" rtlCol="0"/>
          <a:lstStyle/>
          <a:p>
            <a:endParaRPr/>
          </a:p>
        </p:txBody>
      </p:sp>
      <p:sp>
        <p:nvSpPr>
          <p:cNvPr id="5" name="object 5"/>
          <p:cNvSpPr/>
          <p:nvPr/>
        </p:nvSpPr>
        <p:spPr>
          <a:xfrm>
            <a:off x="11219307" y="0"/>
            <a:ext cx="972819" cy="1933575"/>
          </a:xfrm>
          <a:custGeom>
            <a:avLst/>
            <a:gdLst/>
            <a:ahLst/>
            <a:cxnLst/>
            <a:rect l="l" t="t" r="r" b="b"/>
            <a:pathLst>
              <a:path w="972820" h="1933575">
                <a:moveTo>
                  <a:pt x="972693" y="0"/>
                </a:moveTo>
                <a:lnTo>
                  <a:pt x="1143" y="966724"/>
                </a:lnTo>
                <a:lnTo>
                  <a:pt x="178384" y="1143114"/>
                </a:lnTo>
                <a:lnTo>
                  <a:pt x="0" y="1321562"/>
                </a:lnTo>
                <a:lnTo>
                  <a:pt x="348615" y="1670177"/>
                </a:lnTo>
                <a:lnTo>
                  <a:pt x="527900" y="1490954"/>
                </a:lnTo>
                <a:lnTo>
                  <a:pt x="972693" y="1933575"/>
                </a:lnTo>
                <a:lnTo>
                  <a:pt x="972693" y="0"/>
                </a:lnTo>
                <a:close/>
              </a:path>
            </a:pathLst>
          </a:custGeom>
          <a:solidFill>
            <a:srgbClr val="FFC000">
              <a:alpha val="30195"/>
            </a:srgbClr>
          </a:solidFill>
        </p:spPr>
        <p:txBody>
          <a:bodyPr wrap="square" lIns="0" tIns="0" rIns="0" bIns="0" rtlCol="0"/>
          <a:lstStyle/>
          <a:p>
            <a:endParaRPr/>
          </a:p>
        </p:txBody>
      </p:sp>
      <p:sp>
        <p:nvSpPr>
          <p:cNvPr id="6" name="object 2"/>
          <p:cNvSpPr/>
          <p:nvPr/>
        </p:nvSpPr>
        <p:spPr>
          <a:xfrm>
            <a:off x="1160780" y="895739"/>
            <a:ext cx="45719" cy="3975968"/>
          </a:xfrm>
          <a:custGeom>
            <a:avLst/>
            <a:gdLst/>
            <a:ahLst/>
            <a:cxnLst/>
            <a:rect l="l" t="t" r="r" b="b"/>
            <a:pathLst>
              <a:path w="42545" h="5411470">
                <a:moveTo>
                  <a:pt x="21056" y="-20637"/>
                </a:moveTo>
                <a:lnTo>
                  <a:pt x="21056" y="5432082"/>
                </a:lnTo>
              </a:path>
            </a:pathLst>
          </a:custGeom>
          <a:ln w="83388">
            <a:solidFill>
              <a:srgbClr val="EC7C30"/>
            </a:solidFill>
          </a:ln>
        </p:spPr>
        <p:txBody>
          <a:bodyPr wrap="square" lIns="0" tIns="0" rIns="0" bIns="0" rtlCol="0"/>
          <a:lstStyle/>
          <a:p>
            <a:endParaRPr/>
          </a:p>
        </p:txBody>
      </p:sp>
    </p:spTree>
    <p:extLst>
      <p:ext uri="{BB962C8B-B14F-4D97-AF65-F5344CB8AC3E}">
        <p14:creationId xmlns:p14="http://schemas.microsoft.com/office/powerpoint/2010/main" val="21717374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57F7E-F328-BBD0-0EF2-1FFDFF5E1B9B}"/>
              </a:ext>
            </a:extLst>
          </p:cNvPr>
          <p:cNvSpPr>
            <a:spLocks noGrp="1"/>
          </p:cNvSpPr>
          <p:nvPr>
            <p:ph type="title"/>
          </p:nvPr>
        </p:nvSpPr>
        <p:spPr>
          <a:xfrm>
            <a:off x="1169446" y="262161"/>
            <a:ext cx="10515600" cy="492443"/>
          </a:xfrm>
        </p:spPr>
        <p:txBody>
          <a:bodyPr/>
          <a:lstStyle/>
          <a:p>
            <a:r>
              <a:rPr lang="en-IN" b="1" i="0" u="none"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FEFAA28E-CF9A-4251-79B3-B0D609A3547D}"/>
              </a:ext>
            </a:extLst>
          </p:cNvPr>
          <p:cNvSpPr>
            <a:spLocks noGrp="1"/>
          </p:cNvSpPr>
          <p:nvPr>
            <p:ph idx="1"/>
          </p:nvPr>
        </p:nvSpPr>
        <p:spPr>
          <a:xfrm>
            <a:off x="838200" y="1016765"/>
            <a:ext cx="11178092" cy="5653144"/>
          </a:xfrm>
        </p:spPr>
        <p:txBody>
          <a:bodyPr>
            <a:no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From the process implemented it is cleared that the cursor can be controlled by the eyeball movement i.e., without using hands on the computers. This will be helpful for the people having disability in using the physical parts of the computers to control the cursor points</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"Eye-Guided Mouse Control" system is a revolutionary technology that has the potential to change the lives of millions of people around the world. With its innovative approach to computer accessibility, the system provides a new way to interact with digital devices, allowing users to control the computer cursor with their eyes.</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While there may be challenges in further refining the system's accuracy and responsiveness, the potential benefits are undeniable. The "Eye-Guided Mouse Control" system has the power to improve the lives of individuals with disabilities or mobility impairments, providing them with greater independence and access to digital society.</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With its game-changing capabilities, the "Eye-Guided Mouse Control" system is truly a technology for the future.</a:t>
            </a:r>
            <a:endParaRPr lang="en-IN" sz="2400" dirty="0">
              <a:latin typeface="Times New Roman" panose="02020603050405020304" pitchFamily="18" charset="0"/>
              <a:cs typeface="Times New Roman" panose="02020603050405020304" pitchFamily="18" charset="0"/>
            </a:endParaRPr>
          </a:p>
        </p:txBody>
      </p:sp>
      <p:sp>
        <p:nvSpPr>
          <p:cNvPr id="4" name="object 3"/>
          <p:cNvSpPr/>
          <p:nvPr/>
        </p:nvSpPr>
        <p:spPr>
          <a:xfrm>
            <a:off x="0" y="4600575"/>
            <a:ext cx="1014094" cy="2019300"/>
          </a:xfrm>
          <a:custGeom>
            <a:avLst/>
            <a:gdLst/>
            <a:ahLst/>
            <a:cxnLst/>
            <a:rect l="l" t="t" r="r" b="b"/>
            <a:pathLst>
              <a:path w="1014094" h="2019300">
                <a:moveTo>
                  <a:pt x="1014056" y="1370926"/>
                </a:moveTo>
                <a:lnTo>
                  <a:pt x="831215" y="1188085"/>
                </a:lnTo>
                <a:lnTo>
                  <a:pt x="1009650" y="1009650"/>
                </a:lnTo>
                <a:lnTo>
                  <a:pt x="0" y="0"/>
                </a:lnTo>
                <a:lnTo>
                  <a:pt x="0" y="2019300"/>
                </a:lnTo>
                <a:lnTo>
                  <a:pt x="487857" y="1531442"/>
                </a:lnTo>
                <a:lnTo>
                  <a:pt x="670699" y="1714271"/>
                </a:lnTo>
                <a:lnTo>
                  <a:pt x="1014056" y="1370926"/>
                </a:lnTo>
                <a:close/>
              </a:path>
            </a:pathLst>
          </a:custGeom>
          <a:solidFill>
            <a:srgbClr val="4471C4">
              <a:alpha val="30195"/>
            </a:srgbClr>
          </a:solidFill>
        </p:spPr>
        <p:txBody>
          <a:bodyPr wrap="square" lIns="0" tIns="0" rIns="0" bIns="0" rtlCol="0"/>
          <a:lstStyle/>
          <a:p>
            <a:endParaRPr/>
          </a:p>
        </p:txBody>
      </p:sp>
      <p:sp>
        <p:nvSpPr>
          <p:cNvPr id="5" name="object 5"/>
          <p:cNvSpPr/>
          <p:nvPr/>
        </p:nvSpPr>
        <p:spPr>
          <a:xfrm>
            <a:off x="11219307" y="0"/>
            <a:ext cx="972819" cy="1933575"/>
          </a:xfrm>
          <a:custGeom>
            <a:avLst/>
            <a:gdLst/>
            <a:ahLst/>
            <a:cxnLst/>
            <a:rect l="l" t="t" r="r" b="b"/>
            <a:pathLst>
              <a:path w="972820" h="1933575">
                <a:moveTo>
                  <a:pt x="972693" y="0"/>
                </a:moveTo>
                <a:lnTo>
                  <a:pt x="1143" y="966724"/>
                </a:lnTo>
                <a:lnTo>
                  <a:pt x="178384" y="1143114"/>
                </a:lnTo>
                <a:lnTo>
                  <a:pt x="0" y="1321562"/>
                </a:lnTo>
                <a:lnTo>
                  <a:pt x="348615" y="1670177"/>
                </a:lnTo>
                <a:lnTo>
                  <a:pt x="527900" y="1490954"/>
                </a:lnTo>
                <a:lnTo>
                  <a:pt x="972693" y="1933575"/>
                </a:lnTo>
                <a:lnTo>
                  <a:pt x="972693" y="0"/>
                </a:lnTo>
                <a:close/>
              </a:path>
            </a:pathLst>
          </a:custGeom>
          <a:solidFill>
            <a:srgbClr val="FFC000">
              <a:alpha val="30195"/>
            </a:srgbClr>
          </a:solidFill>
        </p:spPr>
        <p:txBody>
          <a:bodyPr wrap="square" lIns="0" tIns="0" rIns="0" bIns="0" rtlCol="0"/>
          <a:lstStyle/>
          <a:p>
            <a:endParaRPr/>
          </a:p>
        </p:txBody>
      </p:sp>
    </p:spTree>
    <p:extLst>
      <p:ext uri="{BB962C8B-B14F-4D97-AF65-F5344CB8AC3E}">
        <p14:creationId xmlns:p14="http://schemas.microsoft.com/office/powerpoint/2010/main" val="1083147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01845" y="3032696"/>
            <a:ext cx="2898140" cy="701040"/>
          </a:xfrm>
          <a:prstGeom prst="rect">
            <a:avLst/>
          </a:prstGeom>
        </p:spPr>
        <p:txBody>
          <a:bodyPr vert="horz" wrap="square" lIns="0" tIns="16510" rIns="0" bIns="0" rtlCol="0">
            <a:spAutoFit/>
          </a:bodyPr>
          <a:lstStyle/>
          <a:p>
            <a:pPr marL="12700">
              <a:lnSpc>
                <a:spcPct val="100000"/>
              </a:lnSpc>
              <a:spcBef>
                <a:spcPts val="130"/>
              </a:spcBef>
            </a:pPr>
            <a:r>
              <a:rPr sz="4400" b="1" u="none" dirty="0" smtClean="0">
                <a:latin typeface="Cambria"/>
                <a:cs typeface="Cambria"/>
              </a:rPr>
              <a:t>THANKYOU</a:t>
            </a:r>
            <a:endParaRPr sz="4400" dirty="0">
              <a:latin typeface="Cambria"/>
              <a:cs typeface="Cambria"/>
            </a:endParaRPr>
          </a:p>
        </p:txBody>
      </p:sp>
      <p:grpSp>
        <p:nvGrpSpPr>
          <p:cNvPr id="3" name="object 3"/>
          <p:cNvGrpSpPr/>
          <p:nvPr/>
        </p:nvGrpSpPr>
        <p:grpSpPr>
          <a:xfrm>
            <a:off x="1293749" y="0"/>
            <a:ext cx="10898505" cy="6858000"/>
            <a:chOff x="1293749" y="0"/>
            <a:chExt cx="10898505" cy="6858000"/>
          </a:xfrm>
        </p:grpSpPr>
        <p:sp>
          <p:nvSpPr>
            <p:cNvPr id="4" name="object 4"/>
            <p:cNvSpPr/>
            <p:nvPr/>
          </p:nvSpPr>
          <p:spPr>
            <a:xfrm>
              <a:off x="1293749" y="0"/>
              <a:ext cx="9605010" cy="6851015"/>
            </a:xfrm>
            <a:custGeom>
              <a:avLst/>
              <a:gdLst/>
              <a:ahLst/>
              <a:cxnLst/>
              <a:rect l="l" t="t" r="r" b="b"/>
              <a:pathLst>
                <a:path w="9605010" h="6851015">
                  <a:moveTo>
                    <a:pt x="6175502" y="0"/>
                  </a:moveTo>
                  <a:lnTo>
                    <a:pt x="6060694" y="0"/>
                  </a:lnTo>
                  <a:lnTo>
                    <a:pt x="9489694" y="3429000"/>
                  </a:lnTo>
                  <a:lnTo>
                    <a:pt x="6068314" y="6850445"/>
                  </a:lnTo>
                  <a:lnTo>
                    <a:pt x="6183122" y="6850445"/>
                  </a:lnTo>
                  <a:lnTo>
                    <a:pt x="9604502" y="3429000"/>
                  </a:lnTo>
                  <a:lnTo>
                    <a:pt x="6175502" y="0"/>
                  </a:lnTo>
                  <a:close/>
                </a:path>
                <a:path w="9605010" h="6851015">
                  <a:moveTo>
                    <a:pt x="3543808" y="0"/>
                  </a:moveTo>
                  <a:lnTo>
                    <a:pt x="3429000" y="0"/>
                  </a:lnTo>
                  <a:lnTo>
                    <a:pt x="0" y="3429000"/>
                  </a:lnTo>
                  <a:lnTo>
                    <a:pt x="3421379" y="6850445"/>
                  </a:lnTo>
                  <a:lnTo>
                    <a:pt x="3536187" y="6850445"/>
                  </a:lnTo>
                  <a:lnTo>
                    <a:pt x="114807" y="3429000"/>
                  </a:lnTo>
                  <a:lnTo>
                    <a:pt x="3543808" y="0"/>
                  </a:lnTo>
                  <a:close/>
                </a:path>
              </a:pathLst>
            </a:custGeom>
            <a:solidFill>
              <a:srgbClr val="FFFFFF">
                <a:alpha val="59999"/>
              </a:srgbClr>
            </a:solidFill>
          </p:spPr>
          <p:txBody>
            <a:bodyPr wrap="square" lIns="0" tIns="0" rIns="0" bIns="0" rtlCol="0"/>
            <a:lstStyle/>
            <a:p>
              <a:endParaRPr/>
            </a:p>
          </p:txBody>
        </p:sp>
        <p:sp>
          <p:nvSpPr>
            <p:cNvPr id="5" name="object 5"/>
            <p:cNvSpPr/>
            <p:nvPr/>
          </p:nvSpPr>
          <p:spPr>
            <a:xfrm>
              <a:off x="9051646" y="5044694"/>
              <a:ext cx="3140710" cy="1813560"/>
            </a:xfrm>
            <a:custGeom>
              <a:avLst/>
              <a:gdLst/>
              <a:ahLst/>
              <a:cxnLst/>
              <a:rect l="l" t="t" r="r" b="b"/>
              <a:pathLst>
                <a:path w="3140709" h="1813559">
                  <a:moveTo>
                    <a:pt x="3140354" y="1327150"/>
                  </a:moveTo>
                  <a:lnTo>
                    <a:pt x="1813204" y="0"/>
                  </a:lnTo>
                  <a:lnTo>
                    <a:pt x="1480781" y="332447"/>
                  </a:lnTo>
                  <a:lnTo>
                    <a:pt x="1148359" y="0"/>
                  </a:lnTo>
                  <a:lnTo>
                    <a:pt x="469544" y="678840"/>
                  </a:lnTo>
                  <a:lnTo>
                    <a:pt x="801979" y="1011288"/>
                  </a:lnTo>
                  <a:lnTo>
                    <a:pt x="0" y="1813306"/>
                  </a:lnTo>
                  <a:lnTo>
                    <a:pt x="3140354" y="1813306"/>
                  </a:lnTo>
                  <a:lnTo>
                    <a:pt x="3140354" y="1327150"/>
                  </a:lnTo>
                  <a:close/>
                </a:path>
              </a:pathLst>
            </a:custGeom>
            <a:solidFill>
              <a:srgbClr val="FFC000">
                <a:alpha val="39999"/>
              </a:srgbClr>
            </a:solidFill>
          </p:spPr>
          <p:txBody>
            <a:bodyPr wrap="square" lIns="0" tIns="0" rIns="0" bIns="0" rtlCol="0"/>
            <a:lstStyle/>
            <a:p>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object 2"/>
          <p:cNvPicPr/>
          <p:nvPr/>
        </p:nvPicPr>
        <p:blipFill>
          <a:blip r:embed="rId2" cstate="print"/>
          <a:stretch>
            <a:fillRect/>
          </a:stretch>
        </p:blipFill>
        <p:spPr>
          <a:xfrm>
            <a:off x="0" y="0"/>
            <a:ext cx="12192000" cy="1581150"/>
          </a:xfrm>
          <a:prstGeom prst="rect">
            <a:avLst/>
          </a:prstGeom>
        </p:spPr>
      </p:pic>
      <p:sp>
        <p:nvSpPr>
          <p:cNvPr id="32" name="object 3"/>
          <p:cNvSpPr txBox="1">
            <a:spLocks noGrp="1"/>
          </p:cNvSpPr>
          <p:nvPr>
            <p:ph type="title"/>
          </p:nvPr>
        </p:nvSpPr>
        <p:spPr>
          <a:xfrm>
            <a:off x="1451610" y="415543"/>
            <a:ext cx="2234565" cy="632460"/>
          </a:xfrm>
          <a:prstGeom prst="rect">
            <a:avLst/>
          </a:prstGeom>
        </p:spPr>
        <p:txBody>
          <a:bodyPr vert="horz" wrap="square" lIns="0" tIns="16510" rIns="0" bIns="0" rtlCol="0">
            <a:spAutoFit/>
          </a:bodyPr>
          <a:lstStyle/>
          <a:p>
            <a:pPr marL="12700">
              <a:lnSpc>
                <a:spcPct val="100000"/>
              </a:lnSpc>
              <a:spcBef>
                <a:spcPts val="130"/>
              </a:spcBef>
            </a:pPr>
            <a:r>
              <a:rPr sz="3950" i="0" u="none" spc="-90" dirty="0">
                <a:solidFill>
                  <a:srgbClr val="FFFFFF"/>
                </a:solidFill>
                <a:latin typeface="Calibri Light"/>
                <a:cs typeface="Calibri Light"/>
              </a:rPr>
              <a:t>C</a:t>
            </a:r>
            <a:r>
              <a:rPr sz="3950" i="0" u="none" spc="30" dirty="0">
                <a:solidFill>
                  <a:srgbClr val="FFFFFF"/>
                </a:solidFill>
                <a:latin typeface="Calibri Light"/>
                <a:cs typeface="Calibri Light"/>
              </a:rPr>
              <a:t>O</a:t>
            </a:r>
            <a:r>
              <a:rPr sz="3950" i="0" u="none" spc="10" dirty="0">
                <a:solidFill>
                  <a:srgbClr val="FFFFFF"/>
                </a:solidFill>
                <a:latin typeface="Calibri Light"/>
                <a:cs typeface="Calibri Light"/>
              </a:rPr>
              <a:t>N</a:t>
            </a:r>
            <a:r>
              <a:rPr sz="3950" i="0" u="none" spc="45" dirty="0">
                <a:solidFill>
                  <a:srgbClr val="FFFFFF"/>
                </a:solidFill>
                <a:latin typeface="Calibri Light"/>
                <a:cs typeface="Calibri Light"/>
              </a:rPr>
              <a:t>T</a:t>
            </a:r>
            <a:r>
              <a:rPr sz="3950" i="0" u="none" spc="10" dirty="0">
                <a:solidFill>
                  <a:srgbClr val="FFFFFF"/>
                </a:solidFill>
                <a:latin typeface="Calibri Light"/>
                <a:cs typeface="Calibri Light"/>
              </a:rPr>
              <a:t>E</a:t>
            </a:r>
            <a:r>
              <a:rPr sz="3950" i="0" u="none" spc="25" dirty="0">
                <a:solidFill>
                  <a:srgbClr val="FFFFFF"/>
                </a:solidFill>
                <a:latin typeface="Calibri Light"/>
                <a:cs typeface="Calibri Light"/>
              </a:rPr>
              <a:t>N</a:t>
            </a:r>
            <a:r>
              <a:rPr sz="3950" i="0" u="none" spc="30" dirty="0">
                <a:solidFill>
                  <a:srgbClr val="FFFFFF"/>
                </a:solidFill>
                <a:latin typeface="Calibri Light"/>
                <a:cs typeface="Calibri Light"/>
              </a:rPr>
              <a:t>T</a:t>
            </a:r>
            <a:r>
              <a:rPr sz="3950" i="0" u="none" spc="10" dirty="0">
                <a:solidFill>
                  <a:srgbClr val="FFFFFF"/>
                </a:solidFill>
                <a:latin typeface="Calibri Light"/>
                <a:cs typeface="Calibri Light"/>
              </a:rPr>
              <a:t>S</a:t>
            </a:r>
            <a:endParaRPr sz="3950">
              <a:latin typeface="Calibri Light"/>
              <a:cs typeface="Calibri Light"/>
            </a:endParaRPr>
          </a:p>
        </p:txBody>
      </p:sp>
      <p:grpSp>
        <p:nvGrpSpPr>
          <p:cNvPr id="33" name="object 4"/>
          <p:cNvGrpSpPr/>
          <p:nvPr/>
        </p:nvGrpSpPr>
        <p:grpSpPr>
          <a:xfrm>
            <a:off x="1036637" y="2112898"/>
            <a:ext cx="3583304" cy="1774825"/>
            <a:chOff x="1036637" y="2112898"/>
            <a:chExt cx="3583304" cy="1774825"/>
          </a:xfrm>
        </p:grpSpPr>
        <p:sp>
          <p:nvSpPr>
            <p:cNvPr id="34" name="object 5"/>
            <p:cNvSpPr/>
            <p:nvPr/>
          </p:nvSpPr>
          <p:spPr>
            <a:xfrm>
              <a:off x="1042987" y="2119248"/>
              <a:ext cx="3576954" cy="1762125"/>
            </a:xfrm>
            <a:custGeom>
              <a:avLst/>
              <a:gdLst/>
              <a:ahLst/>
              <a:cxnLst/>
              <a:rect l="l" t="t" r="r" b="b"/>
              <a:pathLst>
                <a:path w="3576954" h="1762125">
                  <a:moveTo>
                    <a:pt x="3576891" y="874395"/>
                  </a:moveTo>
                  <a:lnTo>
                    <a:pt x="3571430" y="871220"/>
                  </a:lnTo>
                  <a:lnTo>
                    <a:pt x="3494468" y="826389"/>
                  </a:lnTo>
                  <a:lnTo>
                    <a:pt x="3492563" y="826897"/>
                  </a:lnTo>
                  <a:lnTo>
                    <a:pt x="3490785" y="829945"/>
                  </a:lnTo>
                  <a:lnTo>
                    <a:pt x="3491293" y="831850"/>
                  </a:lnTo>
                  <a:lnTo>
                    <a:pt x="3558768" y="871220"/>
                  </a:lnTo>
                  <a:lnTo>
                    <a:pt x="2933700" y="871220"/>
                  </a:lnTo>
                  <a:lnTo>
                    <a:pt x="2933700" y="0"/>
                  </a:lnTo>
                  <a:lnTo>
                    <a:pt x="0" y="0"/>
                  </a:lnTo>
                  <a:lnTo>
                    <a:pt x="0" y="1762125"/>
                  </a:lnTo>
                  <a:lnTo>
                    <a:pt x="2933700" y="1762125"/>
                  </a:lnTo>
                  <a:lnTo>
                    <a:pt x="2933700" y="877570"/>
                  </a:lnTo>
                  <a:lnTo>
                    <a:pt x="3558997" y="877570"/>
                  </a:lnTo>
                  <a:lnTo>
                    <a:pt x="3491293" y="917067"/>
                  </a:lnTo>
                  <a:lnTo>
                    <a:pt x="3490785" y="918972"/>
                  </a:lnTo>
                  <a:lnTo>
                    <a:pt x="3492563" y="922020"/>
                  </a:lnTo>
                  <a:lnTo>
                    <a:pt x="3494468" y="922528"/>
                  </a:lnTo>
                  <a:lnTo>
                    <a:pt x="3571443" y="877570"/>
                  </a:lnTo>
                  <a:lnTo>
                    <a:pt x="3576891" y="874395"/>
                  </a:lnTo>
                  <a:close/>
                </a:path>
              </a:pathLst>
            </a:custGeom>
            <a:solidFill>
              <a:srgbClr val="5B9BD4"/>
            </a:solidFill>
          </p:spPr>
          <p:txBody>
            <a:bodyPr wrap="square" lIns="0" tIns="0" rIns="0" bIns="0" rtlCol="0"/>
            <a:lstStyle/>
            <a:p>
              <a:endParaRPr/>
            </a:p>
          </p:txBody>
        </p:sp>
        <p:sp>
          <p:nvSpPr>
            <p:cNvPr id="35" name="object 6"/>
            <p:cNvSpPr/>
            <p:nvPr/>
          </p:nvSpPr>
          <p:spPr>
            <a:xfrm>
              <a:off x="1042987" y="2119248"/>
              <a:ext cx="2933700" cy="1762125"/>
            </a:xfrm>
            <a:custGeom>
              <a:avLst/>
              <a:gdLst/>
              <a:ahLst/>
              <a:cxnLst/>
              <a:rect l="l" t="t" r="r" b="b"/>
              <a:pathLst>
                <a:path w="2933700" h="1762125">
                  <a:moveTo>
                    <a:pt x="0" y="1762125"/>
                  </a:moveTo>
                  <a:lnTo>
                    <a:pt x="2933700" y="1762125"/>
                  </a:lnTo>
                  <a:lnTo>
                    <a:pt x="2933700" y="0"/>
                  </a:lnTo>
                  <a:lnTo>
                    <a:pt x="0" y="0"/>
                  </a:lnTo>
                  <a:lnTo>
                    <a:pt x="0" y="1762125"/>
                  </a:lnTo>
                  <a:close/>
                </a:path>
              </a:pathLst>
            </a:custGeom>
            <a:ln w="12700">
              <a:solidFill>
                <a:srgbClr val="FFFFFF"/>
              </a:solidFill>
            </a:ln>
          </p:spPr>
          <p:txBody>
            <a:bodyPr wrap="square" lIns="0" tIns="0" rIns="0" bIns="0" rtlCol="0"/>
            <a:lstStyle/>
            <a:p>
              <a:endParaRPr/>
            </a:p>
          </p:txBody>
        </p:sp>
      </p:grpSp>
      <p:sp>
        <p:nvSpPr>
          <p:cNvPr id="36" name="object 7"/>
          <p:cNvSpPr txBox="1"/>
          <p:nvPr/>
        </p:nvSpPr>
        <p:spPr>
          <a:xfrm>
            <a:off x="1042987" y="2119248"/>
            <a:ext cx="2933700" cy="1762125"/>
          </a:xfrm>
          <a:prstGeom prst="rect">
            <a:avLst/>
          </a:prstGeom>
        </p:spPr>
        <p:txBody>
          <a:bodyPr vert="horz" wrap="square" lIns="0" tIns="0" rIns="0" bIns="0" rtlCol="0">
            <a:spAutoFit/>
          </a:bodyPr>
          <a:lstStyle/>
          <a:p>
            <a:pPr>
              <a:lnSpc>
                <a:spcPct val="100000"/>
              </a:lnSpc>
            </a:pPr>
            <a:endParaRPr sz="2600" dirty="0">
              <a:latin typeface="Times New Roman"/>
              <a:cs typeface="Times New Roman"/>
            </a:endParaRPr>
          </a:p>
          <a:p>
            <a:pPr>
              <a:lnSpc>
                <a:spcPct val="100000"/>
              </a:lnSpc>
              <a:spcBef>
                <a:spcPts val="30"/>
              </a:spcBef>
            </a:pPr>
            <a:endParaRPr sz="2400" dirty="0">
              <a:latin typeface="Times New Roman"/>
              <a:cs typeface="Times New Roman"/>
            </a:endParaRPr>
          </a:p>
          <a:p>
            <a:pPr marL="370205" indent="-229235">
              <a:lnSpc>
                <a:spcPct val="100000"/>
              </a:lnSpc>
              <a:buChar char="•"/>
              <a:tabLst>
                <a:tab pos="370840" algn="l"/>
              </a:tabLst>
            </a:pPr>
            <a:r>
              <a:rPr sz="2600" spc="10" dirty="0">
                <a:solidFill>
                  <a:srgbClr val="FFFFFF"/>
                </a:solidFill>
                <a:latin typeface="Calibri"/>
                <a:cs typeface="Calibri"/>
              </a:rPr>
              <a:t>INTRODUCTION</a:t>
            </a:r>
            <a:endParaRPr sz="2600" dirty="0">
              <a:latin typeface="Calibri"/>
              <a:cs typeface="Calibri"/>
            </a:endParaRPr>
          </a:p>
        </p:txBody>
      </p:sp>
      <p:grpSp>
        <p:nvGrpSpPr>
          <p:cNvPr id="37" name="object 8"/>
          <p:cNvGrpSpPr/>
          <p:nvPr/>
        </p:nvGrpSpPr>
        <p:grpSpPr>
          <a:xfrm>
            <a:off x="4637151" y="2112898"/>
            <a:ext cx="3583304" cy="1774825"/>
            <a:chOff x="4637151" y="2112898"/>
            <a:chExt cx="3583304" cy="1774825"/>
          </a:xfrm>
        </p:grpSpPr>
        <p:sp>
          <p:nvSpPr>
            <p:cNvPr id="38" name="object 9"/>
            <p:cNvSpPr/>
            <p:nvPr/>
          </p:nvSpPr>
          <p:spPr>
            <a:xfrm>
              <a:off x="7577074" y="2945637"/>
              <a:ext cx="643255" cy="96520"/>
            </a:xfrm>
            <a:custGeom>
              <a:avLst/>
              <a:gdLst/>
              <a:ahLst/>
              <a:cxnLst/>
              <a:rect l="l" t="t" r="r" b="b"/>
              <a:pathLst>
                <a:path w="643254" h="96519">
                  <a:moveTo>
                    <a:pt x="630700" y="48069"/>
                  </a:moveTo>
                  <a:lnTo>
                    <a:pt x="557656" y="90677"/>
                  </a:lnTo>
                  <a:lnTo>
                    <a:pt x="557149" y="92583"/>
                  </a:lnTo>
                  <a:lnTo>
                    <a:pt x="558926" y="95631"/>
                  </a:lnTo>
                  <a:lnTo>
                    <a:pt x="560831" y="96138"/>
                  </a:lnTo>
                  <a:lnTo>
                    <a:pt x="637818" y="51181"/>
                  </a:lnTo>
                  <a:lnTo>
                    <a:pt x="636904" y="51181"/>
                  </a:lnTo>
                  <a:lnTo>
                    <a:pt x="636904" y="50800"/>
                  </a:lnTo>
                  <a:lnTo>
                    <a:pt x="635380" y="50800"/>
                  </a:lnTo>
                  <a:lnTo>
                    <a:pt x="630700" y="48069"/>
                  </a:lnTo>
                  <a:close/>
                </a:path>
                <a:path w="643254" h="96519">
                  <a:moveTo>
                    <a:pt x="625148" y="44831"/>
                  </a:moveTo>
                  <a:lnTo>
                    <a:pt x="0" y="44831"/>
                  </a:lnTo>
                  <a:lnTo>
                    <a:pt x="0" y="51181"/>
                  </a:lnTo>
                  <a:lnTo>
                    <a:pt x="625366" y="51181"/>
                  </a:lnTo>
                  <a:lnTo>
                    <a:pt x="630700" y="48069"/>
                  </a:lnTo>
                  <a:lnTo>
                    <a:pt x="625148" y="44831"/>
                  </a:lnTo>
                  <a:close/>
                </a:path>
                <a:path w="643254" h="96519">
                  <a:moveTo>
                    <a:pt x="637803" y="44831"/>
                  </a:moveTo>
                  <a:lnTo>
                    <a:pt x="636904" y="44831"/>
                  </a:lnTo>
                  <a:lnTo>
                    <a:pt x="636904" y="51181"/>
                  </a:lnTo>
                  <a:lnTo>
                    <a:pt x="637818" y="51181"/>
                  </a:lnTo>
                  <a:lnTo>
                    <a:pt x="643254" y="48006"/>
                  </a:lnTo>
                  <a:lnTo>
                    <a:pt x="637803" y="44831"/>
                  </a:lnTo>
                  <a:close/>
                </a:path>
                <a:path w="643254" h="96519">
                  <a:moveTo>
                    <a:pt x="635380" y="45338"/>
                  </a:moveTo>
                  <a:lnTo>
                    <a:pt x="630700" y="48069"/>
                  </a:lnTo>
                  <a:lnTo>
                    <a:pt x="635380" y="50800"/>
                  </a:lnTo>
                  <a:lnTo>
                    <a:pt x="635380" y="45338"/>
                  </a:lnTo>
                  <a:close/>
                </a:path>
                <a:path w="643254" h="96519">
                  <a:moveTo>
                    <a:pt x="636904" y="45338"/>
                  </a:moveTo>
                  <a:lnTo>
                    <a:pt x="635380" y="45338"/>
                  </a:lnTo>
                  <a:lnTo>
                    <a:pt x="635380" y="50800"/>
                  </a:lnTo>
                  <a:lnTo>
                    <a:pt x="636904" y="50800"/>
                  </a:lnTo>
                  <a:lnTo>
                    <a:pt x="636904" y="45338"/>
                  </a:lnTo>
                  <a:close/>
                </a:path>
                <a:path w="643254" h="96519">
                  <a:moveTo>
                    <a:pt x="560831" y="0"/>
                  </a:moveTo>
                  <a:lnTo>
                    <a:pt x="558926" y="508"/>
                  </a:lnTo>
                  <a:lnTo>
                    <a:pt x="557149" y="3556"/>
                  </a:lnTo>
                  <a:lnTo>
                    <a:pt x="557656" y="5461"/>
                  </a:lnTo>
                  <a:lnTo>
                    <a:pt x="630700" y="48069"/>
                  </a:lnTo>
                  <a:lnTo>
                    <a:pt x="635380" y="45338"/>
                  </a:lnTo>
                  <a:lnTo>
                    <a:pt x="636904" y="45338"/>
                  </a:lnTo>
                  <a:lnTo>
                    <a:pt x="636904" y="44831"/>
                  </a:lnTo>
                  <a:lnTo>
                    <a:pt x="637803" y="44831"/>
                  </a:lnTo>
                  <a:lnTo>
                    <a:pt x="560831" y="0"/>
                  </a:lnTo>
                  <a:close/>
                </a:path>
              </a:pathLst>
            </a:custGeom>
            <a:solidFill>
              <a:srgbClr val="53CCCD"/>
            </a:solidFill>
          </p:spPr>
          <p:txBody>
            <a:bodyPr wrap="square" lIns="0" tIns="0" rIns="0" bIns="0" rtlCol="0"/>
            <a:lstStyle/>
            <a:p>
              <a:endParaRPr/>
            </a:p>
          </p:txBody>
        </p:sp>
        <p:sp>
          <p:nvSpPr>
            <p:cNvPr id="39" name="object 10"/>
            <p:cNvSpPr/>
            <p:nvPr/>
          </p:nvSpPr>
          <p:spPr>
            <a:xfrm>
              <a:off x="4643501" y="2119248"/>
              <a:ext cx="2933700" cy="1762125"/>
            </a:xfrm>
            <a:custGeom>
              <a:avLst/>
              <a:gdLst/>
              <a:ahLst/>
              <a:cxnLst/>
              <a:rect l="l" t="t" r="r" b="b"/>
              <a:pathLst>
                <a:path w="2933700" h="1762125">
                  <a:moveTo>
                    <a:pt x="2933700" y="0"/>
                  </a:moveTo>
                  <a:lnTo>
                    <a:pt x="0" y="0"/>
                  </a:lnTo>
                  <a:lnTo>
                    <a:pt x="0" y="1762125"/>
                  </a:lnTo>
                  <a:lnTo>
                    <a:pt x="2933700" y="1762125"/>
                  </a:lnTo>
                  <a:lnTo>
                    <a:pt x="2933700" y="0"/>
                  </a:lnTo>
                  <a:close/>
                </a:path>
              </a:pathLst>
            </a:custGeom>
            <a:solidFill>
              <a:srgbClr val="54C3CF"/>
            </a:solidFill>
          </p:spPr>
          <p:txBody>
            <a:bodyPr wrap="square" lIns="0" tIns="0" rIns="0" bIns="0" rtlCol="0"/>
            <a:lstStyle/>
            <a:p>
              <a:endParaRPr/>
            </a:p>
          </p:txBody>
        </p:sp>
        <p:sp>
          <p:nvSpPr>
            <p:cNvPr id="40" name="object 11"/>
            <p:cNvSpPr/>
            <p:nvPr/>
          </p:nvSpPr>
          <p:spPr>
            <a:xfrm>
              <a:off x="4643501" y="2119248"/>
              <a:ext cx="2933700" cy="1762125"/>
            </a:xfrm>
            <a:custGeom>
              <a:avLst/>
              <a:gdLst/>
              <a:ahLst/>
              <a:cxnLst/>
              <a:rect l="l" t="t" r="r" b="b"/>
              <a:pathLst>
                <a:path w="2933700" h="1762125">
                  <a:moveTo>
                    <a:pt x="0" y="1762125"/>
                  </a:moveTo>
                  <a:lnTo>
                    <a:pt x="2933700" y="1762125"/>
                  </a:lnTo>
                  <a:lnTo>
                    <a:pt x="2933700" y="0"/>
                  </a:lnTo>
                  <a:lnTo>
                    <a:pt x="0" y="0"/>
                  </a:lnTo>
                  <a:lnTo>
                    <a:pt x="0" y="1762125"/>
                  </a:lnTo>
                  <a:close/>
                </a:path>
              </a:pathLst>
            </a:custGeom>
            <a:ln w="12700">
              <a:solidFill>
                <a:srgbClr val="FFFFFF"/>
              </a:solidFill>
            </a:ln>
          </p:spPr>
          <p:txBody>
            <a:bodyPr wrap="square" lIns="0" tIns="0" rIns="0" bIns="0" rtlCol="0"/>
            <a:lstStyle/>
            <a:p>
              <a:endParaRPr/>
            </a:p>
          </p:txBody>
        </p:sp>
      </p:grpSp>
      <p:sp>
        <p:nvSpPr>
          <p:cNvPr id="41" name="object 12"/>
          <p:cNvSpPr txBox="1"/>
          <p:nvPr/>
        </p:nvSpPr>
        <p:spPr>
          <a:xfrm>
            <a:off x="5033158" y="2250895"/>
            <a:ext cx="2809495" cy="1389483"/>
          </a:xfrm>
          <a:prstGeom prst="rect">
            <a:avLst/>
          </a:prstGeom>
        </p:spPr>
        <p:txBody>
          <a:bodyPr vert="horz" wrap="square" lIns="0" tIns="4445" rIns="0" bIns="0" rtlCol="0">
            <a:spAutoFit/>
          </a:bodyPr>
          <a:lstStyle/>
          <a:p>
            <a:pPr>
              <a:lnSpc>
                <a:spcPct val="100000"/>
              </a:lnSpc>
              <a:spcBef>
                <a:spcPts val="35"/>
              </a:spcBef>
            </a:pPr>
            <a:endParaRPr lang="en-IN" sz="3000" b="1" dirty="0" smtClean="0">
              <a:solidFill>
                <a:schemeClr val="bg1"/>
              </a:solidFill>
              <a:latin typeface="+mj-lt"/>
              <a:cs typeface="Times New Roman"/>
            </a:endParaRPr>
          </a:p>
          <a:p>
            <a:r>
              <a:rPr lang="en-US" sz="3000" b="1" dirty="0" smtClean="0">
                <a:solidFill>
                  <a:schemeClr val="bg1"/>
                </a:solidFill>
                <a:latin typeface="+mj-lt"/>
              </a:rPr>
              <a:t>Problem Statement</a:t>
            </a:r>
            <a:endParaRPr lang="en-IN" sz="3000" b="1" dirty="0">
              <a:solidFill>
                <a:schemeClr val="bg1"/>
              </a:solidFill>
              <a:latin typeface="+mj-lt"/>
            </a:endParaRPr>
          </a:p>
        </p:txBody>
      </p:sp>
      <p:grpSp>
        <p:nvGrpSpPr>
          <p:cNvPr id="42" name="object 13"/>
          <p:cNvGrpSpPr/>
          <p:nvPr/>
        </p:nvGrpSpPr>
        <p:grpSpPr>
          <a:xfrm>
            <a:off x="2461767" y="2112898"/>
            <a:ext cx="8722360" cy="2402205"/>
            <a:chOff x="2461767" y="2112898"/>
            <a:chExt cx="8722360" cy="2402205"/>
          </a:xfrm>
        </p:grpSpPr>
        <p:sp>
          <p:nvSpPr>
            <p:cNvPr id="43" name="object 14"/>
            <p:cNvSpPr/>
            <p:nvPr/>
          </p:nvSpPr>
          <p:spPr>
            <a:xfrm>
              <a:off x="2461767" y="3871848"/>
              <a:ext cx="7258050" cy="643255"/>
            </a:xfrm>
            <a:custGeom>
              <a:avLst/>
              <a:gdLst/>
              <a:ahLst/>
              <a:cxnLst/>
              <a:rect l="l" t="t" r="r" b="b"/>
              <a:pathLst>
                <a:path w="7258050" h="643254">
                  <a:moveTo>
                    <a:pt x="3556" y="557149"/>
                  </a:moveTo>
                  <a:lnTo>
                    <a:pt x="507" y="558926"/>
                  </a:lnTo>
                  <a:lnTo>
                    <a:pt x="0" y="560832"/>
                  </a:lnTo>
                  <a:lnTo>
                    <a:pt x="48132" y="643255"/>
                  </a:lnTo>
                  <a:lnTo>
                    <a:pt x="51831" y="636905"/>
                  </a:lnTo>
                  <a:lnTo>
                    <a:pt x="44957" y="636905"/>
                  </a:lnTo>
                  <a:lnTo>
                    <a:pt x="44831" y="625148"/>
                  </a:lnTo>
                  <a:lnTo>
                    <a:pt x="5461" y="557657"/>
                  </a:lnTo>
                  <a:lnTo>
                    <a:pt x="3556" y="557149"/>
                  </a:lnTo>
                  <a:close/>
                </a:path>
                <a:path w="7258050" h="643254">
                  <a:moveTo>
                    <a:pt x="44957" y="625366"/>
                  </a:moveTo>
                  <a:lnTo>
                    <a:pt x="44957" y="636905"/>
                  </a:lnTo>
                  <a:lnTo>
                    <a:pt x="51307" y="636905"/>
                  </a:lnTo>
                  <a:lnTo>
                    <a:pt x="51307" y="635381"/>
                  </a:lnTo>
                  <a:lnTo>
                    <a:pt x="45338" y="635381"/>
                  </a:lnTo>
                  <a:lnTo>
                    <a:pt x="48069" y="630700"/>
                  </a:lnTo>
                  <a:lnTo>
                    <a:pt x="44957" y="625366"/>
                  </a:lnTo>
                  <a:close/>
                </a:path>
                <a:path w="7258050" h="643254">
                  <a:moveTo>
                    <a:pt x="92582" y="557149"/>
                  </a:moveTo>
                  <a:lnTo>
                    <a:pt x="90677" y="557657"/>
                  </a:lnTo>
                  <a:lnTo>
                    <a:pt x="51307" y="625148"/>
                  </a:lnTo>
                  <a:lnTo>
                    <a:pt x="51307" y="636905"/>
                  </a:lnTo>
                  <a:lnTo>
                    <a:pt x="51831" y="636905"/>
                  </a:lnTo>
                  <a:lnTo>
                    <a:pt x="96138" y="560832"/>
                  </a:lnTo>
                  <a:lnTo>
                    <a:pt x="95631" y="558926"/>
                  </a:lnTo>
                  <a:lnTo>
                    <a:pt x="92582" y="557149"/>
                  </a:lnTo>
                  <a:close/>
                </a:path>
                <a:path w="7258050" h="643254">
                  <a:moveTo>
                    <a:pt x="48069" y="630700"/>
                  </a:moveTo>
                  <a:lnTo>
                    <a:pt x="45338" y="635381"/>
                  </a:lnTo>
                  <a:lnTo>
                    <a:pt x="50800" y="635381"/>
                  </a:lnTo>
                  <a:lnTo>
                    <a:pt x="48069" y="630700"/>
                  </a:lnTo>
                  <a:close/>
                </a:path>
                <a:path w="7258050" h="643254">
                  <a:moveTo>
                    <a:pt x="51307" y="625148"/>
                  </a:moveTo>
                  <a:lnTo>
                    <a:pt x="48069" y="630700"/>
                  </a:lnTo>
                  <a:lnTo>
                    <a:pt x="50800" y="635381"/>
                  </a:lnTo>
                  <a:lnTo>
                    <a:pt x="51307" y="635381"/>
                  </a:lnTo>
                  <a:lnTo>
                    <a:pt x="51307" y="625148"/>
                  </a:lnTo>
                  <a:close/>
                </a:path>
                <a:path w="7258050" h="643254">
                  <a:moveTo>
                    <a:pt x="7251191" y="335533"/>
                  </a:moveTo>
                  <a:lnTo>
                    <a:pt x="44957" y="335533"/>
                  </a:lnTo>
                  <a:lnTo>
                    <a:pt x="44957" y="625366"/>
                  </a:lnTo>
                  <a:lnTo>
                    <a:pt x="48069" y="630700"/>
                  </a:lnTo>
                  <a:lnTo>
                    <a:pt x="51181" y="625366"/>
                  </a:lnTo>
                  <a:lnTo>
                    <a:pt x="51307" y="341883"/>
                  </a:lnTo>
                  <a:lnTo>
                    <a:pt x="48132" y="341883"/>
                  </a:lnTo>
                  <a:lnTo>
                    <a:pt x="51307" y="338708"/>
                  </a:lnTo>
                  <a:lnTo>
                    <a:pt x="7251191" y="338708"/>
                  </a:lnTo>
                  <a:lnTo>
                    <a:pt x="7251191" y="335533"/>
                  </a:lnTo>
                  <a:close/>
                </a:path>
                <a:path w="7258050" h="643254">
                  <a:moveTo>
                    <a:pt x="51307" y="338708"/>
                  </a:moveTo>
                  <a:lnTo>
                    <a:pt x="48132" y="341883"/>
                  </a:lnTo>
                  <a:lnTo>
                    <a:pt x="51307" y="341883"/>
                  </a:lnTo>
                  <a:lnTo>
                    <a:pt x="51307" y="338708"/>
                  </a:lnTo>
                  <a:close/>
                </a:path>
                <a:path w="7258050" h="643254">
                  <a:moveTo>
                    <a:pt x="7257541" y="335533"/>
                  </a:moveTo>
                  <a:lnTo>
                    <a:pt x="7254366" y="335533"/>
                  </a:lnTo>
                  <a:lnTo>
                    <a:pt x="7251191" y="338708"/>
                  </a:lnTo>
                  <a:lnTo>
                    <a:pt x="51307" y="338708"/>
                  </a:lnTo>
                  <a:lnTo>
                    <a:pt x="51307" y="341883"/>
                  </a:lnTo>
                  <a:lnTo>
                    <a:pt x="7257541" y="341883"/>
                  </a:lnTo>
                  <a:lnTo>
                    <a:pt x="7257541" y="335533"/>
                  </a:lnTo>
                  <a:close/>
                </a:path>
                <a:path w="7258050" h="643254">
                  <a:moveTo>
                    <a:pt x="7257541" y="0"/>
                  </a:moveTo>
                  <a:lnTo>
                    <a:pt x="7251191" y="0"/>
                  </a:lnTo>
                  <a:lnTo>
                    <a:pt x="7251191" y="338708"/>
                  </a:lnTo>
                  <a:lnTo>
                    <a:pt x="7254366" y="335533"/>
                  </a:lnTo>
                  <a:lnTo>
                    <a:pt x="7257541" y="335533"/>
                  </a:lnTo>
                  <a:lnTo>
                    <a:pt x="7257541" y="0"/>
                  </a:lnTo>
                  <a:close/>
                </a:path>
              </a:pathLst>
            </a:custGeom>
            <a:solidFill>
              <a:srgbClr val="4DC58D"/>
            </a:solidFill>
          </p:spPr>
          <p:txBody>
            <a:bodyPr wrap="square" lIns="0" tIns="0" rIns="0" bIns="0" rtlCol="0"/>
            <a:lstStyle/>
            <a:p>
              <a:endParaRPr/>
            </a:p>
          </p:txBody>
        </p:sp>
        <p:sp>
          <p:nvSpPr>
            <p:cNvPr id="44" name="object 15"/>
            <p:cNvSpPr/>
            <p:nvPr/>
          </p:nvSpPr>
          <p:spPr>
            <a:xfrm>
              <a:off x="8253476" y="2119248"/>
              <a:ext cx="2924175" cy="1762125"/>
            </a:xfrm>
            <a:custGeom>
              <a:avLst/>
              <a:gdLst/>
              <a:ahLst/>
              <a:cxnLst/>
              <a:rect l="l" t="t" r="r" b="b"/>
              <a:pathLst>
                <a:path w="2924175" h="1762125">
                  <a:moveTo>
                    <a:pt x="2924175" y="0"/>
                  </a:moveTo>
                  <a:lnTo>
                    <a:pt x="0" y="0"/>
                  </a:lnTo>
                  <a:lnTo>
                    <a:pt x="0" y="1762125"/>
                  </a:lnTo>
                  <a:lnTo>
                    <a:pt x="2924175" y="1762125"/>
                  </a:lnTo>
                  <a:lnTo>
                    <a:pt x="2924175" y="0"/>
                  </a:lnTo>
                  <a:close/>
                </a:path>
              </a:pathLst>
            </a:custGeom>
            <a:solidFill>
              <a:srgbClr val="50C7A7"/>
            </a:solidFill>
          </p:spPr>
          <p:txBody>
            <a:bodyPr wrap="square" lIns="0" tIns="0" rIns="0" bIns="0" rtlCol="0"/>
            <a:lstStyle/>
            <a:p>
              <a:endParaRPr/>
            </a:p>
          </p:txBody>
        </p:sp>
        <p:sp>
          <p:nvSpPr>
            <p:cNvPr id="45" name="object 16"/>
            <p:cNvSpPr/>
            <p:nvPr/>
          </p:nvSpPr>
          <p:spPr>
            <a:xfrm>
              <a:off x="8253476" y="2119248"/>
              <a:ext cx="2924175" cy="1762125"/>
            </a:xfrm>
            <a:custGeom>
              <a:avLst/>
              <a:gdLst/>
              <a:ahLst/>
              <a:cxnLst/>
              <a:rect l="l" t="t" r="r" b="b"/>
              <a:pathLst>
                <a:path w="2924175" h="1762125">
                  <a:moveTo>
                    <a:pt x="0" y="1762125"/>
                  </a:moveTo>
                  <a:lnTo>
                    <a:pt x="2924175" y="1762125"/>
                  </a:lnTo>
                  <a:lnTo>
                    <a:pt x="2924175" y="0"/>
                  </a:lnTo>
                  <a:lnTo>
                    <a:pt x="0" y="0"/>
                  </a:lnTo>
                  <a:lnTo>
                    <a:pt x="0" y="1762125"/>
                  </a:lnTo>
                  <a:close/>
                </a:path>
              </a:pathLst>
            </a:custGeom>
            <a:ln w="12700">
              <a:solidFill>
                <a:srgbClr val="FFFFFF"/>
              </a:solidFill>
            </a:ln>
          </p:spPr>
          <p:txBody>
            <a:bodyPr wrap="square" lIns="0" tIns="0" rIns="0" bIns="0" rtlCol="0"/>
            <a:lstStyle/>
            <a:p>
              <a:endParaRPr/>
            </a:p>
          </p:txBody>
        </p:sp>
      </p:grpSp>
      <p:sp>
        <p:nvSpPr>
          <p:cNvPr id="46" name="object 17"/>
          <p:cNvSpPr txBox="1"/>
          <p:nvPr/>
        </p:nvSpPr>
        <p:spPr>
          <a:xfrm>
            <a:off x="8401114" y="2724754"/>
            <a:ext cx="3187360" cy="433452"/>
          </a:xfrm>
          <a:prstGeom prst="rect">
            <a:avLst/>
          </a:prstGeom>
        </p:spPr>
        <p:txBody>
          <a:bodyPr vert="horz" wrap="square" lIns="0" tIns="2540" rIns="0" bIns="0" rtlCol="0">
            <a:spAutoFit/>
          </a:bodyPr>
          <a:lstStyle/>
          <a:p>
            <a:r>
              <a:rPr lang="en-US" sz="2800" b="1" dirty="0" smtClean="0">
                <a:solidFill>
                  <a:schemeClr val="bg1"/>
                </a:solidFill>
                <a:latin typeface="+mj-lt"/>
                <a:ea typeface="Cambria" panose="02040503050406030204" pitchFamily="18" charset="0"/>
              </a:rPr>
              <a:t>Project Objective</a:t>
            </a:r>
            <a:endParaRPr lang="en-IN" sz="2800" b="1" dirty="0" smtClean="0">
              <a:solidFill>
                <a:schemeClr val="bg1"/>
              </a:solidFill>
              <a:latin typeface="+mj-lt"/>
              <a:ea typeface="Cambria" panose="02040503050406030204" pitchFamily="18" charset="0"/>
            </a:endParaRPr>
          </a:p>
        </p:txBody>
      </p:sp>
      <p:grpSp>
        <p:nvGrpSpPr>
          <p:cNvPr id="47" name="object 18"/>
          <p:cNvGrpSpPr/>
          <p:nvPr/>
        </p:nvGrpSpPr>
        <p:grpSpPr>
          <a:xfrm>
            <a:off x="1036637" y="4541837"/>
            <a:ext cx="3583304" cy="1774825"/>
            <a:chOff x="1036637" y="4541837"/>
            <a:chExt cx="3583304" cy="1774825"/>
          </a:xfrm>
        </p:grpSpPr>
        <p:sp>
          <p:nvSpPr>
            <p:cNvPr id="48" name="object 19"/>
            <p:cNvSpPr/>
            <p:nvPr/>
          </p:nvSpPr>
          <p:spPr>
            <a:xfrm>
              <a:off x="3976623" y="5384038"/>
              <a:ext cx="643255" cy="96520"/>
            </a:xfrm>
            <a:custGeom>
              <a:avLst/>
              <a:gdLst/>
              <a:ahLst/>
              <a:cxnLst/>
              <a:rect l="l" t="t" r="r" b="b"/>
              <a:pathLst>
                <a:path w="643254" h="96520">
                  <a:moveTo>
                    <a:pt x="630700" y="48069"/>
                  </a:moveTo>
                  <a:lnTo>
                    <a:pt x="557656" y="90678"/>
                  </a:lnTo>
                  <a:lnTo>
                    <a:pt x="557149" y="92583"/>
                  </a:lnTo>
                  <a:lnTo>
                    <a:pt x="558926" y="95631"/>
                  </a:lnTo>
                  <a:lnTo>
                    <a:pt x="560831" y="96139"/>
                  </a:lnTo>
                  <a:lnTo>
                    <a:pt x="637818" y="51181"/>
                  </a:lnTo>
                  <a:lnTo>
                    <a:pt x="636904" y="51181"/>
                  </a:lnTo>
                  <a:lnTo>
                    <a:pt x="636904" y="50800"/>
                  </a:lnTo>
                  <a:lnTo>
                    <a:pt x="635380" y="50800"/>
                  </a:lnTo>
                  <a:lnTo>
                    <a:pt x="630700" y="48069"/>
                  </a:lnTo>
                  <a:close/>
                </a:path>
                <a:path w="643254" h="96520">
                  <a:moveTo>
                    <a:pt x="625148" y="44831"/>
                  </a:moveTo>
                  <a:lnTo>
                    <a:pt x="0" y="44831"/>
                  </a:lnTo>
                  <a:lnTo>
                    <a:pt x="0" y="51181"/>
                  </a:lnTo>
                  <a:lnTo>
                    <a:pt x="625366" y="51181"/>
                  </a:lnTo>
                  <a:lnTo>
                    <a:pt x="630700" y="48069"/>
                  </a:lnTo>
                  <a:lnTo>
                    <a:pt x="625148" y="44831"/>
                  </a:lnTo>
                  <a:close/>
                </a:path>
                <a:path w="643254" h="96520">
                  <a:moveTo>
                    <a:pt x="637803" y="44831"/>
                  </a:moveTo>
                  <a:lnTo>
                    <a:pt x="636904" y="44831"/>
                  </a:lnTo>
                  <a:lnTo>
                    <a:pt x="636904" y="51181"/>
                  </a:lnTo>
                  <a:lnTo>
                    <a:pt x="637818" y="51181"/>
                  </a:lnTo>
                  <a:lnTo>
                    <a:pt x="643254" y="48006"/>
                  </a:lnTo>
                  <a:lnTo>
                    <a:pt x="637803" y="44831"/>
                  </a:lnTo>
                  <a:close/>
                </a:path>
                <a:path w="643254" h="96520">
                  <a:moveTo>
                    <a:pt x="635380" y="45339"/>
                  </a:moveTo>
                  <a:lnTo>
                    <a:pt x="630700" y="48069"/>
                  </a:lnTo>
                  <a:lnTo>
                    <a:pt x="635380" y="50800"/>
                  </a:lnTo>
                  <a:lnTo>
                    <a:pt x="635380" y="45339"/>
                  </a:lnTo>
                  <a:close/>
                </a:path>
                <a:path w="643254" h="96520">
                  <a:moveTo>
                    <a:pt x="636904" y="45339"/>
                  </a:moveTo>
                  <a:lnTo>
                    <a:pt x="635380" y="45339"/>
                  </a:lnTo>
                  <a:lnTo>
                    <a:pt x="635380" y="50800"/>
                  </a:lnTo>
                  <a:lnTo>
                    <a:pt x="636904" y="50800"/>
                  </a:lnTo>
                  <a:lnTo>
                    <a:pt x="636904" y="45339"/>
                  </a:lnTo>
                  <a:close/>
                </a:path>
                <a:path w="643254" h="96520">
                  <a:moveTo>
                    <a:pt x="560831" y="0"/>
                  </a:moveTo>
                  <a:lnTo>
                    <a:pt x="558926" y="508"/>
                  </a:lnTo>
                  <a:lnTo>
                    <a:pt x="557149" y="3556"/>
                  </a:lnTo>
                  <a:lnTo>
                    <a:pt x="557656" y="5461"/>
                  </a:lnTo>
                  <a:lnTo>
                    <a:pt x="630700" y="48069"/>
                  </a:lnTo>
                  <a:lnTo>
                    <a:pt x="635380" y="45339"/>
                  </a:lnTo>
                  <a:lnTo>
                    <a:pt x="636904" y="45339"/>
                  </a:lnTo>
                  <a:lnTo>
                    <a:pt x="636904" y="44831"/>
                  </a:lnTo>
                  <a:lnTo>
                    <a:pt x="637803" y="44831"/>
                  </a:lnTo>
                  <a:lnTo>
                    <a:pt x="560831" y="0"/>
                  </a:lnTo>
                  <a:close/>
                </a:path>
              </a:pathLst>
            </a:custGeom>
            <a:solidFill>
              <a:srgbClr val="47BA4F"/>
            </a:solidFill>
          </p:spPr>
          <p:txBody>
            <a:bodyPr wrap="square" lIns="0" tIns="0" rIns="0" bIns="0" rtlCol="0"/>
            <a:lstStyle/>
            <a:p>
              <a:endParaRPr/>
            </a:p>
          </p:txBody>
        </p:sp>
        <p:sp>
          <p:nvSpPr>
            <p:cNvPr id="49" name="object 20"/>
            <p:cNvSpPr/>
            <p:nvPr/>
          </p:nvSpPr>
          <p:spPr>
            <a:xfrm>
              <a:off x="1042987" y="4548187"/>
              <a:ext cx="2933700" cy="1762125"/>
            </a:xfrm>
            <a:custGeom>
              <a:avLst/>
              <a:gdLst/>
              <a:ahLst/>
              <a:cxnLst/>
              <a:rect l="l" t="t" r="r" b="b"/>
              <a:pathLst>
                <a:path w="2933700" h="1762125">
                  <a:moveTo>
                    <a:pt x="2933700" y="0"/>
                  </a:moveTo>
                  <a:lnTo>
                    <a:pt x="0" y="0"/>
                  </a:lnTo>
                  <a:lnTo>
                    <a:pt x="0" y="1762125"/>
                  </a:lnTo>
                  <a:lnTo>
                    <a:pt x="2933700" y="1762125"/>
                  </a:lnTo>
                  <a:lnTo>
                    <a:pt x="2933700" y="0"/>
                  </a:lnTo>
                  <a:close/>
                </a:path>
              </a:pathLst>
            </a:custGeom>
            <a:solidFill>
              <a:srgbClr val="4AC174"/>
            </a:solidFill>
          </p:spPr>
          <p:txBody>
            <a:bodyPr wrap="square" lIns="0" tIns="0" rIns="0" bIns="0" rtlCol="0"/>
            <a:lstStyle/>
            <a:p>
              <a:endParaRPr/>
            </a:p>
          </p:txBody>
        </p:sp>
        <p:sp>
          <p:nvSpPr>
            <p:cNvPr id="50" name="object 21"/>
            <p:cNvSpPr/>
            <p:nvPr/>
          </p:nvSpPr>
          <p:spPr>
            <a:xfrm>
              <a:off x="1042987" y="4548187"/>
              <a:ext cx="2933700" cy="1762125"/>
            </a:xfrm>
            <a:custGeom>
              <a:avLst/>
              <a:gdLst/>
              <a:ahLst/>
              <a:cxnLst/>
              <a:rect l="l" t="t" r="r" b="b"/>
              <a:pathLst>
                <a:path w="2933700" h="1762125">
                  <a:moveTo>
                    <a:pt x="0" y="1762125"/>
                  </a:moveTo>
                  <a:lnTo>
                    <a:pt x="2933700" y="1762125"/>
                  </a:lnTo>
                  <a:lnTo>
                    <a:pt x="2933700" y="0"/>
                  </a:lnTo>
                  <a:lnTo>
                    <a:pt x="0" y="0"/>
                  </a:lnTo>
                  <a:lnTo>
                    <a:pt x="0" y="1762125"/>
                  </a:lnTo>
                  <a:close/>
                </a:path>
              </a:pathLst>
            </a:custGeom>
            <a:ln w="12700">
              <a:solidFill>
                <a:srgbClr val="FFFFFF"/>
              </a:solidFill>
            </a:ln>
          </p:spPr>
          <p:txBody>
            <a:bodyPr wrap="square" lIns="0" tIns="0" rIns="0" bIns="0" rtlCol="0"/>
            <a:lstStyle/>
            <a:p>
              <a:endParaRPr/>
            </a:p>
          </p:txBody>
        </p:sp>
      </p:grpSp>
      <p:sp>
        <p:nvSpPr>
          <p:cNvPr id="51" name="object 22"/>
          <p:cNvSpPr txBox="1"/>
          <p:nvPr/>
        </p:nvSpPr>
        <p:spPr>
          <a:xfrm>
            <a:off x="1451610" y="5023231"/>
            <a:ext cx="2933700" cy="643125"/>
          </a:xfrm>
          <a:prstGeom prst="rect">
            <a:avLst/>
          </a:prstGeom>
        </p:spPr>
        <p:txBody>
          <a:bodyPr vert="horz" wrap="square" lIns="0" tIns="179705" rIns="0" bIns="0" rtlCol="0">
            <a:spAutoFit/>
          </a:bodyPr>
          <a:lstStyle/>
          <a:p>
            <a:pPr marL="236220" marR="147955" indent="-95250" algn="just">
              <a:lnSpc>
                <a:spcPts val="3600"/>
              </a:lnSpc>
              <a:spcBef>
                <a:spcPts val="1415"/>
              </a:spcBef>
            </a:pPr>
            <a:r>
              <a:rPr lang="en-IN" sz="3200" b="1" spc="15" dirty="0" smtClean="0">
                <a:solidFill>
                  <a:srgbClr val="FFFFFF"/>
                </a:solidFill>
                <a:latin typeface="Calibri"/>
                <a:cs typeface="Calibri"/>
              </a:rPr>
              <a:t>Algorithm</a:t>
            </a:r>
            <a:endParaRPr sz="3200" b="1" dirty="0">
              <a:latin typeface="Calibri"/>
              <a:cs typeface="Calibri"/>
            </a:endParaRPr>
          </a:p>
        </p:txBody>
      </p:sp>
      <p:grpSp>
        <p:nvGrpSpPr>
          <p:cNvPr id="52" name="object 23"/>
          <p:cNvGrpSpPr/>
          <p:nvPr/>
        </p:nvGrpSpPr>
        <p:grpSpPr>
          <a:xfrm>
            <a:off x="4637151" y="4541837"/>
            <a:ext cx="3583304" cy="1774825"/>
            <a:chOff x="4637151" y="4541837"/>
            <a:chExt cx="3583304" cy="1774825"/>
          </a:xfrm>
        </p:grpSpPr>
        <p:sp>
          <p:nvSpPr>
            <p:cNvPr id="53" name="object 24"/>
            <p:cNvSpPr/>
            <p:nvPr/>
          </p:nvSpPr>
          <p:spPr>
            <a:xfrm>
              <a:off x="7577074" y="5384038"/>
              <a:ext cx="643255" cy="96520"/>
            </a:xfrm>
            <a:custGeom>
              <a:avLst/>
              <a:gdLst/>
              <a:ahLst/>
              <a:cxnLst/>
              <a:rect l="l" t="t" r="r" b="b"/>
              <a:pathLst>
                <a:path w="643254" h="96520">
                  <a:moveTo>
                    <a:pt x="630700" y="48069"/>
                  </a:moveTo>
                  <a:lnTo>
                    <a:pt x="557656" y="90678"/>
                  </a:lnTo>
                  <a:lnTo>
                    <a:pt x="557149" y="92583"/>
                  </a:lnTo>
                  <a:lnTo>
                    <a:pt x="558926" y="95631"/>
                  </a:lnTo>
                  <a:lnTo>
                    <a:pt x="560831" y="96139"/>
                  </a:lnTo>
                  <a:lnTo>
                    <a:pt x="637818" y="51181"/>
                  </a:lnTo>
                  <a:lnTo>
                    <a:pt x="636904" y="51181"/>
                  </a:lnTo>
                  <a:lnTo>
                    <a:pt x="636904" y="50800"/>
                  </a:lnTo>
                  <a:lnTo>
                    <a:pt x="635380" y="50800"/>
                  </a:lnTo>
                  <a:lnTo>
                    <a:pt x="630700" y="48069"/>
                  </a:lnTo>
                  <a:close/>
                </a:path>
                <a:path w="643254" h="96520">
                  <a:moveTo>
                    <a:pt x="625148" y="44831"/>
                  </a:moveTo>
                  <a:lnTo>
                    <a:pt x="0" y="44831"/>
                  </a:lnTo>
                  <a:lnTo>
                    <a:pt x="0" y="51181"/>
                  </a:lnTo>
                  <a:lnTo>
                    <a:pt x="625366" y="51181"/>
                  </a:lnTo>
                  <a:lnTo>
                    <a:pt x="630700" y="48069"/>
                  </a:lnTo>
                  <a:lnTo>
                    <a:pt x="625148" y="44831"/>
                  </a:lnTo>
                  <a:close/>
                </a:path>
                <a:path w="643254" h="96520">
                  <a:moveTo>
                    <a:pt x="637803" y="44831"/>
                  </a:moveTo>
                  <a:lnTo>
                    <a:pt x="636904" y="44831"/>
                  </a:lnTo>
                  <a:lnTo>
                    <a:pt x="636904" y="51181"/>
                  </a:lnTo>
                  <a:lnTo>
                    <a:pt x="637818" y="51181"/>
                  </a:lnTo>
                  <a:lnTo>
                    <a:pt x="643254" y="48006"/>
                  </a:lnTo>
                  <a:lnTo>
                    <a:pt x="637803" y="44831"/>
                  </a:lnTo>
                  <a:close/>
                </a:path>
                <a:path w="643254" h="96520">
                  <a:moveTo>
                    <a:pt x="635380" y="45339"/>
                  </a:moveTo>
                  <a:lnTo>
                    <a:pt x="630700" y="48069"/>
                  </a:lnTo>
                  <a:lnTo>
                    <a:pt x="635380" y="50800"/>
                  </a:lnTo>
                  <a:lnTo>
                    <a:pt x="635380" y="45339"/>
                  </a:lnTo>
                  <a:close/>
                </a:path>
                <a:path w="643254" h="96520">
                  <a:moveTo>
                    <a:pt x="636904" y="45339"/>
                  </a:moveTo>
                  <a:lnTo>
                    <a:pt x="635380" y="45339"/>
                  </a:lnTo>
                  <a:lnTo>
                    <a:pt x="635380" y="50800"/>
                  </a:lnTo>
                  <a:lnTo>
                    <a:pt x="636904" y="50800"/>
                  </a:lnTo>
                  <a:lnTo>
                    <a:pt x="636904" y="45339"/>
                  </a:lnTo>
                  <a:close/>
                </a:path>
                <a:path w="643254" h="96520">
                  <a:moveTo>
                    <a:pt x="560831" y="0"/>
                  </a:moveTo>
                  <a:lnTo>
                    <a:pt x="558926" y="508"/>
                  </a:lnTo>
                  <a:lnTo>
                    <a:pt x="557149" y="3556"/>
                  </a:lnTo>
                  <a:lnTo>
                    <a:pt x="557656" y="5461"/>
                  </a:lnTo>
                  <a:lnTo>
                    <a:pt x="630700" y="48069"/>
                  </a:lnTo>
                  <a:lnTo>
                    <a:pt x="635380" y="45339"/>
                  </a:lnTo>
                  <a:lnTo>
                    <a:pt x="636904" y="45339"/>
                  </a:lnTo>
                  <a:lnTo>
                    <a:pt x="636904" y="44831"/>
                  </a:lnTo>
                  <a:lnTo>
                    <a:pt x="637803" y="44831"/>
                  </a:lnTo>
                  <a:lnTo>
                    <a:pt x="560831" y="0"/>
                  </a:lnTo>
                  <a:close/>
                </a:path>
              </a:pathLst>
            </a:custGeom>
            <a:solidFill>
              <a:srgbClr val="6FAC46"/>
            </a:solidFill>
          </p:spPr>
          <p:txBody>
            <a:bodyPr wrap="square" lIns="0" tIns="0" rIns="0" bIns="0" rtlCol="0"/>
            <a:lstStyle/>
            <a:p>
              <a:endParaRPr/>
            </a:p>
          </p:txBody>
        </p:sp>
        <p:sp>
          <p:nvSpPr>
            <p:cNvPr id="54" name="object 25"/>
            <p:cNvSpPr/>
            <p:nvPr/>
          </p:nvSpPr>
          <p:spPr>
            <a:xfrm>
              <a:off x="4643501" y="4548187"/>
              <a:ext cx="2933700" cy="1762125"/>
            </a:xfrm>
            <a:custGeom>
              <a:avLst/>
              <a:gdLst/>
              <a:ahLst/>
              <a:cxnLst/>
              <a:rect l="l" t="t" r="r" b="b"/>
              <a:pathLst>
                <a:path w="2933700" h="1762125">
                  <a:moveTo>
                    <a:pt x="2933700" y="0"/>
                  </a:moveTo>
                  <a:lnTo>
                    <a:pt x="0" y="0"/>
                  </a:lnTo>
                  <a:lnTo>
                    <a:pt x="0" y="1762125"/>
                  </a:lnTo>
                  <a:lnTo>
                    <a:pt x="2933700" y="1762125"/>
                  </a:lnTo>
                  <a:lnTo>
                    <a:pt x="2933700" y="0"/>
                  </a:lnTo>
                  <a:close/>
                </a:path>
              </a:pathLst>
            </a:custGeom>
            <a:solidFill>
              <a:srgbClr val="49B946"/>
            </a:solidFill>
          </p:spPr>
          <p:txBody>
            <a:bodyPr wrap="square" lIns="0" tIns="0" rIns="0" bIns="0" rtlCol="0"/>
            <a:lstStyle/>
            <a:p>
              <a:endParaRPr/>
            </a:p>
          </p:txBody>
        </p:sp>
        <p:sp>
          <p:nvSpPr>
            <p:cNvPr id="55" name="object 26"/>
            <p:cNvSpPr/>
            <p:nvPr/>
          </p:nvSpPr>
          <p:spPr>
            <a:xfrm>
              <a:off x="4643501" y="4548187"/>
              <a:ext cx="2933700" cy="1762125"/>
            </a:xfrm>
            <a:custGeom>
              <a:avLst/>
              <a:gdLst/>
              <a:ahLst/>
              <a:cxnLst/>
              <a:rect l="l" t="t" r="r" b="b"/>
              <a:pathLst>
                <a:path w="2933700" h="1762125">
                  <a:moveTo>
                    <a:pt x="0" y="1762125"/>
                  </a:moveTo>
                  <a:lnTo>
                    <a:pt x="2933700" y="1762125"/>
                  </a:lnTo>
                  <a:lnTo>
                    <a:pt x="2933700" y="0"/>
                  </a:lnTo>
                  <a:lnTo>
                    <a:pt x="0" y="0"/>
                  </a:lnTo>
                  <a:lnTo>
                    <a:pt x="0" y="1762125"/>
                  </a:lnTo>
                  <a:close/>
                </a:path>
              </a:pathLst>
            </a:custGeom>
            <a:ln w="12700">
              <a:solidFill>
                <a:srgbClr val="FFFFFF"/>
              </a:solidFill>
            </a:ln>
          </p:spPr>
          <p:txBody>
            <a:bodyPr wrap="square" lIns="0" tIns="0" rIns="0" bIns="0" rtlCol="0"/>
            <a:lstStyle/>
            <a:p>
              <a:endParaRPr/>
            </a:p>
          </p:txBody>
        </p:sp>
      </p:grpSp>
      <p:sp>
        <p:nvSpPr>
          <p:cNvPr id="56" name="object 27"/>
          <p:cNvSpPr txBox="1"/>
          <p:nvPr/>
        </p:nvSpPr>
        <p:spPr>
          <a:xfrm>
            <a:off x="4643374" y="4428649"/>
            <a:ext cx="2933700" cy="1634422"/>
          </a:xfrm>
          <a:prstGeom prst="rect">
            <a:avLst/>
          </a:prstGeom>
        </p:spPr>
        <p:txBody>
          <a:bodyPr vert="horz" wrap="square" lIns="0" tIns="3175" rIns="0" bIns="0" rtlCol="0">
            <a:spAutoFit/>
          </a:bodyPr>
          <a:lstStyle/>
          <a:p>
            <a:pPr>
              <a:lnSpc>
                <a:spcPct val="100000"/>
              </a:lnSpc>
              <a:spcBef>
                <a:spcPts val="25"/>
              </a:spcBef>
            </a:pPr>
            <a:endParaRPr sz="4000" dirty="0" smtClean="0">
              <a:latin typeface="Times New Roman"/>
              <a:cs typeface="Times New Roman"/>
            </a:endParaRPr>
          </a:p>
          <a:p>
            <a:pPr marL="337820">
              <a:lnSpc>
                <a:spcPct val="100000"/>
              </a:lnSpc>
            </a:pPr>
            <a:r>
              <a:rPr lang="en-US" sz="3300" spc="-25" dirty="0" smtClean="0">
                <a:solidFill>
                  <a:srgbClr val="FFFFFF"/>
                </a:solidFill>
                <a:latin typeface="Calibri"/>
                <a:cs typeface="Calibri"/>
              </a:rPr>
              <a:t>Applications &amp; Advantages</a:t>
            </a:r>
            <a:endParaRPr sz="3300" dirty="0">
              <a:latin typeface="Calibri"/>
              <a:cs typeface="Calibri"/>
            </a:endParaRPr>
          </a:p>
        </p:txBody>
      </p:sp>
      <p:sp>
        <p:nvSpPr>
          <p:cNvPr id="57" name="object 28"/>
          <p:cNvSpPr txBox="1"/>
          <p:nvPr/>
        </p:nvSpPr>
        <p:spPr>
          <a:xfrm>
            <a:off x="8253476" y="4548187"/>
            <a:ext cx="2924175" cy="1742144"/>
          </a:xfrm>
          <a:prstGeom prst="rect">
            <a:avLst/>
          </a:prstGeom>
          <a:solidFill>
            <a:srgbClr val="6FAC46"/>
          </a:solidFill>
        </p:spPr>
        <p:txBody>
          <a:bodyPr vert="horz" wrap="square" lIns="0" tIns="3175" rIns="0" bIns="0" rtlCol="0">
            <a:spAutoFit/>
          </a:bodyPr>
          <a:lstStyle/>
          <a:p>
            <a:pPr>
              <a:lnSpc>
                <a:spcPct val="100000"/>
              </a:lnSpc>
              <a:spcBef>
                <a:spcPts val="25"/>
              </a:spcBef>
            </a:pPr>
            <a:endParaRPr sz="4000" b="1" dirty="0">
              <a:latin typeface="Times New Roman"/>
              <a:cs typeface="Times New Roman"/>
            </a:endParaRPr>
          </a:p>
          <a:p>
            <a:pPr marL="400050">
              <a:lnSpc>
                <a:spcPct val="100000"/>
              </a:lnSpc>
            </a:pPr>
            <a:r>
              <a:rPr lang="en-US" sz="3300" b="1" spc="-25" dirty="0" smtClean="0">
                <a:solidFill>
                  <a:srgbClr val="FFFFFF"/>
                </a:solidFill>
                <a:latin typeface="Calibri"/>
                <a:cs typeface="Calibri"/>
              </a:rPr>
              <a:t>Conclusion</a:t>
            </a:r>
          </a:p>
          <a:p>
            <a:pPr marL="400050">
              <a:lnSpc>
                <a:spcPct val="100000"/>
              </a:lnSpc>
            </a:pPr>
            <a:endParaRPr lang="en-US" sz="4000" b="1" spc="-25" dirty="0">
              <a:solidFill>
                <a:srgbClr val="FFFFFF"/>
              </a:solidFill>
              <a:latin typeface="Calibri"/>
              <a:cs typeface="Calibri"/>
            </a:endParaRPr>
          </a:p>
        </p:txBody>
      </p:sp>
    </p:spTree>
    <p:extLst>
      <p:ext uri="{BB962C8B-B14F-4D97-AF65-F5344CB8AC3E}">
        <p14:creationId xmlns:p14="http://schemas.microsoft.com/office/powerpoint/2010/main" val="42214268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47047-E2BC-47E5-E586-8F043A0F015A}"/>
              </a:ext>
            </a:extLst>
          </p:cNvPr>
          <p:cNvSpPr>
            <a:spLocks noGrp="1"/>
          </p:cNvSpPr>
          <p:nvPr>
            <p:ph type="title"/>
          </p:nvPr>
        </p:nvSpPr>
        <p:spPr>
          <a:xfrm>
            <a:off x="762000" y="304800"/>
            <a:ext cx="10747375" cy="492443"/>
          </a:xfrm>
        </p:spPr>
        <p:txBody>
          <a:bodyPr/>
          <a:lstStyle/>
          <a:p>
            <a:r>
              <a:rPr lang="en-IN" b="1" i="0" u="none" dirty="0">
                <a:latin typeface="Times New Roman" panose="02020603050405020304" pitchFamily="18" charset="0"/>
                <a:cs typeface="Times New Roman" panose="02020603050405020304" pitchFamily="18" charset="0"/>
              </a:rPr>
              <a:t>INTRODUCTION		</a:t>
            </a:r>
          </a:p>
        </p:txBody>
      </p:sp>
      <p:sp>
        <p:nvSpPr>
          <p:cNvPr id="3" name="Content Placeholder 2">
            <a:extLst>
              <a:ext uri="{FF2B5EF4-FFF2-40B4-BE49-F238E27FC236}">
                <a16:creationId xmlns:a16="http://schemas.microsoft.com/office/drawing/2014/main" id="{07C09E37-D769-A20C-847E-D499E2C16AD0}"/>
              </a:ext>
            </a:extLst>
          </p:cNvPr>
          <p:cNvSpPr>
            <a:spLocks noGrp="1"/>
          </p:cNvSpPr>
          <p:nvPr>
            <p:ph idx="1"/>
          </p:nvPr>
        </p:nvSpPr>
        <p:spPr>
          <a:xfrm>
            <a:off x="777551" y="1265202"/>
            <a:ext cx="11206480" cy="2886075"/>
          </a:xfrm>
        </p:spPr>
        <p:txBody>
          <a:bodyPr>
            <a:no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Nowadays personal computer systems are carrying a huge part in our everyday lives as they are used in areas such as work, education and enjoyment.</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While it is easy for a physically fit individual to interact with computers using keyboard and mouse,  issue stands in front of specially abled people.</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Controlling the mouse by a physically challenged person is really a tough one. To find a solution for the people who cannot use the Mouse physically, we have proposed this mouse cursor control using Eye Movements.</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Eye gaze is an alternative way of accessing a computer using eye movements to control the mouse. For someone who fine touchscreens, mouse inaccessible, eye gaze is an alternative method to allow a user to operate their computer, using the movement of their eyes.</a:t>
            </a:r>
            <a:endParaRPr lang="en-IN" sz="2400" dirty="0">
              <a:latin typeface="Times New Roman" panose="02020603050405020304" pitchFamily="18" charset="0"/>
              <a:cs typeface="Times New Roman" panose="02020603050405020304" pitchFamily="18" charset="0"/>
            </a:endParaRPr>
          </a:p>
        </p:txBody>
      </p:sp>
      <p:sp>
        <p:nvSpPr>
          <p:cNvPr id="4" name="object 5"/>
          <p:cNvSpPr/>
          <p:nvPr/>
        </p:nvSpPr>
        <p:spPr>
          <a:xfrm>
            <a:off x="11219307" y="-27991"/>
            <a:ext cx="972819" cy="1933575"/>
          </a:xfrm>
          <a:custGeom>
            <a:avLst/>
            <a:gdLst/>
            <a:ahLst/>
            <a:cxnLst/>
            <a:rect l="l" t="t" r="r" b="b"/>
            <a:pathLst>
              <a:path w="972820" h="1933575">
                <a:moveTo>
                  <a:pt x="972693" y="0"/>
                </a:moveTo>
                <a:lnTo>
                  <a:pt x="1143" y="966724"/>
                </a:lnTo>
                <a:lnTo>
                  <a:pt x="178384" y="1143114"/>
                </a:lnTo>
                <a:lnTo>
                  <a:pt x="0" y="1321562"/>
                </a:lnTo>
                <a:lnTo>
                  <a:pt x="348615" y="1670177"/>
                </a:lnTo>
                <a:lnTo>
                  <a:pt x="527900" y="1490954"/>
                </a:lnTo>
                <a:lnTo>
                  <a:pt x="972693" y="1933575"/>
                </a:lnTo>
                <a:lnTo>
                  <a:pt x="972693" y="0"/>
                </a:lnTo>
                <a:close/>
              </a:path>
            </a:pathLst>
          </a:custGeom>
          <a:solidFill>
            <a:srgbClr val="FFC000">
              <a:alpha val="30195"/>
            </a:srgbClr>
          </a:solidFill>
        </p:spPr>
        <p:txBody>
          <a:bodyPr wrap="square" lIns="0" tIns="0" rIns="0" bIns="0" rtlCol="0"/>
          <a:lstStyle/>
          <a:p>
            <a:endParaRPr/>
          </a:p>
        </p:txBody>
      </p:sp>
      <p:sp>
        <p:nvSpPr>
          <p:cNvPr id="5" name="object 3"/>
          <p:cNvSpPr/>
          <p:nvPr/>
        </p:nvSpPr>
        <p:spPr>
          <a:xfrm>
            <a:off x="0" y="4600575"/>
            <a:ext cx="1014094" cy="2019300"/>
          </a:xfrm>
          <a:custGeom>
            <a:avLst/>
            <a:gdLst/>
            <a:ahLst/>
            <a:cxnLst/>
            <a:rect l="l" t="t" r="r" b="b"/>
            <a:pathLst>
              <a:path w="1014094" h="2019300">
                <a:moveTo>
                  <a:pt x="1014056" y="1370926"/>
                </a:moveTo>
                <a:lnTo>
                  <a:pt x="831215" y="1188085"/>
                </a:lnTo>
                <a:lnTo>
                  <a:pt x="1009650" y="1009650"/>
                </a:lnTo>
                <a:lnTo>
                  <a:pt x="0" y="0"/>
                </a:lnTo>
                <a:lnTo>
                  <a:pt x="0" y="2019300"/>
                </a:lnTo>
                <a:lnTo>
                  <a:pt x="487857" y="1531442"/>
                </a:lnTo>
                <a:lnTo>
                  <a:pt x="670699" y="1714271"/>
                </a:lnTo>
                <a:lnTo>
                  <a:pt x="1014056" y="1370926"/>
                </a:lnTo>
                <a:close/>
              </a:path>
            </a:pathLst>
          </a:custGeom>
          <a:solidFill>
            <a:srgbClr val="4471C4">
              <a:alpha val="30195"/>
            </a:srgbClr>
          </a:solidFill>
        </p:spPr>
        <p:txBody>
          <a:bodyPr wrap="square" lIns="0" tIns="0" rIns="0" bIns="0" rtlCol="0"/>
          <a:lstStyle/>
          <a:p>
            <a:endParaRPr/>
          </a:p>
        </p:txBody>
      </p:sp>
    </p:spTree>
    <p:extLst>
      <p:ext uri="{BB962C8B-B14F-4D97-AF65-F5344CB8AC3E}">
        <p14:creationId xmlns:p14="http://schemas.microsoft.com/office/powerpoint/2010/main" val="5342590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58D7AFE-D252-4C18-0A4B-38D4ABACEF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8694" y="496574"/>
            <a:ext cx="8214611" cy="5864851"/>
          </a:xfrm>
        </p:spPr>
      </p:pic>
      <p:sp>
        <p:nvSpPr>
          <p:cNvPr id="3" name="object 3"/>
          <p:cNvSpPr/>
          <p:nvPr/>
        </p:nvSpPr>
        <p:spPr>
          <a:xfrm>
            <a:off x="0" y="4600575"/>
            <a:ext cx="1014094" cy="2019300"/>
          </a:xfrm>
          <a:custGeom>
            <a:avLst/>
            <a:gdLst/>
            <a:ahLst/>
            <a:cxnLst/>
            <a:rect l="l" t="t" r="r" b="b"/>
            <a:pathLst>
              <a:path w="1014094" h="2019300">
                <a:moveTo>
                  <a:pt x="1014056" y="1370926"/>
                </a:moveTo>
                <a:lnTo>
                  <a:pt x="831215" y="1188085"/>
                </a:lnTo>
                <a:lnTo>
                  <a:pt x="1009650" y="1009650"/>
                </a:lnTo>
                <a:lnTo>
                  <a:pt x="0" y="0"/>
                </a:lnTo>
                <a:lnTo>
                  <a:pt x="0" y="2019300"/>
                </a:lnTo>
                <a:lnTo>
                  <a:pt x="487857" y="1531442"/>
                </a:lnTo>
                <a:lnTo>
                  <a:pt x="670699" y="1714271"/>
                </a:lnTo>
                <a:lnTo>
                  <a:pt x="1014056" y="1370926"/>
                </a:lnTo>
                <a:close/>
              </a:path>
            </a:pathLst>
          </a:custGeom>
          <a:solidFill>
            <a:srgbClr val="4471C4">
              <a:alpha val="30195"/>
            </a:srgbClr>
          </a:solidFill>
        </p:spPr>
        <p:txBody>
          <a:bodyPr wrap="square" lIns="0" tIns="0" rIns="0" bIns="0" rtlCol="0"/>
          <a:lstStyle/>
          <a:p>
            <a:endParaRPr/>
          </a:p>
        </p:txBody>
      </p:sp>
      <p:sp>
        <p:nvSpPr>
          <p:cNvPr id="4" name="object 5"/>
          <p:cNvSpPr/>
          <p:nvPr/>
        </p:nvSpPr>
        <p:spPr>
          <a:xfrm>
            <a:off x="11219307" y="0"/>
            <a:ext cx="972819" cy="1933575"/>
          </a:xfrm>
          <a:custGeom>
            <a:avLst/>
            <a:gdLst/>
            <a:ahLst/>
            <a:cxnLst/>
            <a:rect l="l" t="t" r="r" b="b"/>
            <a:pathLst>
              <a:path w="972820" h="1933575">
                <a:moveTo>
                  <a:pt x="972693" y="0"/>
                </a:moveTo>
                <a:lnTo>
                  <a:pt x="1143" y="966724"/>
                </a:lnTo>
                <a:lnTo>
                  <a:pt x="178384" y="1143114"/>
                </a:lnTo>
                <a:lnTo>
                  <a:pt x="0" y="1321562"/>
                </a:lnTo>
                <a:lnTo>
                  <a:pt x="348615" y="1670177"/>
                </a:lnTo>
                <a:lnTo>
                  <a:pt x="527900" y="1490954"/>
                </a:lnTo>
                <a:lnTo>
                  <a:pt x="972693" y="1933575"/>
                </a:lnTo>
                <a:lnTo>
                  <a:pt x="972693" y="0"/>
                </a:lnTo>
                <a:close/>
              </a:path>
            </a:pathLst>
          </a:custGeom>
          <a:solidFill>
            <a:srgbClr val="FFC000">
              <a:alpha val="30195"/>
            </a:srgbClr>
          </a:solidFill>
        </p:spPr>
        <p:txBody>
          <a:bodyPr wrap="square" lIns="0" tIns="0" rIns="0" bIns="0" rtlCol="0"/>
          <a:lstStyle/>
          <a:p>
            <a:endParaRPr/>
          </a:p>
        </p:txBody>
      </p:sp>
    </p:spTree>
    <p:extLst>
      <p:ext uri="{BB962C8B-B14F-4D97-AF65-F5344CB8AC3E}">
        <p14:creationId xmlns:p14="http://schemas.microsoft.com/office/powerpoint/2010/main" val="12265105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220F7-E880-D90C-FE0E-99A9AFE3B3F6}"/>
              </a:ext>
            </a:extLst>
          </p:cNvPr>
          <p:cNvSpPr>
            <a:spLocks noGrp="1"/>
          </p:cNvSpPr>
          <p:nvPr>
            <p:ph type="title"/>
          </p:nvPr>
        </p:nvSpPr>
        <p:spPr>
          <a:xfrm>
            <a:off x="722312" y="276605"/>
            <a:ext cx="10747375" cy="492443"/>
          </a:xfrm>
        </p:spPr>
        <p:txBody>
          <a:bodyPr/>
          <a:lstStyle/>
          <a:p>
            <a:r>
              <a:rPr lang="en-IN" b="1" i="0" u="none"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25DF725C-497F-AB8D-F4CE-FF5FEC051432}"/>
              </a:ext>
            </a:extLst>
          </p:cNvPr>
          <p:cNvSpPr>
            <a:spLocks noGrp="1"/>
          </p:cNvSpPr>
          <p:nvPr>
            <p:ph idx="1"/>
          </p:nvPr>
        </p:nvSpPr>
        <p:spPr>
          <a:xfrm>
            <a:off x="722312" y="1143000"/>
            <a:ext cx="11206480" cy="2886075"/>
          </a:xfrm>
        </p:spPr>
        <p:txBody>
          <a:bodyPr>
            <a:noAutofit/>
          </a:bodyPr>
          <a:lstStyle/>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As today, there are around 21 million people in India who are suffering from one or more than one physical disabilities which constitutes around 2 percent of India’s population.</a:t>
            </a: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In today’s era, computers have become a significant part of our lives. Such people cannot readily use the computer system.</a:t>
            </a: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Our problem is to develop a system which can help such people who are physically disabled but visually intact to use the computer system, so that their physical disability won’t hinder their abilities to use a computer.</a:t>
            </a: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Overall, the goal of this project is to develop a robust, user-friendly, and accessible eye tracking system that can be used by people with physical disabilities to improve their computer interaction experience.</a:t>
            </a:r>
            <a:endParaRPr lang="en-US" sz="2400" dirty="0">
              <a:latin typeface="Times New Roman" panose="02020603050405020304" pitchFamily="18" charset="0"/>
              <a:cs typeface="Times New Roman" panose="02020603050405020304" pitchFamily="18" charset="0"/>
            </a:endParaRPr>
          </a:p>
        </p:txBody>
      </p:sp>
      <p:sp>
        <p:nvSpPr>
          <p:cNvPr id="4" name="object 3"/>
          <p:cNvSpPr/>
          <p:nvPr/>
        </p:nvSpPr>
        <p:spPr>
          <a:xfrm>
            <a:off x="0" y="4600575"/>
            <a:ext cx="1014094" cy="2019300"/>
          </a:xfrm>
          <a:custGeom>
            <a:avLst/>
            <a:gdLst/>
            <a:ahLst/>
            <a:cxnLst/>
            <a:rect l="l" t="t" r="r" b="b"/>
            <a:pathLst>
              <a:path w="1014094" h="2019300">
                <a:moveTo>
                  <a:pt x="1014056" y="1370926"/>
                </a:moveTo>
                <a:lnTo>
                  <a:pt x="831215" y="1188085"/>
                </a:lnTo>
                <a:lnTo>
                  <a:pt x="1009650" y="1009650"/>
                </a:lnTo>
                <a:lnTo>
                  <a:pt x="0" y="0"/>
                </a:lnTo>
                <a:lnTo>
                  <a:pt x="0" y="2019300"/>
                </a:lnTo>
                <a:lnTo>
                  <a:pt x="487857" y="1531442"/>
                </a:lnTo>
                <a:lnTo>
                  <a:pt x="670699" y="1714271"/>
                </a:lnTo>
                <a:lnTo>
                  <a:pt x="1014056" y="1370926"/>
                </a:lnTo>
                <a:close/>
              </a:path>
            </a:pathLst>
          </a:custGeom>
          <a:solidFill>
            <a:srgbClr val="4471C4">
              <a:alpha val="30195"/>
            </a:srgbClr>
          </a:solidFill>
        </p:spPr>
        <p:txBody>
          <a:bodyPr wrap="square" lIns="0" tIns="0" rIns="0" bIns="0" rtlCol="0"/>
          <a:lstStyle/>
          <a:p>
            <a:endParaRPr/>
          </a:p>
        </p:txBody>
      </p:sp>
      <p:sp>
        <p:nvSpPr>
          <p:cNvPr id="5" name="object 5"/>
          <p:cNvSpPr/>
          <p:nvPr/>
        </p:nvSpPr>
        <p:spPr>
          <a:xfrm>
            <a:off x="11219307" y="0"/>
            <a:ext cx="972819" cy="1933575"/>
          </a:xfrm>
          <a:custGeom>
            <a:avLst/>
            <a:gdLst/>
            <a:ahLst/>
            <a:cxnLst/>
            <a:rect l="l" t="t" r="r" b="b"/>
            <a:pathLst>
              <a:path w="972820" h="1933575">
                <a:moveTo>
                  <a:pt x="972693" y="0"/>
                </a:moveTo>
                <a:lnTo>
                  <a:pt x="1143" y="966724"/>
                </a:lnTo>
                <a:lnTo>
                  <a:pt x="178384" y="1143114"/>
                </a:lnTo>
                <a:lnTo>
                  <a:pt x="0" y="1321562"/>
                </a:lnTo>
                <a:lnTo>
                  <a:pt x="348615" y="1670177"/>
                </a:lnTo>
                <a:lnTo>
                  <a:pt x="527900" y="1490954"/>
                </a:lnTo>
                <a:lnTo>
                  <a:pt x="972693" y="1933575"/>
                </a:lnTo>
                <a:lnTo>
                  <a:pt x="972693" y="0"/>
                </a:lnTo>
                <a:close/>
              </a:path>
            </a:pathLst>
          </a:custGeom>
          <a:solidFill>
            <a:srgbClr val="FFC000">
              <a:alpha val="30195"/>
            </a:srgbClr>
          </a:solidFill>
        </p:spPr>
        <p:txBody>
          <a:bodyPr wrap="square" lIns="0" tIns="0" rIns="0" bIns="0" rtlCol="0"/>
          <a:lstStyle/>
          <a:p>
            <a:endParaRPr/>
          </a:p>
        </p:txBody>
      </p:sp>
    </p:spTree>
    <p:extLst>
      <p:ext uri="{BB962C8B-B14F-4D97-AF65-F5344CB8AC3E}">
        <p14:creationId xmlns:p14="http://schemas.microsoft.com/office/powerpoint/2010/main" val="259902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A2E9A-C7CC-8C14-C856-64ACE503B838}"/>
              </a:ext>
            </a:extLst>
          </p:cNvPr>
          <p:cNvSpPr>
            <a:spLocks noGrp="1"/>
          </p:cNvSpPr>
          <p:nvPr>
            <p:ph type="title"/>
          </p:nvPr>
        </p:nvSpPr>
        <p:spPr>
          <a:xfrm>
            <a:off x="838200" y="365125"/>
            <a:ext cx="10515600" cy="492443"/>
          </a:xfrm>
        </p:spPr>
        <p:txBody>
          <a:bodyPr/>
          <a:lstStyle/>
          <a:p>
            <a:r>
              <a:rPr lang="en-IN" b="1" i="0" u="none" dirty="0">
                <a:latin typeface="Times New Roman" panose="02020603050405020304" pitchFamily="18" charset="0"/>
                <a:cs typeface="Times New Roman" panose="02020603050405020304" pitchFamily="18" charset="0"/>
              </a:rPr>
              <a:t>PROJECT OBJECTIVE</a:t>
            </a:r>
          </a:p>
        </p:txBody>
      </p:sp>
      <p:sp>
        <p:nvSpPr>
          <p:cNvPr id="3" name="Content Placeholder 2">
            <a:extLst>
              <a:ext uri="{FF2B5EF4-FFF2-40B4-BE49-F238E27FC236}">
                <a16:creationId xmlns:a16="http://schemas.microsoft.com/office/drawing/2014/main" id="{DC5B2439-7FAD-064B-2596-63E9B28F1134}"/>
              </a:ext>
            </a:extLst>
          </p:cNvPr>
          <p:cNvSpPr>
            <a:spLocks noGrp="1"/>
          </p:cNvSpPr>
          <p:nvPr>
            <p:ph idx="1"/>
          </p:nvPr>
        </p:nvSpPr>
        <p:spPr>
          <a:xfrm>
            <a:off x="814873" y="1222693"/>
            <a:ext cx="10515600" cy="4062651"/>
          </a:xfrm>
        </p:spPr>
        <p:txBody>
          <a:bodyPr/>
          <a:lstStyle/>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main objective of the "Eye-Guided Mouse Control" project is to develop a reliable and intuitive system for cursor control that uses eye-tracking technology to accurately capture and interpret the movement of the user's eyes.</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develop a reliable and accurate system for cursor control that uses eye tracking technology.</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enhance the accessibility and usability of computer interfaces for individuals with disabilities.</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explore the potential applications of eye-tracking technology in various fields.</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design an intuitive and user-friendly system for eye-based cursor control</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explore the potential applications of eye-tracking technology in various fields</a:t>
            </a:r>
            <a:endParaRPr lang="en-IN" sz="2400" dirty="0">
              <a:latin typeface="Times New Roman" panose="02020603050405020304" pitchFamily="18" charset="0"/>
              <a:cs typeface="Times New Roman" panose="02020603050405020304" pitchFamily="18" charset="0"/>
            </a:endParaRPr>
          </a:p>
        </p:txBody>
      </p:sp>
      <p:sp>
        <p:nvSpPr>
          <p:cNvPr id="4" name="object 3"/>
          <p:cNvSpPr/>
          <p:nvPr/>
        </p:nvSpPr>
        <p:spPr>
          <a:xfrm>
            <a:off x="0" y="4600575"/>
            <a:ext cx="1014094" cy="2019300"/>
          </a:xfrm>
          <a:custGeom>
            <a:avLst/>
            <a:gdLst/>
            <a:ahLst/>
            <a:cxnLst/>
            <a:rect l="l" t="t" r="r" b="b"/>
            <a:pathLst>
              <a:path w="1014094" h="2019300">
                <a:moveTo>
                  <a:pt x="1014056" y="1370926"/>
                </a:moveTo>
                <a:lnTo>
                  <a:pt x="831215" y="1188085"/>
                </a:lnTo>
                <a:lnTo>
                  <a:pt x="1009650" y="1009650"/>
                </a:lnTo>
                <a:lnTo>
                  <a:pt x="0" y="0"/>
                </a:lnTo>
                <a:lnTo>
                  <a:pt x="0" y="2019300"/>
                </a:lnTo>
                <a:lnTo>
                  <a:pt x="487857" y="1531442"/>
                </a:lnTo>
                <a:lnTo>
                  <a:pt x="670699" y="1714271"/>
                </a:lnTo>
                <a:lnTo>
                  <a:pt x="1014056" y="1370926"/>
                </a:lnTo>
                <a:close/>
              </a:path>
            </a:pathLst>
          </a:custGeom>
          <a:solidFill>
            <a:srgbClr val="4471C4">
              <a:alpha val="30195"/>
            </a:srgbClr>
          </a:solidFill>
        </p:spPr>
        <p:txBody>
          <a:bodyPr wrap="square" lIns="0" tIns="0" rIns="0" bIns="0" rtlCol="0"/>
          <a:lstStyle/>
          <a:p>
            <a:endParaRPr/>
          </a:p>
        </p:txBody>
      </p:sp>
      <p:sp>
        <p:nvSpPr>
          <p:cNvPr id="5" name="object 5"/>
          <p:cNvSpPr/>
          <p:nvPr/>
        </p:nvSpPr>
        <p:spPr>
          <a:xfrm>
            <a:off x="11219307" y="0"/>
            <a:ext cx="972819" cy="1933575"/>
          </a:xfrm>
          <a:custGeom>
            <a:avLst/>
            <a:gdLst/>
            <a:ahLst/>
            <a:cxnLst/>
            <a:rect l="l" t="t" r="r" b="b"/>
            <a:pathLst>
              <a:path w="972820" h="1933575">
                <a:moveTo>
                  <a:pt x="972693" y="0"/>
                </a:moveTo>
                <a:lnTo>
                  <a:pt x="1143" y="966724"/>
                </a:lnTo>
                <a:lnTo>
                  <a:pt x="178384" y="1143114"/>
                </a:lnTo>
                <a:lnTo>
                  <a:pt x="0" y="1321562"/>
                </a:lnTo>
                <a:lnTo>
                  <a:pt x="348615" y="1670177"/>
                </a:lnTo>
                <a:lnTo>
                  <a:pt x="527900" y="1490954"/>
                </a:lnTo>
                <a:lnTo>
                  <a:pt x="972693" y="1933575"/>
                </a:lnTo>
                <a:lnTo>
                  <a:pt x="972693" y="0"/>
                </a:lnTo>
                <a:close/>
              </a:path>
            </a:pathLst>
          </a:custGeom>
          <a:solidFill>
            <a:srgbClr val="FFC000">
              <a:alpha val="30195"/>
            </a:srgbClr>
          </a:solidFill>
        </p:spPr>
        <p:txBody>
          <a:bodyPr wrap="square" lIns="0" tIns="0" rIns="0" bIns="0" rtlCol="0"/>
          <a:lstStyle/>
          <a:p>
            <a:endParaRPr/>
          </a:p>
        </p:txBody>
      </p:sp>
    </p:spTree>
    <p:extLst>
      <p:ext uri="{BB962C8B-B14F-4D97-AF65-F5344CB8AC3E}">
        <p14:creationId xmlns:p14="http://schemas.microsoft.com/office/powerpoint/2010/main" val="32673216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1BA15-EB49-0E2A-2E12-F6296B61581A}"/>
              </a:ext>
            </a:extLst>
          </p:cNvPr>
          <p:cNvSpPr>
            <a:spLocks noGrp="1"/>
          </p:cNvSpPr>
          <p:nvPr>
            <p:ph type="title"/>
          </p:nvPr>
        </p:nvSpPr>
        <p:spPr>
          <a:xfrm>
            <a:off x="722312" y="276605"/>
            <a:ext cx="10747375" cy="492443"/>
          </a:xfrm>
        </p:spPr>
        <p:txBody>
          <a:bodyPr/>
          <a:lstStyle/>
          <a:p>
            <a:r>
              <a:rPr lang="en-IN" b="1" i="0" u="none" dirty="0">
                <a:latin typeface="Times New Roman" panose="02020603050405020304" pitchFamily="18" charset="0"/>
                <a:cs typeface="Times New Roman" panose="02020603050405020304" pitchFamily="18" charset="0"/>
              </a:rPr>
              <a:t>DFD DIAGRAM</a:t>
            </a:r>
          </a:p>
        </p:txBody>
      </p:sp>
      <p:pic>
        <p:nvPicPr>
          <p:cNvPr id="5" name="Content Placeholder 4">
            <a:extLst>
              <a:ext uri="{FF2B5EF4-FFF2-40B4-BE49-F238E27FC236}">
                <a16:creationId xmlns:a16="http://schemas.microsoft.com/office/drawing/2014/main" id="{A81864A3-8425-237C-B94A-8D5978D8D5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2735" y="1450120"/>
            <a:ext cx="9337637" cy="5122802"/>
          </a:xfrm>
        </p:spPr>
      </p:pic>
      <p:sp>
        <p:nvSpPr>
          <p:cNvPr id="4" name="object 3"/>
          <p:cNvSpPr/>
          <p:nvPr/>
        </p:nvSpPr>
        <p:spPr>
          <a:xfrm>
            <a:off x="0" y="4600575"/>
            <a:ext cx="1014094" cy="2019300"/>
          </a:xfrm>
          <a:custGeom>
            <a:avLst/>
            <a:gdLst/>
            <a:ahLst/>
            <a:cxnLst/>
            <a:rect l="l" t="t" r="r" b="b"/>
            <a:pathLst>
              <a:path w="1014094" h="2019300">
                <a:moveTo>
                  <a:pt x="1014056" y="1370926"/>
                </a:moveTo>
                <a:lnTo>
                  <a:pt x="831215" y="1188085"/>
                </a:lnTo>
                <a:lnTo>
                  <a:pt x="1009650" y="1009650"/>
                </a:lnTo>
                <a:lnTo>
                  <a:pt x="0" y="0"/>
                </a:lnTo>
                <a:lnTo>
                  <a:pt x="0" y="2019300"/>
                </a:lnTo>
                <a:lnTo>
                  <a:pt x="487857" y="1531442"/>
                </a:lnTo>
                <a:lnTo>
                  <a:pt x="670699" y="1714271"/>
                </a:lnTo>
                <a:lnTo>
                  <a:pt x="1014056" y="1370926"/>
                </a:lnTo>
                <a:close/>
              </a:path>
            </a:pathLst>
          </a:custGeom>
          <a:solidFill>
            <a:srgbClr val="4471C4">
              <a:alpha val="30195"/>
            </a:srgbClr>
          </a:solidFill>
        </p:spPr>
        <p:txBody>
          <a:bodyPr wrap="square" lIns="0" tIns="0" rIns="0" bIns="0" rtlCol="0"/>
          <a:lstStyle/>
          <a:p>
            <a:endParaRPr/>
          </a:p>
        </p:txBody>
      </p:sp>
      <p:sp>
        <p:nvSpPr>
          <p:cNvPr id="6" name="object 5"/>
          <p:cNvSpPr/>
          <p:nvPr/>
        </p:nvSpPr>
        <p:spPr>
          <a:xfrm>
            <a:off x="11219307" y="0"/>
            <a:ext cx="972819" cy="1933575"/>
          </a:xfrm>
          <a:custGeom>
            <a:avLst/>
            <a:gdLst/>
            <a:ahLst/>
            <a:cxnLst/>
            <a:rect l="l" t="t" r="r" b="b"/>
            <a:pathLst>
              <a:path w="972820" h="1933575">
                <a:moveTo>
                  <a:pt x="972693" y="0"/>
                </a:moveTo>
                <a:lnTo>
                  <a:pt x="1143" y="966724"/>
                </a:lnTo>
                <a:lnTo>
                  <a:pt x="178384" y="1143114"/>
                </a:lnTo>
                <a:lnTo>
                  <a:pt x="0" y="1321562"/>
                </a:lnTo>
                <a:lnTo>
                  <a:pt x="348615" y="1670177"/>
                </a:lnTo>
                <a:lnTo>
                  <a:pt x="527900" y="1490954"/>
                </a:lnTo>
                <a:lnTo>
                  <a:pt x="972693" y="1933575"/>
                </a:lnTo>
                <a:lnTo>
                  <a:pt x="972693" y="0"/>
                </a:lnTo>
                <a:close/>
              </a:path>
            </a:pathLst>
          </a:custGeom>
          <a:solidFill>
            <a:srgbClr val="FFC000">
              <a:alpha val="30195"/>
            </a:srgbClr>
          </a:solidFill>
        </p:spPr>
        <p:txBody>
          <a:bodyPr wrap="square" lIns="0" tIns="0" rIns="0" bIns="0" rtlCol="0"/>
          <a:lstStyle/>
          <a:p>
            <a:endParaRPr/>
          </a:p>
        </p:txBody>
      </p:sp>
    </p:spTree>
    <p:extLst>
      <p:ext uri="{BB962C8B-B14F-4D97-AF65-F5344CB8AC3E}">
        <p14:creationId xmlns:p14="http://schemas.microsoft.com/office/powerpoint/2010/main" val="27527064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8BCB9-CF0F-9BCC-8E58-8A83DE259B13}"/>
              </a:ext>
            </a:extLst>
          </p:cNvPr>
          <p:cNvSpPr>
            <a:spLocks noGrp="1"/>
          </p:cNvSpPr>
          <p:nvPr>
            <p:ph type="title"/>
          </p:nvPr>
        </p:nvSpPr>
        <p:spPr>
          <a:xfrm>
            <a:off x="838198" y="55122"/>
            <a:ext cx="8865198" cy="492443"/>
          </a:xfrm>
        </p:spPr>
        <p:txBody>
          <a:bodyPr/>
          <a:lstStyle/>
          <a:p>
            <a:r>
              <a:rPr lang="en-IN" b="1" i="0" u="none" dirty="0">
                <a:latin typeface="Times New Roman" panose="02020603050405020304" pitchFamily="18" charset="0"/>
                <a:cs typeface="Times New Roman" panose="02020603050405020304" pitchFamily="18" charset="0"/>
              </a:rPr>
              <a:t>ALGORITHM</a:t>
            </a:r>
          </a:p>
        </p:txBody>
      </p:sp>
      <p:sp>
        <p:nvSpPr>
          <p:cNvPr id="3" name="Content Placeholder 2">
            <a:extLst>
              <a:ext uri="{FF2B5EF4-FFF2-40B4-BE49-F238E27FC236}">
                <a16:creationId xmlns:a16="http://schemas.microsoft.com/office/drawing/2014/main" id="{AACAA4F5-B49C-B96D-ADC6-0B57ED60A310}"/>
              </a:ext>
            </a:extLst>
          </p:cNvPr>
          <p:cNvSpPr>
            <a:spLocks noGrp="1"/>
          </p:cNvSpPr>
          <p:nvPr>
            <p:ph idx="1"/>
          </p:nvPr>
        </p:nvSpPr>
        <p:spPr>
          <a:xfrm>
            <a:off x="838198" y="946672"/>
            <a:ext cx="11049001" cy="5911327"/>
          </a:xfrm>
        </p:spPr>
        <p:txBody>
          <a:bodyPr>
            <a:norm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Decision tree regression is the fast algorithms which are commonly used in ensemble methods which is in the form of a tree structure. It is the process which breaks down a dataset into smaller and smaller subsets. The final result is a tree with decision nodes along with leaf nodes. numerical data.  Regression trees are used to calculate the face’s critical positions directly from a pixel intensities which produces high quality.</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Modules used:</a:t>
            </a:r>
          </a:p>
          <a:p>
            <a:pPr marL="800100" lvl="1"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Point of Gaze Calculation           </a:t>
            </a:r>
          </a:p>
          <a:p>
            <a:pPr marL="800100" lvl="1"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Eye Features Detection</a:t>
            </a:r>
          </a:p>
          <a:p>
            <a:pPr marL="800100" lvl="1"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Pupil and Eye Corners</a:t>
            </a:r>
          </a:p>
          <a:p>
            <a:pPr marL="800100" lvl="1"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Aspect Ratio calculation</a:t>
            </a:r>
          </a:p>
        </p:txBody>
      </p:sp>
      <p:pic>
        <p:nvPicPr>
          <p:cNvPr id="5" name="Picture 4">
            <a:extLst>
              <a:ext uri="{FF2B5EF4-FFF2-40B4-BE49-F238E27FC236}">
                <a16:creationId xmlns:a16="http://schemas.microsoft.com/office/drawing/2014/main" id="{E458EAE4-8092-1587-9D37-410E92F2DB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1090" y="2731788"/>
            <a:ext cx="7186109" cy="3970813"/>
          </a:xfrm>
          <a:prstGeom prst="rect">
            <a:avLst/>
          </a:prstGeom>
        </p:spPr>
      </p:pic>
      <p:sp>
        <p:nvSpPr>
          <p:cNvPr id="6" name="object 3"/>
          <p:cNvSpPr/>
          <p:nvPr/>
        </p:nvSpPr>
        <p:spPr>
          <a:xfrm>
            <a:off x="0" y="4600575"/>
            <a:ext cx="1014094" cy="2019300"/>
          </a:xfrm>
          <a:custGeom>
            <a:avLst/>
            <a:gdLst/>
            <a:ahLst/>
            <a:cxnLst/>
            <a:rect l="l" t="t" r="r" b="b"/>
            <a:pathLst>
              <a:path w="1014094" h="2019300">
                <a:moveTo>
                  <a:pt x="1014056" y="1370926"/>
                </a:moveTo>
                <a:lnTo>
                  <a:pt x="831215" y="1188085"/>
                </a:lnTo>
                <a:lnTo>
                  <a:pt x="1009650" y="1009650"/>
                </a:lnTo>
                <a:lnTo>
                  <a:pt x="0" y="0"/>
                </a:lnTo>
                <a:lnTo>
                  <a:pt x="0" y="2019300"/>
                </a:lnTo>
                <a:lnTo>
                  <a:pt x="487857" y="1531442"/>
                </a:lnTo>
                <a:lnTo>
                  <a:pt x="670699" y="1714271"/>
                </a:lnTo>
                <a:lnTo>
                  <a:pt x="1014056" y="1370926"/>
                </a:lnTo>
                <a:close/>
              </a:path>
            </a:pathLst>
          </a:custGeom>
          <a:solidFill>
            <a:srgbClr val="4471C4">
              <a:alpha val="30195"/>
            </a:srgbClr>
          </a:solidFill>
        </p:spPr>
        <p:txBody>
          <a:bodyPr wrap="square" lIns="0" tIns="0" rIns="0" bIns="0" rtlCol="0"/>
          <a:lstStyle/>
          <a:p>
            <a:endParaRPr/>
          </a:p>
        </p:txBody>
      </p:sp>
      <p:sp>
        <p:nvSpPr>
          <p:cNvPr id="7" name="object 5"/>
          <p:cNvSpPr/>
          <p:nvPr/>
        </p:nvSpPr>
        <p:spPr>
          <a:xfrm>
            <a:off x="11219307" y="0"/>
            <a:ext cx="972819" cy="1933575"/>
          </a:xfrm>
          <a:custGeom>
            <a:avLst/>
            <a:gdLst/>
            <a:ahLst/>
            <a:cxnLst/>
            <a:rect l="l" t="t" r="r" b="b"/>
            <a:pathLst>
              <a:path w="972820" h="1933575">
                <a:moveTo>
                  <a:pt x="972693" y="0"/>
                </a:moveTo>
                <a:lnTo>
                  <a:pt x="1143" y="966724"/>
                </a:lnTo>
                <a:lnTo>
                  <a:pt x="178384" y="1143114"/>
                </a:lnTo>
                <a:lnTo>
                  <a:pt x="0" y="1321562"/>
                </a:lnTo>
                <a:lnTo>
                  <a:pt x="348615" y="1670177"/>
                </a:lnTo>
                <a:lnTo>
                  <a:pt x="527900" y="1490954"/>
                </a:lnTo>
                <a:lnTo>
                  <a:pt x="972693" y="1933575"/>
                </a:lnTo>
                <a:lnTo>
                  <a:pt x="972693" y="0"/>
                </a:lnTo>
                <a:close/>
              </a:path>
            </a:pathLst>
          </a:custGeom>
          <a:solidFill>
            <a:srgbClr val="FFC000">
              <a:alpha val="30195"/>
            </a:srgbClr>
          </a:solidFill>
        </p:spPr>
        <p:txBody>
          <a:bodyPr wrap="square" lIns="0" tIns="0" rIns="0" bIns="0" rtlCol="0"/>
          <a:lstStyle/>
          <a:p>
            <a:endParaRPr/>
          </a:p>
        </p:txBody>
      </p:sp>
    </p:spTree>
    <p:extLst>
      <p:ext uri="{BB962C8B-B14F-4D97-AF65-F5344CB8AC3E}">
        <p14:creationId xmlns:p14="http://schemas.microsoft.com/office/powerpoint/2010/main" val="38128321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52C1B-C57E-1F4B-825D-2F70FDC2C935}"/>
              </a:ext>
            </a:extLst>
          </p:cNvPr>
          <p:cNvSpPr>
            <a:spLocks noGrp="1"/>
          </p:cNvSpPr>
          <p:nvPr>
            <p:ph type="title"/>
          </p:nvPr>
        </p:nvSpPr>
        <p:spPr>
          <a:xfrm>
            <a:off x="973892" y="609600"/>
            <a:ext cx="10747375" cy="553998"/>
          </a:xfrm>
        </p:spPr>
        <p:txBody>
          <a:bodyPr/>
          <a:lstStyle/>
          <a:p>
            <a:r>
              <a:rPr lang="en-IN" sz="3600" b="1" i="0" u="none" dirty="0">
                <a:latin typeface="Times New Roman" panose="02020603050405020304" pitchFamily="18" charset="0"/>
                <a:cs typeface="Times New Roman" panose="02020603050405020304" pitchFamily="18" charset="0"/>
              </a:rPr>
              <a:t>APPLICATIONS</a:t>
            </a:r>
          </a:p>
        </p:txBody>
      </p:sp>
      <p:sp>
        <p:nvSpPr>
          <p:cNvPr id="3" name="Content Placeholder 2">
            <a:extLst>
              <a:ext uri="{FF2B5EF4-FFF2-40B4-BE49-F238E27FC236}">
                <a16:creationId xmlns:a16="http://schemas.microsoft.com/office/drawing/2014/main" id="{18E09700-66B1-AB47-B301-6763D189CF8A}"/>
              </a:ext>
            </a:extLst>
          </p:cNvPr>
          <p:cNvSpPr>
            <a:spLocks noGrp="1"/>
          </p:cNvSpPr>
          <p:nvPr>
            <p:ph idx="1"/>
          </p:nvPr>
        </p:nvSpPr>
        <p:spPr>
          <a:xfrm>
            <a:off x="1014094" y="1335195"/>
            <a:ext cx="11206480" cy="3447098"/>
          </a:xfrm>
        </p:spPr>
        <p:txBody>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Accessibility</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Healthcare</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Gaming</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Education</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Research</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Industrial Design</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Automotive</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Virtual Reality</a:t>
            </a:r>
          </a:p>
        </p:txBody>
      </p:sp>
      <p:sp>
        <p:nvSpPr>
          <p:cNvPr id="4" name="object 3"/>
          <p:cNvSpPr/>
          <p:nvPr/>
        </p:nvSpPr>
        <p:spPr>
          <a:xfrm>
            <a:off x="0" y="4600575"/>
            <a:ext cx="1014094" cy="2019300"/>
          </a:xfrm>
          <a:custGeom>
            <a:avLst/>
            <a:gdLst/>
            <a:ahLst/>
            <a:cxnLst/>
            <a:rect l="l" t="t" r="r" b="b"/>
            <a:pathLst>
              <a:path w="1014094" h="2019300">
                <a:moveTo>
                  <a:pt x="1014056" y="1370926"/>
                </a:moveTo>
                <a:lnTo>
                  <a:pt x="831215" y="1188085"/>
                </a:lnTo>
                <a:lnTo>
                  <a:pt x="1009650" y="1009650"/>
                </a:lnTo>
                <a:lnTo>
                  <a:pt x="0" y="0"/>
                </a:lnTo>
                <a:lnTo>
                  <a:pt x="0" y="2019300"/>
                </a:lnTo>
                <a:lnTo>
                  <a:pt x="487857" y="1531442"/>
                </a:lnTo>
                <a:lnTo>
                  <a:pt x="670699" y="1714271"/>
                </a:lnTo>
                <a:lnTo>
                  <a:pt x="1014056" y="1370926"/>
                </a:lnTo>
                <a:close/>
              </a:path>
            </a:pathLst>
          </a:custGeom>
          <a:solidFill>
            <a:srgbClr val="4471C4">
              <a:alpha val="30195"/>
            </a:srgbClr>
          </a:solidFill>
        </p:spPr>
        <p:txBody>
          <a:bodyPr wrap="square" lIns="0" tIns="0" rIns="0" bIns="0" rtlCol="0"/>
          <a:lstStyle/>
          <a:p>
            <a:endParaRPr/>
          </a:p>
        </p:txBody>
      </p:sp>
      <p:sp>
        <p:nvSpPr>
          <p:cNvPr id="5" name="object 5"/>
          <p:cNvSpPr/>
          <p:nvPr/>
        </p:nvSpPr>
        <p:spPr>
          <a:xfrm>
            <a:off x="11219307" y="0"/>
            <a:ext cx="972819" cy="1933575"/>
          </a:xfrm>
          <a:custGeom>
            <a:avLst/>
            <a:gdLst/>
            <a:ahLst/>
            <a:cxnLst/>
            <a:rect l="l" t="t" r="r" b="b"/>
            <a:pathLst>
              <a:path w="972820" h="1933575">
                <a:moveTo>
                  <a:pt x="972693" y="0"/>
                </a:moveTo>
                <a:lnTo>
                  <a:pt x="1143" y="966724"/>
                </a:lnTo>
                <a:lnTo>
                  <a:pt x="178384" y="1143114"/>
                </a:lnTo>
                <a:lnTo>
                  <a:pt x="0" y="1321562"/>
                </a:lnTo>
                <a:lnTo>
                  <a:pt x="348615" y="1670177"/>
                </a:lnTo>
                <a:lnTo>
                  <a:pt x="527900" y="1490954"/>
                </a:lnTo>
                <a:lnTo>
                  <a:pt x="972693" y="1933575"/>
                </a:lnTo>
                <a:lnTo>
                  <a:pt x="972693" y="0"/>
                </a:lnTo>
                <a:close/>
              </a:path>
            </a:pathLst>
          </a:custGeom>
          <a:solidFill>
            <a:srgbClr val="FFC000">
              <a:alpha val="30195"/>
            </a:srgbClr>
          </a:solidFill>
        </p:spPr>
        <p:txBody>
          <a:bodyPr wrap="square" lIns="0" tIns="0" rIns="0" bIns="0" rtlCol="0"/>
          <a:lstStyle/>
          <a:p>
            <a:endParaRPr/>
          </a:p>
        </p:txBody>
      </p:sp>
      <p:sp>
        <p:nvSpPr>
          <p:cNvPr id="6" name="object 2"/>
          <p:cNvSpPr/>
          <p:nvPr/>
        </p:nvSpPr>
        <p:spPr>
          <a:xfrm>
            <a:off x="609600" y="609600"/>
            <a:ext cx="152400" cy="4172693"/>
          </a:xfrm>
          <a:custGeom>
            <a:avLst/>
            <a:gdLst/>
            <a:ahLst/>
            <a:cxnLst/>
            <a:rect l="l" t="t" r="r" b="b"/>
            <a:pathLst>
              <a:path w="42545" h="5411470">
                <a:moveTo>
                  <a:pt x="21056" y="-20637"/>
                </a:moveTo>
                <a:lnTo>
                  <a:pt x="21056" y="5432082"/>
                </a:lnTo>
              </a:path>
            </a:pathLst>
          </a:custGeom>
          <a:ln w="83388">
            <a:solidFill>
              <a:srgbClr val="EC7C30"/>
            </a:solidFill>
          </a:ln>
        </p:spPr>
        <p:txBody>
          <a:bodyPr wrap="square" lIns="0" tIns="0" rIns="0" bIns="0" rtlCol="0"/>
          <a:lstStyle/>
          <a:p>
            <a:endParaRPr/>
          </a:p>
        </p:txBody>
      </p:sp>
    </p:spTree>
    <p:extLst>
      <p:ext uri="{BB962C8B-B14F-4D97-AF65-F5344CB8AC3E}">
        <p14:creationId xmlns:p14="http://schemas.microsoft.com/office/powerpoint/2010/main" val="37432500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1868</TotalTime>
  <Words>743</Words>
  <Application>Microsoft Office PowerPoint</Application>
  <PresentationFormat>Widescreen</PresentationFormat>
  <Paragraphs>78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Cambria</vt:lpstr>
      <vt:lpstr>Times New Roman</vt:lpstr>
      <vt:lpstr>Office Theme</vt:lpstr>
      <vt:lpstr>PowerPoint Presentation</vt:lpstr>
      <vt:lpstr>CONTENTS</vt:lpstr>
      <vt:lpstr>INTRODUCTION  </vt:lpstr>
      <vt:lpstr>PowerPoint Presentation</vt:lpstr>
      <vt:lpstr>PROBLEM STATEMENT</vt:lpstr>
      <vt:lpstr>PROJECT OBJECTIVE</vt:lpstr>
      <vt:lpstr>DFD DIAGRAM</vt:lpstr>
      <vt:lpstr>ALGORITHM</vt:lpstr>
      <vt:lpstr>APPLICATIONS</vt:lpstr>
      <vt:lpstr>ADVANTAGES</vt:lpstr>
      <vt:lpstr>CONCLUSION</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Prof.Ram Meghe Institute of Technology and Research Badnera,  Amravati</dc:title>
  <dc:creator>Wasim</dc:creator>
  <cp:lastModifiedBy>Awaise</cp:lastModifiedBy>
  <cp:revision>75</cp:revision>
  <dcterms:created xsi:type="dcterms:W3CDTF">2022-09-24T11:38:29Z</dcterms:created>
  <dcterms:modified xsi:type="dcterms:W3CDTF">2023-05-02T04:09:34Z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2021-12-17T00:00:00Z</vt:filetime>
  </property>
  <property fmtid="{D5CDD505-2E9C-101B-9397-08002B2CF9AE}" pid="3" name="LastSaved">
    <vt:filetime>2022-09-24T00:00:00Z</vt:filetime>
  </property>
</Properties>
</file>