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82" r:id="rId5"/>
    <p:sldId id="262" r:id="rId6"/>
    <p:sldId id="279" r:id="rId7"/>
    <p:sldId id="280" r:id="rId8"/>
    <p:sldId id="281" r:id="rId9"/>
  </p:sldIdLst>
  <p:sldSz cx="9144000" cy="6858000" type="screen4x3"/>
  <p:notesSz cx="6858000" cy="9144000"/>
  <p:embeddedFontLst>
    <p:embeddedFont>
      <p:font typeface="Amatic SC" panose="020B0604020202020204" charset="-79"/>
      <p:regular r:id="rId11"/>
      <p:bold r:id="rId12"/>
    </p:embeddedFont>
    <p:embeddedFont>
      <p:font typeface="Merriweather" panose="020B0604020202020204" charset="0"/>
      <p:regular r:id="rId13"/>
      <p:bold r:id="rId14"/>
      <p:italic r:id="rId15"/>
      <p:boldItalic r:id="rId16"/>
    </p:embeddedFont>
    <p:embeddedFont>
      <p:font typeface="Nithan" panose="02000506030000020003" pitchFamily="2" charset="-34"/>
      <p:regular r:id="rId17"/>
    </p:embeddedFont>
    <p:embeddedFont>
      <p:font typeface="Rod" panose="02030509050101010101" pitchFamily="49" charset="-79"/>
      <p:regular r:id="rId18"/>
    </p:embeddedFont>
    <p:embeddedFont>
      <p:font typeface="TH Sarabun New" panose="020B0500040200020003" pitchFamily="34" charset="-34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5D4B"/>
    <a:srgbClr val="FB6E05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E9BA81-7EFD-4CB1-9ABF-836AC4C692E5}">
  <a:tblStyle styleId="{2BE9BA81-7EFD-4CB1-9ABF-836AC4C692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Google Shape;181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7" name="Google Shape;181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2" name="Google Shape;182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Google Shape;183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1" name="Google Shape;183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0" name="Google Shape;186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Google Shape;209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9" name="Google Shape;209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6" name="Google Shape;210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7" name="Google Shape;210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5" name="Google Shape;211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55D4B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7997" y="-6007"/>
            <a:ext cx="9159995" cy="6870013"/>
            <a:chOff x="328725" y="2891150"/>
            <a:chExt cx="3447625" cy="2585725"/>
          </a:xfrm>
        </p:grpSpPr>
        <p:sp>
          <p:nvSpPr>
            <p:cNvPr id="11" name="Google Shape;11;p2"/>
            <p:cNvSpPr/>
            <p:nvPr/>
          </p:nvSpPr>
          <p:spPr>
            <a:xfrm>
              <a:off x="1720050" y="5007200"/>
              <a:ext cx="58100" cy="55575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28725" y="4577925"/>
              <a:ext cx="118700" cy="33700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679650" y="4953325"/>
              <a:ext cx="58100" cy="57250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28725" y="4540050"/>
              <a:ext cx="117000" cy="36225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8725" y="4469350"/>
              <a:ext cx="96800" cy="23600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28725" y="4488700"/>
              <a:ext cx="98500" cy="32025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618200" y="5157850"/>
              <a:ext cx="15175" cy="14350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41075" y="5063575"/>
              <a:ext cx="55600" cy="57275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78800" y="5072850"/>
              <a:ext cx="59775" cy="56425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659450" y="5014775"/>
              <a:ext cx="58100" cy="63150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28725" y="4637675"/>
              <a:ext cx="140575" cy="3707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583700" y="5002975"/>
              <a:ext cx="12650" cy="1687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558450" y="4970150"/>
              <a:ext cx="57250" cy="63150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318550" y="5127550"/>
              <a:ext cx="52225" cy="57275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28725" y="4609075"/>
              <a:ext cx="85025" cy="26100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28725" y="4657050"/>
              <a:ext cx="143950" cy="35375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955775" y="4552675"/>
              <a:ext cx="143950" cy="126275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28725" y="4675575"/>
              <a:ext cx="141425" cy="38725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20225" y="5209200"/>
              <a:ext cx="16875" cy="13500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28725" y="4393600"/>
              <a:ext cx="81650" cy="27800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261325" y="5218450"/>
              <a:ext cx="13475" cy="13500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28725" y="4558575"/>
              <a:ext cx="122050" cy="35375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298350" y="5189850"/>
              <a:ext cx="59800" cy="55575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241950" y="5199100"/>
              <a:ext cx="54750" cy="55575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238600" y="5205825"/>
              <a:ext cx="11800" cy="50525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279825" y="5156175"/>
              <a:ext cx="16025" cy="23600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257100" y="5134300"/>
              <a:ext cx="58950" cy="58925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010500" y="2891150"/>
              <a:ext cx="2237250" cy="272750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28725" y="4410425"/>
              <a:ext cx="81650" cy="25275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28725" y="4446625"/>
              <a:ext cx="90075" cy="27800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28725" y="4515650"/>
              <a:ext cx="53875" cy="20225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480150" y="5161225"/>
              <a:ext cx="58950" cy="58100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599675" y="5145225"/>
              <a:ext cx="59800" cy="54750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358950" y="5178900"/>
              <a:ext cx="57275" cy="63150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28725" y="4427250"/>
              <a:ext cx="93450" cy="34550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379150" y="5199100"/>
              <a:ext cx="16025" cy="19375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618200" y="4963425"/>
              <a:ext cx="58100" cy="54725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077825" y="5125025"/>
              <a:ext cx="18550" cy="21075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853825" y="4795925"/>
              <a:ext cx="42100" cy="569025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628175" y="4015675"/>
              <a:ext cx="10125" cy="1265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49200" y="5284950"/>
              <a:ext cx="58950" cy="70725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599550" y="4372550"/>
              <a:ext cx="38750" cy="44625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076150" y="5162900"/>
              <a:ext cx="59775" cy="56425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762075" y="4700825"/>
              <a:ext cx="125425" cy="712925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056775" y="5104825"/>
              <a:ext cx="57275" cy="63150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645850" y="4022400"/>
              <a:ext cx="40425" cy="10125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09500" y="3976950"/>
              <a:ext cx="259275" cy="457900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25150" y="2891150"/>
              <a:ext cx="2679175" cy="790400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75175" y="4197475"/>
              <a:ext cx="269375" cy="75775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33575" y="4522375"/>
              <a:ext cx="19375" cy="10125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440600" y="4990350"/>
              <a:ext cx="55575" cy="5557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530550" y="4035875"/>
              <a:ext cx="219700" cy="344275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8600" y="5295900"/>
              <a:ext cx="60625" cy="64000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100550" y="4580450"/>
              <a:ext cx="24425" cy="9275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938050" y="4972675"/>
              <a:ext cx="222225" cy="368700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257100" y="5015600"/>
              <a:ext cx="57275" cy="62325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30375" y="2891150"/>
              <a:ext cx="183500" cy="267700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316875" y="5008025"/>
              <a:ext cx="58100" cy="55575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138425" y="5119150"/>
              <a:ext cx="19400" cy="1600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384075" y="4763100"/>
              <a:ext cx="22775" cy="22750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378325" y="4997925"/>
              <a:ext cx="58100" cy="57275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402725" y="5029925"/>
              <a:ext cx="10125" cy="15175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28725" y="4115825"/>
              <a:ext cx="825725" cy="756725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342950" y="5039175"/>
              <a:ext cx="12675" cy="15175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17375" y="5097250"/>
              <a:ext cx="58125" cy="55575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28725" y="4697450"/>
              <a:ext cx="135525" cy="41275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661000" y="4008100"/>
              <a:ext cx="7600" cy="7600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2890000" y="4783300"/>
              <a:ext cx="886350" cy="58950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885800" y="4699125"/>
              <a:ext cx="890550" cy="64000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352100" y="4769000"/>
              <a:ext cx="11800" cy="11800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281525" y="5046750"/>
              <a:ext cx="15175" cy="21900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9275" y="5035800"/>
              <a:ext cx="55575" cy="54750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981025" y="5147750"/>
              <a:ext cx="24450" cy="20225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325275" y="4965950"/>
              <a:ext cx="60650" cy="42100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385050" y="4957525"/>
              <a:ext cx="60625" cy="42125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635025" y="4922175"/>
              <a:ext cx="57275" cy="37900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453225" y="4947425"/>
              <a:ext cx="54725" cy="42125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99025" y="4985300"/>
              <a:ext cx="61475" cy="39600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573600" y="4930600"/>
              <a:ext cx="58925" cy="38750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512150" y="4939850"/>
              <a:ext cx="58950" cy="38750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012175" y="5015600"/>
              <a:ext cx="57250" cy="37900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1073625" y="5003825"/>
              <a:ext cx="61450" cy="4042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015550" y="5053475"/>
              <a:ext cx="58100" cy="55600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102225" y="5070325"/>
              <a:ext cx="16025" cy="19375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135900" y="4995400"/>
              <a:ext cx="59800" cy="4042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076975" y="5043375"/>
              <a:ext cx="58100" cy="57275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219225" y="5053475"/>
              <a:ext cx="16875" cy="18550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196500" y="5026550"/>
              <a:ext cx="58950" cy="55575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262150" y="4976900"/>
              <a:ext cx="59800" cy="39575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830300" y="5214250"/>
              <a:ext cx="10975" cy="16025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807575" y="5213400"/>
              <a:ext cx="6775" cy="29500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807575" y="5201625"/>
              <a:ext cx="58100" cy="38750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763825" y="5194050"/>
              <a:ext cx="18525" cy="11800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695625" y="4910400"/>
              <a:ext cx="62325" cy="41275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744450" y="5182275"/>
              <a:ext cx="58100" cy="68200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768875" y="5223500"/>
              <a:ext cx="17700" cy="11825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688900" y="5216775"/>
              <a:ext cx="58100" cy="4042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737725" y="4941550"/>
              <a:ext cx="90075" cy="58100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789900" y="4970150"/>
              <a:ext cx="23600" cy="16025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758750" y="4901975"/>
              <a:ext cx="58950" cy="41275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804225" y="5028225"/>
              <a:ext cx="22750" cy="21075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19200" y="5112400"/>
              <a:ext cx="133850" cy="72425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778125" y="4997925"/>
              <a:ext cx="69875" cy="111975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981025" y="5233600"/>
              <a:ext cx="74950" cy="60650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837100" y="3663850"/>
              <a:ext cx="44625" cy="4042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862350" y="3691625"/>
              <a:ext cx="13500" cy="13475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950725" y="5023175"/>
              <a:ext cx="58950" cy="38750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630050" y="3368400"/>
              <a:ext cx="233175" cy="212975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696525" y="3543475"/>
              <a:ext cx="79150" cy="20225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008800" y="3646150"/>
              <a:ext cx="23600" cy="50550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782400" y="3562000"/>
              <a:ext cx="27800" cy="11800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432900" y="5444025"/>
              <a:ext cx="35375" cy="25275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3291500" y="5425525"/>
              <a:ext cx="109450" cy="3620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632575" y="3558625"/>
              <a:ext cx="24425" cy="1265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855500" y="5364075"/>
              <a:ext cx="920850" cy="71575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3219125" y="5439825"/>
              <a:ext cx="32000" cy="8450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3221650" y="5413725"/>
              <a:ext cx="32850" cy="7600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3225000" y="5426350"/>
              <a:ext cx="34550" cy="10975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2757850" y="5409525"/>
              <a:ext cx="584175" cy="67350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829525" y="3584725"/>
              <a:ext cx="53900" cy="19375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711625" y="5231075"/>
              <a:ext cx="10125" cy="15175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923800" y="4840525"/>
              <a:ext cx="959550" cy="542925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965875" y="3714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954950" y="5060225"/>
              <a:ext cx="58100" cy="63150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956625" y="37059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973450" y="5173850"/>
              <a:ext cx="103550" cy="63150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614050" y="3595650"/>
              <a:ext cx="114500" cy="94300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963350" y="5113250"/>
              <a:ext cx="90100" cy="63150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947375" y="3694975"/>
              <a:ext cx="33675" cy="37900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659500" y="3640275"/>
              <a:ext cx="14325" cy="13475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470950" y="3557775"/>
              <a:ext cx="100200" cy="96825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446550" y="3524950"/>
              <a:ext cx="579125" cy="253375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492850" y="3578825"/>
              <a:ext cx="53900" cy="58950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928850" y="3674775"/>
              <a:ext cx="71575" cy="75775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366525" y="5127550"/>
              <a:ext cx="8450" cy="50525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42450" y="5034975"/>
              <a:ext cx="55575" cy="5557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18200" y="5046750"/>
              <a:ext cx="18550" cy="16025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667850" y="5082100"/>
              <a:ext cx="9300" cy="50525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599675" y="5025700"/>
              <a:ext cx="58950" cy="55600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619875" y="5082100"/>
              <a:ext cx="52225" cy="58100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540750" y="5161225"/>
              <a:ext cx="10975" cy="49675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550025" y="5212575"/>
              <a:ext cx="58950" cy="10125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65000" y="5020650"/>
              <a:ext cx="10975" cy="1687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557600" y="5166275"/>
              <a:ext cx="19375" cy="10975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075" y="4997925"/>
              <a:ext cx="11800" cy="49700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502875" y="5066100"/>
              <a:ext cx="5075" cy="15200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97825" y="4981950"/>
              <a:ext cx="58950" cy="54725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560125" y="5056850"/>
              <a:ext cx="16025" cy="16850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524775" y="5011400"/>
              <a:ext cx="13475" cy="14325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925" y="5074525"/>
              <a:ext cx="17700" cy="15175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80150" y="5042550"/>
              <a:ext cx="58100" cy="57250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40600" y="5193200"/>
              <a:ext cx="17700" cy="14350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9750" y="5109050"/>
              <a:ext cx="55575" cy="56400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60800" y="5130075"/>
              <a:ext cx="11800" cy="1687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19550" y="5171325"/>
              <a:ext cx="57275" cy="55575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339600" y="5147750"/>
              <a:ext cx="21900" cy="19400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377475" y="5118300"/>
              <a:ext cx="59775" cy="56425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03575" y="5140175"/>
              <a:ext cx="16000" cy="16025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43275" y="5153650"/>
              <a:ext cx="54750" cy="55575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59275" y="5089675"/>
              <a:ext cx="58100" cy="58950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4525" y="5112400"/>
              <a:ext cx="16025" cy="18550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39925" y="5041700"/>
              <a:ext cx="10950" cy="50525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21400" y="5122500"/>
              <a:ext cx="17700" cy="1687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496150" y="5182275"/>
              <a:ext cx="21900" cy="16850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498675" y="5098950"/>
              <a:ext cx="58100" cy="59775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619050" y="5212575"/>
              <a:ext cx="9275" cy="56400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136750" y="5042550"/>
              <a:ext cx="11800" cy="50525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160325" y="5061050"/>
              <a:ext cx="16850" cy="22775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103925" y="5181425"/>
              <a:ext cx="12650" cy="18550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057625" y="5223500"/>
              <a:ext cx="57250" cy="63175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204075" y="5109050"/>
              <a:ext cx="11825" cy="5075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178825" y="5088000"/>
              <a:ext cx="58100" cy="57250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202400" y="5112400"/>
              <a:ext cx="13500" cy="16025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109800" y="5277375"/>
              <a:ext cx="58950" cy="64000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660275" y="5133450"/>
              <a:ext cx="57275" cy="63150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620725" y="5199100"/>
              <a:ext cx="60625" cy="69875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201550" y="5226875"/>
              <a:ext cx="16025" cy="17700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546650" y="5208350"/>
              <a:ext cx="73250" cy="67375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246175" y="5223500"/>
              <a:ext cx="300500" cy="101875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169575" y="5265600"/>
              <a:ext cx="79975" cy="69875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418725" y="5052650"/>
              <a:ext cx="58100" cy="55575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241125" y="5079575"/>
              <a:ext cx="55575" cy="5557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318550" y="5092200"/>
              <a:ext cx="18550" cy="16025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138425" y="5153650"/>
              <a:ext cx="55575" cy="57250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238600" y="5087150"/>
              <a:ext cx="10950" cy="49700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382525" y="5082950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298350" y="5071175"/>
              <a:ext cx="58950" cy="55575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358125" y="5059375"/>
              <a:ext cx="58100" cy="63150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262150" y="5100625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118225" y="5216775"/>
              <a:ext cx="57275" cy="55575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162000" y="5176375"/>
              <a:ext cx="12650" cy="18550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219225" y="5164600"/>
              <a:ext cx="16025" cy="22750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140100" y="5236975"/>
              <a:ext cx="16875" cy="18550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1197350" y="5143550"/>
              <a:ext cx="58100" cy="6062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1178825" y="5206675"/>
              <a:ext cx="58950" cy="57250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" name="Google Shape;206;p2"/>
          <p:cNvSpPr txBox="1">
            <a:spLocks noGrp="1"/>
          </p:cNvSpPr>
          <p:nvPr>
            <p:ph type="ctrTitle"/>
          </p:nvPr>
        </p:nvSpPr>
        <p:spPr>
          <a:xfrm>
            <a:off x="2191050" y="2427150"/>
            <a:ext cx="47619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9" name="Google Shape;669;p5"/>
          <p:cNvGrpSpPr/>
          <p:nvPr/>
        </p:nvGrpSpPr>
        <p:grpSpPr>
          <a:xfrm>
            <a:off x="139" y="105"/>
            <a:ext cx="9159995" cy="6870013"/>
            <a:chOff x="3843650" y="2891150"/>
            <a:chExt cx="3447625" cy="2585725"/>
          </a:xfrm>
        </p:grpSpPr>
        <p:sp>
          <p:nvSpPr>
            <p:cNvPr id="670" name="Google Shape;670;p5"/>
            <p:cNvSpPr/>
            <p:nvPr/>
          </p:nvSpPr>
          <p:spPr>
            <a:xfrm>
              <a:off x="6911650" y="2942500"/>
              <a:ext cx="56425" cy="5075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5"/>
            <p:cNvSpPr/>
            <p:nvPr/>
          </p:nvSpPr>
          <p:spPr>
            <a:xfrm>
              <a:off x="4378125" y="2979525"/>
              <a:ext cx="20225" cy="17700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5"/>
            <p:cNvSpPr/>
            <p:nvPr/>
          </p:nvSpPr>
          <p:spPr>
            <a:xfrm>
              <a:off x="4356250" y="2955975"/>
              <a:ext cx="63150" cy="59775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5"/>
            <p:cNvSpPr/>
            <p:nvPr/>
          </p:nvSpPr>
          <p:spPr>
            <a:xfrm>
              <a:off x="4518700" y="2973650"/>
              <a:ext cx="18550" cy="19375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5"/>
            <p:cNvSpPr/>
            <p:nvPr/>
          </p:nvSpPr>
          <p:spPr>
            <a:xfrm>
              <a:off x="4386550" y="2891150"/>
              <a:ext cx="8450" cy="57275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5"/>
            <p:cNvSpPr/>
            <p:nvPr/>
          </p:nvSpPr>
          <p:spPr>
            <a:xfrm>
              <a:off x="4526275" y="2891150"/>
              <a:ext cx="62300" cy="5557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5"/>
            <p:cNvSpPr/>
            <p:nvPr/>
          </p:nvSpPr>
          <p:spPr>
            <a:xfrm>
              <a:off x="3896675" y="2891150"/>
              <a:ext cx="62325" cy="11825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5"/>
            <p:cNvSpPr/>
            <p:nvPr/>
          </p:nvSpPr>
          <p:spPr>
            <a:xfrm>
              <a:off x="4501875" y="2950925"/>
              <a:ext cx="58100" cy="59775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5"/>
            <p:cNvSpPr/>
            <p:nvPr/>
          </p:nvSpPr>
          <p:spPr>
            <a:xfrm>
              <a:off x="4484200" y="2917250"/>
              <a:ext cx="15175" cy="1685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5"/>
            <p:cNvSpPr/>
            <p:nvPr/>
          </p:nvSpPr>
          <p:spPr>
            <a:xfrm>
              <a:off x="4390750" y="2891150"/>
              <a:ext cx="58125" cy="56425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5"/>
            <p:cNvSpPr/>
            <p:nvPr/>
          </p:nvSpPr>
          <p:spPr>
            <a:xfrm>
              <a:off x="4455575" y="2891150"/>
              <a:ext cx="8450" cy="52225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5"/>
            <p:cNvSpPr/>
            <p:nvPr/>
          </p:nvSpPr>
          <p:spPr>
            <a:xfrm>
              <a:off x="4596975" y="2891150"/>
              <a:ext cx="62325" cy="4717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5"/>
            <p:cNvSpPr/>
            <p:nvPr/>
          </p:nvSpPr>
          <p:spPr>
            <a:xfrm>
              <a:off x="4245150" y="2892850"/>
              <a:ext cx="63150" cy="58925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5"/>
            <p:cNvSpPr/>
            <p:nvPr/>
          </p:nvSpPr>
          <p:spPr>
            <a:xfrm>
              <a:off x="4341950" y="2923150"/>
              <a:ext cx="10950" cy="17700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5"/>
            <p:cNvSpPr/>
            <p:nvPr/>
          </p:nvSpPr>
          <p:spPr>
            <a:xfrm>
              <a:off x="4272075" y="2926500"/>
              <a:ext cx="14350" cy="17700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5"/>
            <p:cNvSpPr/>
            <p:nvPr/>
          </p:nvSpPr>
          <p:spPr>
            <a:xfrm>
              <a:off x="4124775" y="2891150"/>
              <a:ext cx="10125" cy="25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5"/>
            <p:cNvSpPr/>
            <p:nvPr/>
          </p:nvSpPr>
          <p:spPr>
            <a:xfrm>
              <a:off x="3843650" y="3535050"/>
              <a:ext cx="196150" cy="30135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4035575" y="2903775"/>
              <a:ext cx="7600" cy="58950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4414325" y="2920625"/>
              <a:ext cx="12650" cy="19375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5"/>
            <p:cNvSpPr/>
            <p:nvPr/>
          </p:nvSpPr>
          <p:spPr>
            <a:xfrm>
              <a:off x="4049025" y="2891150"/>
              <a:ext cx="56425" cy="425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5"/>
            <p:cNvSpPr/>
            <p:nvPr/>
          </p:nvSpPr>
          <p:spPr>
            <a:xfrm>
              <a:off x="4175275" y="2893675"/>
              <a:ext cx="62325" cy="67375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4060825" y="2929025"/>
              <a:ext cx="17700" cy="2612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4039775" y="2901250"/>
              <a:ext cx="58100" cy="6062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5"/>
            <p:cNvSpPr/>
            <p:nvPr/>
          </p:nvSpPr>
          <p:spPr>
            <a:xfrm>
              <a:off x="4114675" y="2891150"/>
              <a:ext cx="4250" cy="875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5"/>
            <p:cNvSpPr/>
            <p:nvPr/>
          </p:nvSpPr>
          <p:spPr>
            <a:xfrm>
              <a:off x="4286400" y="2956800"/>
              <a:ext cx="62300" cy="67375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4288075" y="3030025"/>
              <a:ext cx="6750" cy="58125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4312475" y="2982050"/>
              <a:ext cx="15175" cy="17700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"/>
            <p:cNvSpPr/>
            <p:nvPr/>
          </p:nvSpPr>
          <p:spPr>
            <a:xfrm>
              <a:off x="4315850" y="2891150"/>
              <a:ext cx="64000" cy="58950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"/>
            <p:cNvSpPr/>
            <p:nvPr/>
          </p:nvSpPr>
          <p:spPr>
            <a:xfrm>
              <a:off x="4552375" y="2915575"/>
              <a:ext cx="15175" cy="17700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4171925" y="2986275"/>
              <a:ext cx="14325" cy="21050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4150025" y="2965225"/>
              <a:ext cx="58950" cy="59775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"/>
            <p:cNvSpPr/>
            <p:nvPr/>
          </p:nvSpPr>
          <p:spPr>
            <a:xfrm>
              <a:off x="4238425" y="2984575"/>
              <a:ext cx="21050" cy="18550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"/>
            <p:cNvSpPr/>
            <p:nvPr/>
          </p:nvSpPr>
          <p:spPr>
            <a:xfrm>
              <a:off x="4199700" y="2927350"/>
              <a:ext cx="17700" cy="24425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3843650" y="3509800"/>
              <a:ext cx="220550" cy="34550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215700" y="2961850"/>
              <a:ext cx="63975" cy="60625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4347000" y="5169650"/>
              <a:ext cx="557225" cy="307225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3949700" y="3040125"/>
              <a:ext cx="65675" cy="60650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4713975" y="3144500"/>
              <a:ext cx="61475" cy="74100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4783825" y="3175650"/>
              <a:ext cx="64000" cy="40425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809075" y="3187425"/>
              <a:ext cx="13500" cy="18550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"/>
            <p:cNvSpPr/>
            <p:nvPr/>
          </p:nvSpPr>
          <p:spPr>
            <a:xfrm>
              <a:off x="4735025" y="3156300"/>
              <a:ext cx="21900" cy="14325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"/>
            <p:cNvSpPr/>
            <p:nvPr/>
          </p:nvSpPr>
          <p:spPr>
            <a:xfrm>
              <a:off x="4691250" y="3071275"/>
              <a:ext cx="152375" cy="70725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3904250" y="3176500"/>
              <a:ext cx="62325" cy="774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3843650" y="4433150"/>
              <a:ext cx="366175" cy="525250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4483350" y="3152075"/>
              <a:ext cx="79975" cy="72425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4045675" y="3169750"/>
              <a:ext cx="85875" cy="74950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4792250" y="2902100"/>
              <a:ext cx="27800" cy="20225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4374775" y="5194050"/>
              <a:ext cx="236525" cy="188575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859475" y="5379225"/>
              <a:ext cx="306400" cy="97650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"/>
            <p:cNvSpPr/>
            <p:nvPr/>
          </p:nvSpPr>
          <p:spPr>
            <a:xfrm>
              <a:off x="4659275" y="5290000"/>
              <a:ext cx="214650" cy="186875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"/>
            <p:cNvSpPr/>
            <p:nvPr/>
          </p:nvSpPr>
          <p:spPr>
            <a:xfrm>
              <a:off x="6519425" y="5245400"/>
              <a:ext cx="57250" cy="53900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6448725" y="5146075"/>
              <a:ext cx="392250" cy="330800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7192775" y="5434775"/>
              <a:ext cx="98500" cy="42100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474825" y="5198250"/>
              <a:ext cx="22750" cy="21925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4037250" y="5245400"/>
              <a:ext cx="38750" cy="106075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4124775" y="5049275"/>
              <a:ext cx="64850" cy="42125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4039775" y="2891150"/>
              <a:ext cx="5075" cy="5925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4015375" y="4990350"/>
              <a:ext cx="185175" cy="365325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6735750" y="2891150"/>
              <a:ext cx="270200" cy="160800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4272075" y="3094000"/>
              <a:ext cx="62325" cy="67375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5"/>
            <p:cNvSpPr/>
            <p:nvPr/>
          </p:nvSpPr>
          <p:spPr>
            <a:xfrm>
              <a:off x="4512800" y="3015725"/>
              <a:ext cx="64000" cy="63150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5"/>
            <p:cNvSpPr/>
            <p:nvPr/>
          </p:nvSpPr>
          <p:spPr>
            <a:xfrm>
              <a:off x="4201375" y="3099050"/>
              <a:ext cx="64000" cy="59800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4426950" y="2952600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5"/>
            <p:cNvSpPr/>
            <p:nvPr/>
          </p:nvSpPr>
          <p:spPr>
            <a:xfrm>
              <a:off x="4539750" y="3040125"/>
              <a:ext cx="17700" cy="21075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5"/>
            <p:cNvSpPr/>
            <p:nvPr/>
          </p:nvSpPr>
          <p:spPr>
            <a:xfrm>
              <a:off x="4293125" y="3114200"/>
              <a:ext cx="18550" cy="22750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4136575" y="3101575"/>
              <a:ext cx="58100" cy="59800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4225800" y="3118425"/>
              <a:ext cx="18525" cy="16000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4061650" y="3103275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5"/>
            <p:cNvSpPr/>
            <p:nvPr/>
          </p:nvSpPr>
          <p:spPr>
            <a:xfrm>
              <a:off x="4156775" y="3122625"/>
              <a:ext cx="15175" cy="15175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5"/>
            <p:cNvSpPr/>
            <p:nvPr/>
          </p:nvSpPr>
          <p:spPr>
            <a:xfrm>
              <a:off x="4584350" y="3014875"/>
              <a:ext cx="55575" cy="61475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4775425" y="2938300"/>
              <a:ext cx="68200" cy="127125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3843650" y="4529100"/>
              <a:ext cx="340925" cy="344275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4724925" y="3009000"/>
              <a:ext cx="61450" cy="60625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4666850" y="2891150"/>
              <a:ext cx="64825" cy="44650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3843650" y="3535900"/>
              <a:ext cx="228125" cy="383850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4802350" y="2972800"/>
              <a:ext cx="26125" cy="22750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3843650" y="4554350"/>
              <a:ext cx="234025" cy="291250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4707250" y="2941650"/>
              <a:ext cx="63150" cy="59800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4637375" y="2942500"/>
              <a:ext cx="62325" cy="68200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4652525" y="3011525"/>
              <a:ext cx="64850" cy="60625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4737550" y="3191650"/>
              <a:ext cx="21900" cy="1265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4467350" y="3043500"/>
              <a:ext cx="20225" cy="21075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4443800" y="3019100"/>
              <a:ext cx="62300" cy="65675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4431175" y="3110000"/>
              <a:ext cx="22750" cy="19375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4552375" y="3084750"/>
              <a:ext cx="63975" cy="59775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4586025" y="2969425"/>
              <a:ext cx="22750" cy="17700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567525" y="3158825"/>
              <a:ext cx="5900" cy="65675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4670200" y="3192475"/>
              <a:ext cx="10975" cy="1687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623075" y="3079700"/>
              <a:ext cx="62300" cy="67350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6826650" y="4567825"/>
              <a:ext cx="297975" cy="292925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4570050" y="3149550"/>
              <a:ext cx="64825" cy="75775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4134050" y="3160500"/>
              <a:ext cx="342600" cy="82500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4573400" y="3096525"/>
              <a:ext cx="17700" cy="16025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3843650" y="3111675"/>
              <a:ext cx="69900" cy="65675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3974950" y="2891150"/>
              <a:ext cx="60650" cy="10125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3843650" y="3181550"/>
              <a:ext cx="53900" cy="69875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3921100" y="3108325"/>
              <a:ext cx="62300" cy="67350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4639075" y="3015725"/>
              <a:ext cx="6750" cy="58100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4113850" y="3054450"/>
              <a:ext cx="18525" cy="2612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3974125" y="3175650"/>
              <a:ext cx="63150" cy="6905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4091950" y="3033400"/>
              <a:ext cx="62325" cy="65675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4132350" y="3104100"/>
              <a:ext cx="8450" cy="58100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4015375" y="3126825"/>
              <a:ext cx="18525" cy="21925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3990950" y="3106625"/>
              <a:ext cx="63150" cy="59800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4412650" y="3088950"/>
              <a:ext cx="64825" cy="60625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6994975" y="3960950"/>
              <a:ext cx="296300" cy="452025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5857000" y="2891150"/>
              <a:ext cx="1266800" cy="381325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7126300" y="4418850"/>
              <a:ext cx="32850" cy="23575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7000875" y="396432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7124600" y="4429775"/>
              <a:ext cx="8450" cy="15175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6900725" y="2972800"/>
              <a:ext cx="58925" cy="9275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6748375" y="3072975"/>
              <a:ext cx="106900" cy="36200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7065675" y="3940750"/>
              <a:ext cx="53075" cy="20225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4645800" y="3178175"/>
              <a:ext cx="64825" cy="42100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6748375" y="3108325"/>
              <a:ext cx="73250" cy="25275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6743325" y="3060350"/>
              <a:ext cx="93450" cy="21900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7182675" y="4392750"/>
              <a:ext cx="76625" cy="40425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6135600" y="2891150"/>
              <a:ext cx="26975" cy="145650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3843650" y="2891150"/>
              <a:ext cx="1028600" cy="388050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6583400" y="4932275"/>
              <a:ext cx="707875" cy="436025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783000" y="3183225"/>
              <a:ext cx="5075" cy="33700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4735025" y="2891150"/>
              <a:ext cx="100175" cy="42125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6612850" y="497437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6971425" y="3905400"/>
              <a:ext cx="319850" cy="567325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7159950" y="3928975"/>
              <a:ext cx="10975" cy="10125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7158275" y="5139350"/>
              <a:ext cx="67350" cy="65675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6637250" y="5024025"/>
              <a:ext cx="49700" cy="49675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7121250" y="4706700"/>
              <a:ext cx="170025" cy="420875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4027150" y="2993850"/>
              <a:ext cx="23600" cy="1685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4005250" y="2970275"/>
              <a:ext cx="63175" cy="59775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4969000" y="2997200"/>
              <a:ext cx="16875" cy="10125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3979175" y="3059500"/>
              <a:ext cx="15175" cy="21900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3935400" y="2971125"/>
              <a:ext cx="61475" cy="67350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4085225" y="3125150"/>
              <a:ext cx="19375" cy="19375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4075975" y="2966900"/>
              <a:ext cx="63975" cy="60625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4101225" y="2991325"/>
              <a:ext cx="16000" cy="19375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4046500" y="3060350"/>
              <a:ext cx="15175" cy="21900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4022100" y="3037600"/>
              <a:ext cx="61475" cy="60650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4972375" y="2979525"/>
              <a:ext cx="17700" cy="9300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4949650" y="2944175"/>
              <a:ext cx="274425" cy="118725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3969075" y="2891150"/>
              <a:ext cx="5075" cy="845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3843650" y="2908000"/>
              <a:ext cx="42125" cy="65675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3843650" y="3008150"/>
              <a:ext cx="26975" cy="21900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3990950" y="2931550"/>
              <a:ext cx="19375" cy="22750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3964850" y="2903775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4104575" y="2989625"/>
              <a:ext cx="13500" cy="5075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3843650" y="2891150"/>
              <a:ext cx="46325" cy="13500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3843650" y="3044350"/>
              <a:ext cx="101875" cy="60625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3894150" y="2907150"/>
              <a:ext cx="63150" cy="58950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3957275" y="2992150"/>
              <a:ext cx="20225" cy="25275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3843650" y="2973650"/>
              <a:ext cx="82525" cy="63975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4394975" y="3045175"/>
              <a:ext cx="14325" cy="19400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4464000" y="2891150"/>
              <a:ext cx="55575" cy="53050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4452200" y="2976175"/>
              <a:ext cx="5925" cy="17700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4373075" y="3023300"/>
              <a:ext cx="61475" cy="60625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7067375" y="4626750"/>
              <a:ext cx="59775" cy="239900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4497650" y="2953450"/>
              <a:ext cx="8450" cy="58100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4487550" y="3155450"/>
              <a:ext cx="68200" cy="7600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4487550" y="3087275"/>
              <a:ext cx="58100" cy="6062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4341950" y="3092325"/>
              <a:ext cx="63150" cy="59775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4566675" y="2947550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4483350" y="3089800"/>
              <a:ext cx="8450" cy="58950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104575" y="2898725"/>
              <a:ext cx="64000" cy="59800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501875" y="3099900"/>
              <a:ext cx="22750" cy="1265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44925" y="2978700"/>
              <a:ext cx="56425" cy="56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186225" y="3053600"/>
              <a:ext cx="17700" cy="2612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4127300" y="2927350"/>
              <a:ext cx="19400" cy="21900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4232525" y="3029200"/>
              <a:ext cx="55575" cy="61475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4146675" y="2967750"/>
              <a:ext cx="7600" cy="58100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4160975" y="3030025"/>
              <a:ext cx="64850" cy="63175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4328475" y="3051075"/>
              <a:ext cx="19375" cy="17700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4254400" y="3051075"/>
              <a:ext cx="25275" cy="22750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4365500" y="3115050"/>
              <a:ext cx="19400" cy="1685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4301550" y="3025825"/>
              <a:ext cx="64825" cy="60625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4" name="Google Shape;844;p5"/>
          <p:cNvSpPr txBox="1">
            <a:spLocks noGrp="1"/>
          </p:cNvSpPr>
          <p:nvPr>
            <p:ph type="title"/>
          </p:nvPr>
        </p:nvSpPr>
        <p:spPr>
          <a:xfrm>
            <a:off x="1131750" y="830700"/>
            <a:ext cx="6880500" cy="777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5" name="Google Shape;845;p5"/>
          <p:cNvSpPr txBox="1">
            <a:spLocks noGrp="1"/>
          </p:cNvSpPr>
          <p:nvPr>
            <p:ph type="body" idx="1"/>
          </p:nvPr>
        </p:nvSpPr>
        <p:spPr>
          <a:xfrm>
            <a:off x="1131750" y="1750400"/>
            <a:ext cx="6880500" cy="466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✖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46" name="Google Shape;846;p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8" name="Google Shape;848;p6"/>
          <p:cNvGrpSpPr/>
          <p:nvPr/>
        </p:nvGrpSpPr>
        <p:grpSpPr>
          <a:xfrm>
            <a:off x="139" y="105"/>
            <a:ext cx="9159995" cy="6870013"/>
            <a:chOff x="3843650" y="2891150"/>
            <a:chExt cx="3447625" cy="2585725"/>
          </a:xfrm>
        </p:grpSpPr>
        <p:sp>
          <p:nvSpPr>
            <p:cNvPr id="849" name="Google Shape;849;p6"/>
            <p:cNvSpPr/>
            <p:nvPr/>
          </p:nvSpPr>
          <p:spPr>
            <a:xfrm>
              <a:off x="6911650" y="2942500"/>
              <a:ext cx="56425" cy="5075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6"/>
            <p:cNvSpPr/>
            <p:nvPr/>
          </p:nvSpPr>
          <p:spPr>
            <a:xfrm>
              <a:off x="4378125" y="2979525"/>
              <a:ext cx="20225" cy="17700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6"/>
            <p:cNvSpPr/>
            <p:nvPr/>
          </p:nvSpPr>
          <p:spPr>
            <a:xfrm>
              <a:off x="4356250" y="2955975"/>
              <a:ext cx="63150" cy="59775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6"/>
            <p:cNvSpPr/>
            <p:nvPr/>
          </p:nvSpPr>
          <p:spPr>
            <a:xfrm>
              <a:off x="4518700" y="2973650"/>
              <a:ext cx="18550" cy="19375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6"/>
            <p:cNvSpPr/>
            <p:nvPr/>
          </p:nvSpPr>
          <p:spPr>
            <a:xfrm>
              <a:off x="4386550" y="2891150"/>
              <a:ext cx="8450" cy="57275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6"/>
            <p:cNvSpPr/>
            <p:nvPr/>
          </p:nvSpPr>
          <p:spPr>
            <a:xfrm>
              <a:off x="4526275" y="2891150"/>
              <a:ext cx="62300" cy="5557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6"/>
            <p:cNvSpPr/>
            <p:nvPr/>
          </p:nvSpPr>
          <p:spPr>
            <a:xfrm>
              <a:off x="3896675" y="2891150"/>
              <a:ext cx="62325" cy="11825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6"/>
            <p:cNvSpPr/>
            <p:nvPr/>
          </p:nvSpPr>
          <p:spPr>
            <a:xfrm>
              <a:off x="4501875" y="2950925"/>
              <a:ext cx="58100" cy="59775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6"/>
            <p:cNvSpPr/>
            <p:nvPr/>
          </p:nvSpPr>
          <p:spPr>
            <a:xfrm>
              <a:off x="4484200" y="2917250"/>
              <a:ext cx="15175" cy="1685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6"/>
            <p:cNvSpPr/>
            <p:nvPr/>
          </p:nvSpPr>
          <p:spPr>
            <a:xfrm>
              <a:off x="4390750" y="2891150"/>
              <a:ext cx="58125" cy="56425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6"/>
            <p:cNvSpPr/>
            <p:nvPr/>
          </p:nvSpPr>
          <p:spPr>
            <a:xfrm>
              <a:off x="4455575" y="2891150"/>
              <a:ext cx="8450" cy="52225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6"/>
            <p:cNvSpPr/>
            <p:nvPr/>
          </p:nvSpPr>
          <p:spPr>
            <a:xfrm>
              <a:off x="4596975" y="2891150"/>
              <a:ext cx="62325" cy="4717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6"/>
            <p:cNvSpPr/>
            <p:nvPr/>
          </p:nvSpPr>
          <p:spPr>
            <a:xfrm>
              <a:off x="4245150" y="2892850"/>
              <a:ext cx="63150" cy="58925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6"/>
            <p:cNvSpPr/>
            <p:nvPr/>
          </p:nvSpPr>
          <p:spPr>
            <a:xfrm>
              <a:off x="4341950" y="2923150"/>
              <a:ext cx="10950" cy="17700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6"/>
            <p:cNvSpPr/>
            <p:nvPr/>
          </p:nvSpPr>
          <p:spPr>
            <a:xfrm>
              <a:off x="4272075" y="2926500"/>
              <a:ext cx="14350" cy="17700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6"/>
            <p:cNvSpPr/>
            <p:nvPr/>
          </p:nvSpPr>
          <p:spPr>
            <a:xfrm>
              <a:off x="4124775" y="2891150"/>
              <a:ext cx="10125" cy="25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6"/>
            <p:cNvSpPr/>
            <p:nvPr/>
          </p:nvSpPr>
          <p:spPr>
            <a:xfrm>
              <a:off x="3843650" y="3535050"/>
              <a:ext cx="196150" cy="30135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6"/>
            <p:cNvSpPr/>
            <p:nvPr/>
          </p:nvSpPr>
          <p:spPr>
            <a:xfrm>
              <a:off x="4035575" y="2903775"/>
              <a:ext cx="7600" cy="58950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6"/>
            <p:cNvSpPr/>
            <p:nvPr/>
          </p:nvSpPr>
          <p:spPr>
            <a:xfrm>
              <a:off x="4414325" y="2920625"/>
              <a:ext cx="12650" cy="19375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6"/>
            <p:cNvSpPr/>
            <p:nvPr/>
          </p:nvSpPr>
          <p:spPr>
            <a:xfrm>
              <a:off x="4049025" y="2891150"/>
              <a:ext cx="56425" cy="425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6"/>
            <p:cNvSpPr/>
            <p:nvPr/>
          </p:nvSpPr>
          <p:spPr>
            <a:xfrm>
              <a:off x="4175275" y="2893675"/>
              <a:ext cx="62325" cy="67375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6"/>
            <p:cNvSpPr/>
            <p:nvPr/>
          </p:nvSpPr>
          <p:spPr>
            <a:xfrm>
              <a:off x="4060825" y="2929025"/>
              <a:ext cx="17700" cy="2612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6"/>
            <p:cNvSpPr/>
            <p:nvPr/>
          </p:nvSpPr>
          <p:spPr>
            <a:xfrm>
              <a:off x="4039775" y="2901250"/>
              <a:ext cx="58100" cy="6062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6"/>
            <p:cNvSpPr/>
            <p:nvPr/>
          </p:nvSpPr>
          <p:spPr>
            <a:xfrm>
              <a:off x="4114675" y="2891150"/>
              <a:ext cx="4250" cy="875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6"/>
            <p:cNvSpPr/>
            <p:nvPr/>
          </p:nvSpPr>
          <p:spPr>
            <a:xfrm>
              <a:off x="4286400" y="2956800"/>
              <a:ext cx="62300" cy="67375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6"/>
            <p:cNvSpPr/>
            <p:nvPr/>
          </p:nvSpPr>
          <p:spPr>
            <a:xfrm>
              <a:off x="4288075" y="3030025"/>
              <a:ext cx="6750" cy="58125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4312475" y="2982050"/>
              <a:ext cx="15175" cy="17700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4315850" y="2891150"/>
              <a:ext cx="64000" cy="58950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6"/>
            <p:cNvSpPr/>
            <p:nvPr/>
          </p:nvSpPr>
          <p:spPr>
            <a:xfrm>
              <a:off x="4552375" y="2915575"/>
              <a:ext cx="15175" cy="17700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6"/>
            <p:cNvSpPr/>
            <p:nvPr/>
          </p:nvSpPr>
          <p:spPr>
            <a:xfrm>
              <a:off x="4171925" y="2986275"/>
              <a:ext cx="14325" cy="21050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4150025" y="2965225"/>
              <a:ext cx="58950" cy="59775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4238425" y="2984575"/>
              <a:ext cx="21050" cy="18550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6"/>
            <p:cNvSpPr/>
            <p:nvPr/>
          </p:nvSpPr>
          <p:spPr>
            <a:xfrm>
              <a:off x="4199700" y="2927350"/>
              <a:ext cx="17700" cy="24425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6"/>
            <p:cNvSpPr/>
            <p:nvPr/>
          </p:nvSpPr>
          <p:spPr>
            <a:xfrm>
              <a:off x="3843650" y="3509800"/>
              <a:ext cx="220550" cy="34550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4215700" y="2961850"/>
              <a:ext cx="63975" cy="60625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4347000" y="5169650"/>
              <a:ext cx="557225" cy="307225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6"/>
            <p:cNvSpPr/>
            <p:nvPr/>
          </p:nvSpPr>
          <p:spPr>
            <a:xfrm>
              <a:off x="3949700" y="3040125"/>
              <a:ext cx="65675" cy="60650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6"/>
            <p:cNvSpPr/>
            <p:nvPr/>
          </p:nvSpPr>
          <p:spPr>
            <a:xfrm>
              <a:off x="4713975" y="3144500"/>
              <a:ext cx="61475" cy="74100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4783825" y="3175650"/>
              <a:ext cx="64000" cy="40425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4809075" y="3187425"/>
              <a:ext cx="13500" cy="18550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6"/>
            <p:cNvSpPr/>
            <p:nvPr/>
          </p:nvSpPr>
          <p:spPr>
            <a:xfrm>
              <a:off x="4735025" y="3156300"/>
              <a:ext cx="21900" cy="14325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6"/>
            <p:cNvSpPr/>
            <p:nvPr/>
          </p:nvSpPr>
          <p:spPr>
            <a:xfrm>
              <a:off x="4691250" y="3071275"/>
              <a:ext cx="152375" cy="70725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3904250" y="3176500"/>
              <a:ext cx="62325" cy="774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3843650" y="4433150"/>
              <a:ext cx="366175" cy="525250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4483350" y="3152075"/>
              <a:ext cx="79975" cy="72425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4045675" y="3169750"/>
              <a:ext cx="85875" cy="74950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4792250" y="2902100"/>
              <a:ext cx="27800" cy="20225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4374775" y="5194050"/>
              <a:ext cx="236525" cy="188575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6859475" y="5379225"/>
              <a:ext cx="306400" cy="97650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6"/>
            <p:cNvSpPr/>
            <p:nvPr/>
          </p:nvSpPr>
          <p:spPr>
            <a:xfrm>
              <a:off x="4659275" y="5290000"/>
              <a:ext cx="214650" cy="186875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6"/>
            <p:cNvSpPr/>
            <p:nvPr/>
          </p:nvSpPr>
          <p:spPr>
            <a:xfrm>
              <a:off x="6519425" y="5245400"/>
              <a:ext cx="57250" cy="53900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6448725" y="5146075"/>
              <a:ext cx="392250" cy="330800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7192775" y="5434775"/>
              <a:ext cx="98500" cy="42100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6474825" y="5198250"/>
              <a:ext cx="22750" cy="21925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4037250" y="5245400"/>
              <a:ext cx="38750" cy="106075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4124775" y="5049275"/>
              <a:ext cx="64850" cy="42125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4039775" y="2891150"/>
              <a:ext cx="5075" cy="5925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4015375" y="4990350"/>
              <a:ext cx="185175" cy="365325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6"/>
            <p:cNvSpPr/>
            <p:nvPr/>
          </p:nvSpPr>
          <p:spPr>
            <a:xfrm>
              <a:off x="6735750" y="2891150"/>
              <a:ext cx="270200" cy="160800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6"/>
            <p:cNvSpPr/>
            <p:nvPr/>
          </p:nvSpPr>
          <p:spPr>
            <a:xfrm>
              <a:off x="4272075" y="3094000"/>
              <a:ext cx="62325" cy="67375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4512800" y="3015725"/>
              <a:ext cx="64000" cy="63150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4201375" y="3099050"/>
              <a:ext cx="64000" cy="59800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4426950" y="2952600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4539750" y="3040125"/>
              <a:ext cx="17700" cy="21075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4293125" y="3114200"/>
              <a:ext cx="18550" cy="22750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4136575" y="3101575"/>
              <a:ext cx="58100" cy="59800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4225800" y="3118425"/>
              <a:ext cx="18525" cy="16000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4061650" y="3103275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4156775" y="3122625"/>
              <a:ext cx="15175" cy="15175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6"/>
            <p:cNvSpPr/>
            <p:nvPr/>
          </p:nvSpPr>
          <p:spPr>
            <a:xfrm>
              <a:off x="4584350" y="3014875"/>
              <a:ext cx="55575" cy="61475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6"/>
            <p:cNvSpPr/>
            <p:nvPr/>
          </p:nvSpPr>
          <p:spPr>
            <a:xfrm>
              <a:off x="4775425" y="2938300"/>
              <a:ext cx="68200" cy="127125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3843650" y="4529100"/>
              <a:ext cx="340925" cy="344275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6"/>
            <p:cNvSpPr/>
            <p:nvPr/>
          </p:nvSpPr>
          <p:spPr>
            <a:xfrm>
              <a:off x="4724925" y="3009000"/>
              <a:ext cx="61450" cy="60625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6"/>
            <p:cNvSpPr/>
            <p:nvPr/>
          </p:nvSpPr>
          <p:spPr>
            <a:xfrm>
              <a:off x="4666850" y="2891150"/>
              <a:ext cx="64825" cy="44650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3843650" y="3535900"/>
              <a:ext cx="228125" cy="383850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4802350" y="2972800"/>
              <a:ext cx="26125" cy="22750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3843650" y="4554350"/>
              <a:ext cx="234025" cy="291250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6"/>
            <p:cNvSpPr/>
            <p:nvPr/>
          </p:nvSpPr>
          <p:spPr>
            <a:xfrm>
              <a:off x="4707250" y="2941650"/>
              <a:ext cx="63150" cy="59800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6"/>
            <p:cNvSpPr/>
            <p:nvPr/>
          </p:nvSpPr>
          <p:spPr>
            <a:xfrm>
              <a:off x="4637375" y="2942500"/>
              <a:ext cx="62325" cy="68200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4652525" y="3011525"/>
              <a:ext cx="64850" cy="60625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4737550" y="3191650"/>
              <a:ext cx="21900" cy="1265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4467350" y="3043500"/>
              <a:ext cx="20225" cy="21075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4443800" y="3019100"/>
              <a:ext cx="62300" cy="65675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4431175" y="3110000"/>
              <a:ext cx="22750" cy="19375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4552375" y="3084750"/>
              <a:ext cx="63975" cy="59775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4586025" y="2969425"/>
              <a:ext cx="22750" cy="17700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4567525" y="3158825"/>
              <a:ext cx="5900" cy="65675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4670200" y="3192475"/>
              <a:ext cx="10975" cy="1687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4623075" y="3079700"/>
              <a:ext cx="62300" cy="67350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6826650" y="4567825"/>
              <a:ext cx="297975" cy="292925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4570050" y="3149550"/>
              <a:ext cx="64825" cy="75775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4134050" y="3160500"/>
              <a:ext cx="342600" cy="82500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4573400" y="3096525"/>
              <a:ext cx="17700" cy="16025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3843650" y="3111675"/>
              <a:ext cx="69900" cy="65675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3974950" y="2891150"/>
              <a:ext cx="60650" cy="10125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3843650" y="3181550"/>
              <a:ext cx="53900" cy="69875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3921100" y="3108325"/>
              <a:ext cx="62300" cy="67350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4639075" y="3015725"/>
              <a:ext cx="6750" cy="58100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4113850" y="3054450"/>
              <a:ext cx="18525" cy="2612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3974125" y="3175650"/>
              <a:ext cx="63150" cy="6905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4091950" y="3033400"/>
              <a:ext cx="62325" cy="65675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4132350" y="3104100"/>
              <a:ext cx="8450" cy="58100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4015375" y="3126825"/>
              <a:ext cx="18525" cy="21925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3990950" y="3106625"/>
              <a:ext cx="63150" cy="59800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4412650" y="3088950"/>
              <a:ext cx="64825" cy="60625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6994975" y="3960950"/>
              <a:ext cx="296300" cy="452025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5857000" y="2891150"/>
              <a:ext cx="1266800" cy="381325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7126300" y="4418850"/>
              <a:ext cx="32850" cy="23575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7000875" y="396432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7124600" y="4429775"/>
              <a:ext cx="8450" cy="15175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6900725" y="2972800"/>
              <a:ext cx="58925" cy="9275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6748375" y="3072975"/>
              <a:ext cx="106900" cy="36200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7065675" y="3940750"/>
              <a:ext cx="53075" cy="20225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4645800" y="3178175"/>
              <a:ext cx="64825" cy="42100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6748375" y="3108325"/>
              <a:ext cx="73250" cy="25275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6743325" y="3060350"/>
              <a:ext cx="93450" cy="21900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7182675" y="4392750"/>
              <a:ext cx="76625" cy="40425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6135600" y="2891150"/>
              <a:ext cx="26975" cy="145650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3843650" y="2891150"/>
              <a:ext cx="1028600" cy="388050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6583400" y="4932275"/>
              <a:ext cx="707875" cy="436025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4783000" y="3183225"/>
              <a:ext cx="5075" cy="33700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4735025" y="2891150"/>
              <a:ext cx="100175" cy="42125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6612850" y="497437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6971425" y="3905400"/>
              <a:ext cx="319850" cy="567325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7159950" y="3928975"/>
              <a:ext cx="10975" cy="10125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7158275" y="5139350"/>
              <a:ext cx="67350" cy="65675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6637250" y="5024025"/>
              <a:ext cx="49700" cy="49675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7121250" y="4706700"/>
              <a:ext cx="170025" cy="420875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4027150" y="2993850"/>
              <a:ext cx="23600" cy="1685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4005250" y="2970275"/>
              <a:ext cx="63175" cy="59775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4969000" y="2997200"/>
              <a:ext cx="16875" cy="10125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3979175" y="3059500"/>
              <a:ext cx="15175" cy="21900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3935400" y="2971125"/>
              <a:ext cx="61475" cy="67350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4085225" y="3125150"/>
              <a:ext cx="19375" cy="19375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4075975" y="2966900"/>
              <a:ext cx="63975" cy="60625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4101225" y="2991325"/>
              <a:ext cx="16000" cy="19375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4046500" y="3060350"/>
              <a:ext cx="15175" cy="21900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4022100" y="3037600"/>
              <a:ext cx="61475" cy="60650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4972375" y="2979525"/>
              <a:ext cx="17700" cy="9300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4949650" y="2944175"/>
              <a:ext cx="274425" cy="118725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3969075" y="2891150"/>
              <a:ext cx="5075" cy="845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3843650" y="2908000"/>
              <a:ext cx="42125" cy="65675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3843650" y="3008150"/>
              <a:ext cx="26975" cy="21900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3990950" y="2931550"/>
              <a:ext cx="19375" cy="22750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3964850" y="2903775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4104575" y="2989625"/>
              <a:ext cx="13500" cy="5075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3843650" y="2891150"/>
              <a:ext cx="46325" cy="13500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3843650" y="3044350"/>
              <a:ext cx="101875" cy="60625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3894150" y="2907150"/>
              <a:ext cx="63150" cy="58950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3957275" y="2992150"/>
              <a:ext cx="20225" cy="25275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3843650" y="2973650"/>
              <a:ext cx="82525" cy="63975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4394975" y="3045175"/>
              <a:ext cx="14325" cy="19400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4464000" y="2891150"/>
              <a:ext cx="55575" cy="53050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4452200" y="2976175"/>
              <a:ext cx="5925" cy="17700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4373075" y="3023300"/>
              <a:ext cx="61475" cy="60625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7067375" y="4626750"/>
              <a:ext cx="59775" cy="239900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4497650" y="2953450"/>
              <a:ext cx="8450" cy="58100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4487550" y="3155450"/>
              <a:ext cx="68200" cy="7600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487550" y="3087275"/>
              <a:ext cx="58100" cy="6062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4341950" y="3092325"/>
              <a:ext cx="63150" cy="59775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4566675" y="2947550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4483350" y="3089800"/>
              <a:ext cx="8450" cy="58950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4104575" y="2898725"/>
              <a:ext cx="64000" cy="59800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4501875" y="3099900"/>
              <a:ext cx="22750" cy="1265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5144925" y="2978700"/>
              <a:ext cx="56425" cy="56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4186225" y="3053600"/>
              <a:ext cx="17700" cy="2612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4127300" y="2927350"/>
              <a:ext cx="19400" cy="21900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4232525" y="3029200"/>
              <a:ext cx="55575" cy="61475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4146675" y="2967750"/>
              <a:ext cx="7600" cy="58100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4160975" y="3030025"/>
              <a:ext cx="64850" cy="63175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4328475" y="3051075"/>
              <a:ext cx="19375" cy="17700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4254400" y="3051075"/>
              <a:ext cx="25275" cy="22750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4365500" y="3115050"/>
              <a:ext cx="19400" cy="1685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4301550" y="3025825"/>
              <a:ext cx="64825" cy="60625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3" name="Google Shape;1023;p6"/>
          <p:cNvSpPr txBox="1">
            <a:spLocks noGrp="1"/>
          </p:cNvSpPr>
          <p:nvPr>
            <p:ph type="title"/>
          </p:nvPr>
        </p:nvSpPr>
        <p:spPr>
          <a:xfrm>
            <a:off x="1131750" y="830700"/>
            <a:ext cx="6880500" cy="777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24" name="Google Shape;1024;p6"/>
          <p:cNvSpPr txBox="1">
            <a:spLocks noGrp="1"/>
          </p:cNvSpPr>
          <p:nvPr>
            <p:ph type="body" idx="1"/>
          </p:nvPr>
        </p:nvSpPr>
        <p:spPr>
          <a:xfrm>
            <a:off x="1131725" y="1773150"/>
            <a:ext cx="3339600" cy="4642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✖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1025" name="Google Shape;1025;p6"/>
          <p:cNvSpPr txBox="1">
            <a:spLocks noGrp="1"/>
          </p:cNvSpPr>
          <p:nvPr>
            <p:ph type="body" idx="2"/>
          </p:nvPr>
        </p:nvSpPr>
        <p:spPr>
          <a:xfrm>
            <a:off x="4672553" y="1773150"/>
            <a:ext cx="3339600" cy="4642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✖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1026" name="Google Shape;1026;p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5" name="Google Shape;1495;p10"/>
          <p:cNvGrpSpPr/>
          <p:nvPr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1496" name="Google Shape;1496;p10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0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0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0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0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0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0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0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0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0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0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0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0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0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0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0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0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0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0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0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0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0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0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0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0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0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0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0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0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0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0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0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0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0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0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0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0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0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0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0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0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0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0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0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0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10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10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10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10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10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10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0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0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10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10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10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0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10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l" t="t" r="r" b="b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0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0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0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10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10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10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0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0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0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0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0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0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0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0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10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0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0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0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0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0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0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0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0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0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0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0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0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0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0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10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10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0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0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10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10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0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0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0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0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0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0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0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0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0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0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0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0" name="Google Shape;1600;p1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_1">
    <p:bg>
      <p:bgPr>
        <a:solidFill>
          <a:srgbClr val="F55D4B"/>
        </a:solidFill>
        <a:effectLst/>
      </p:bgPr>
    </p:bg>
    <p:spTree>
      <p:nvGrpSpPr>
        <p:cNvPr id="1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9" name="Google Shape;1709;p12"/>
          <p:cNvGrpSpPr/>
          <p:nvPr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1710" name="Google Shape;1710;p12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12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12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12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2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2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2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12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12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12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12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12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2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2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12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2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12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12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12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12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12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2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12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12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12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12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2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12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12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12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2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2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12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12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12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12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2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2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12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12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12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2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2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2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2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12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12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12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12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12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12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12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12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12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12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12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12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12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l" t="t" r="r" b="b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12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12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12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12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12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12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12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12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12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12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12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12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12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12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12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12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12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12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12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4" name="Google Shape;1814;p1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5F6F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31750" y="983100"/>
            <a:ext cx="6880500" cy="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31750" y="1902800"/>
            <a:ext cx="6880500" cy="46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2C3E50"/>
              </a:buClr>
              <a:buSzPts val="2600"/>
              <a:buFont typeface="Merriweather"/>
              <a:buChar char="✖"/>
              <a:defRPr sz="26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200"/>
              <a:buFont typeface="Merriweather"/>
              <a:buChar char="○"/>
              <a:defRPr sz="22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■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●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○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■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●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○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■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gif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p13"/>
          <p:cNvSpPr txBox="1">
            <a:spLocks noGrp="1"/>
          </p:cNvSpPr>
          <p:nvPr>
            <p:ph type="ctrTitle"/>
          </p:nvPr>
        </p:nvSpPr>
        <p:spPr>
          <a:xfrm>
            <a:off x="1590630" y="2196319"/>
            <a:ext cx="6085684" cy="24653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latin typeface="Rod" panose="02030509050101010101" pitchFamily="49" charset="-79"/>
                <a:ea typeface="UD Digi Kyokasho N-B" panose="02020700000000000000" pitchFamily="17" charset="-128"/>
                <a:cs typeface="Rod" panose="02030509050101010101" pitchFamily="49" charset="-79"/>
              </a:rPr>
              <a:t>“Corgi Run” </a:t>
            </a:r>
            <a:br>
              <a:rPr lang="th-TH" sz="5400" b="1" dirty="0">
                <a:latin typeface="Rod" panose="02030509050101010101" pitchFamily="49" charset="-79"/>
                <a:ea typeface="UD Digi Kyokasho N-B" panose="02020700000000000000" pitchFamily="17" charset="-128"/>
              </a:rPr>
            </a:br>
            <a:br>
              <a:rPr lang="th-TH" sz="5400" b="1" dirty="0">
                <a:latin typeface="Rod" panose="02030509050101010101" pitchFamily="49" charset="-79"/>
                <a:ea typeface="UD Digi Kyokasho N-B" panose="02020700000000000000" pitchFamily="17" charset="-128"/>
              </a:rPr>
            </a:br>
            <a:r>
              <a:rPr lang="en-US" sz="5400" b="1" dirty="0">
                <a:latin typeface="Rod" panose="02030509050101010101" pitchFamily="49" charset="-79"/>
                <a:ea typeface="UD Digi Kyokasho N-B" panose="02020700000000000000" pitchFamily="17" charset="-128"/>
                <a:cs typeface="Rod" panose="02030509050101010101" pitchFamily="49" charset="-79"/>
              </a:rPr>
              <a:t>Game</a:t>
            </a:r>
            <a:endParaRPr sz="5400" b="1" dirty="0">
              <a:latin typeface="Rod" panose="02030509050101010101" pitchFamily="49" charset="-79"/>
              <a:ea typeface="UD Digi Kyokasho N-B" panose="02020700000000000000" pitchFamily="17" charset="-128"/>
              <a:cs typeface="Rod" panose="02030509050101010101" pitchFamily="49" charset="-79"/>
            </a:endParaRP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8BD4FCF2-5441-47B3-B0AB-153B8CED8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960" y="2698815"/>
            <a:ext cx="2667000" cy="2667000"/>
          </a:xfrm>
          <a:prstGeom prst="rect">
            <a:avLst/>
          </a:prstGeom>
        </p:spPr>
      </p:pic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9801E3CC-202A-4573-B218-1F175EFE7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244984" y="2698815"/>
            <a:ext cx="2667000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p14"/>
          <p:cNvSpPr txBox="1">
            <a:spLocks noGrp="1"/>
          </p:cNvSpPr>
          <p:nvPr>
            <p:ph type="title"/>
          </p:nvPr>
        </p:nvSpPr>
        <p:spPr>
          <a:xfrm>
            <a:off x="1131750" y="893189"/>
            <a:ext cx="6880500" cy="77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Objective</a:t>
            </a:r>
            <a:endParaRPr sz="5400" dirty="0"/>
          </a:p>
        </p:txBody>
      </p:sp>
      <p:sp>
        <p:nvSpPr>
          <p:cNvPr id="1826" name="Google Shape;1826;p14"/>
          <p:cNvSpPr txBox="1"/>
          <p:nvPr/>
        </p:nvSpPr>
        <p:spPr>
          <a:xfrm>
            <a:off x="1607537" y="1792737"/>
            <a:ext cx="5928926" cy="3099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th-TH" sz="3600" dirty="0">
                <a:solidFill>
                  <a:srgbClr val="2C3E50"/>
                </a:solidFill>
                <a:latin typeface="TH Sarabun New" panose="020B0500040200020003" pitchFamily="34" charset="-34"/>
                <a:ea typeface="Merriweather"/>
                <a:cs typeface="TH Sarabun New" panose="020B0500040200020003" pitchFamily="34" charset="-34"/>
                <a:sym typeface="Merriweather"/>
              </a:rPr>
              <a:t>เพื่อฝึกทักษะกระบวนการความคิด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th-TH" sz="3600" dirty="0">
                <a:solidFill>
                  <a:srgbClr val="2C3E50"/>
                </a:solidFill>
                <a:latin typeface="TH Sarabun New" panose="020B0500040200020003" pitchFamily="34" charset="-34"/>
                <a:ea typeface="Merriweather"/>
                <a:cs typeface="TH Sarabun New" panose="020B0500040200020003" pitchFamily="34" charset="-34"/>
                <a:sym typeface="Merriweather"/>
              </a:rPr>
              <a:t>เพื่อฝึกไหวพริบ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th-TH" sz="3600" dirty="0">
                <a:solidFill>
                  <a:srgbClr val="2C3E50"/>
                </a:solidFill>
                <a:latin typeface="TH Sarabun New" panose="020B0500040200020003" pitchFamily="34" charset="-34"/>
                <a:ea typeface="Merriweather"/>
                <a:cs typeface="TH Sarabun New" panose="020B0500040200020003" pitchFamily="34" charset="-34"/>
                <a:sym typeface="Merriweather"/>
              </a:rPr>
              <a:t>เพื่อความสนุกสนาน ผ่อนคลาย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th-TH" sz="3600" dirty="0">
                <a:solidFill>
                  <a:srgbClr val="2C3E50"/>
                </a:solidFill>
                <a:latin typeface="TH Sarabun New" panose="020B0500040200020003" pitchFamily="34" charset="-34"/>
                <a:ea typeface="Merriweather"/>
                <a:cs typeface="TH Sarabun New" panose="020B0500040200020003" pitchFamily="34" charset="-34"/>
                <a:sym typeface="Merriweather"/>
              </a:rPr>
              <a:t>เพื่อนำไปต่อยอดได้</a:t>
            </a:r>
            <a:endParaRPr sz="3600" dirty="0">
              <a:solidFill>
                <a:srgbClr val="2C3E50"/>
              </a:solidFill>
              <a:latin typeface="TH Sarabun New" panose="020B0500040200020003" pitchFamily="34" charset="-34"/>
              <a:ea typeface="Merriweather"/>
              <a:cs typeface="TH Sarabun New" panose="020B0500040200020003" pitchFamily="34" charset="-34"/>
              <a:sym typeface="Merriweather"/>
            </a:endParaRPr>
          </a:p>
        </p:txBody>
      </p:sp>
      <p:sp>
        <p:nvSpPr>
          <p:cNvPr id="1828" name="Google Shape;1828;p1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1DE5053D-A830-43C8-8752-55AF2D164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659" y="893189"/>
            <a:ext cx="2286000" cy="2286000"/>
          </a:xfrm>
          <a:prstGeom prst="rect">
            <a:avLst/>
          </a:prstGeom>
        </p:spPr>
      </p:pic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4FCCC3C0-BA80-41B3-AFDF-631F76FF3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750" y="4000500"/>
            <a:ext cx="476250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p15"/>
          <p:cNvSpPr txBox="1">
            <a:spLocks noGrp="1"/>
          </p:cNvSpPr>
          <p:nvPr>
            <p:ph type="ctrTitle" idx="4294967295"/>
          </p:nvPr>
        </p:nvSpPr>
        <p:spPr>
          <a:xfrm>
            <a:off x="1715250" y="674619"/>
            <a:ext cx="5713500" cy="11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Process</a:t>
            </a:r>
            <a:endParaRPr sz="5400" dirty="0"/>
          </a:p>
        </p:txBody>
      </p:sp>
      <p:sp>
        <p:nvSpPr>
          <p:cNvPr id="1835" name="Google Shape;1835;p15"/>
          <p:cNvSpPr txBox="1">
            <a:spLocks noGrp="1"/>
          </p:cNvSpPr>
          <p:nvPr>
            <p:ph type="body" idx="4294967295"/>
          </p:nvPr>
        </p:nvSpPr>
        <p:spPr>
          <a:xfrm>
            <a:off x="1583489" y="1882313"/>
            <a:ext cx="5977022" cy="35003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วางแผนการพัฒนาเกมโดยเลือกภาษาและโมดูลที่ใช้</a:t>
            </a:r>
          </a:p>
          <a:p>
            <a:pPr marL="285750" lvl="0" indent="-285750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แบ่งหน้าที่ในการทำงาน</a:t>
            </a:r>
          </a:p>
          <a:p>
            <a:pPr marL="285750" lvl="0" indent="-285750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ตรวจสอบและแก้ไขข้อผิดพลาด</a:t>
            </a:r>
          </a:p>
          <a:p>
            <a:pPr marL="285750" lvl="0" indent="-285750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นำเสนอผลงาน</a:t>
            </a:r>
          </a:p>
        </p:txBody>
      </p:sp>
      <p:sp>
        <p:nvSpPr>
          <p:cNvPr id="1837" name="Google Shape;1837;p1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66F93577-D268-4415-814C-F239CEA72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673" y="4160046"/>
            <a:ext cx="3015891" cy="244531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มายเลขสไลด์ 1">
            <a:extLst>
              <a:ext uri="{FF2B5EF4-FFF2-40B4-BE49-F238E27FC236}">
                <a16:creationId xmlns:a16="http://schemas.microsoft.com/office/drawing/2014/main" id="{F11A63B2-EA73-42F7-821E-C3CCC17917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81C50140-8C0A-48BD-A7F8-6E05BF9C9543}"/>
              </a:ext>
            </a:extLst>
          </p:cNvPr>
          <p:cNvSpPr txBox="1"/>
          <p:nvPr/>
        </p:nvSpPr>
        <p:spPr>
          <a:xfrm>
            <a:off x="3301737" y="782426"/>
            <a:ext cx="2540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55D4B"/>
                </a:solidFill>
                <a:latin typeface="Amatic SC" panose="020B0604020202020204" charset="-79"/>
                <a:cs typeface="Amatic SC" panose="020B0604020202020204" charset="-79"/>
              </a:rPr>
              <a:t>How to play</a:t>
            </a:r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B5B0C1EC-3E2E-4B7B-8850-86F03A1AC0B7}"/>
              </a:ext>
            </a:extLst>
          </p:cNvPr>
          <p:cNvSpPr txBox="1"/>
          <p:nvPr/>
        </p:nvSpPr>
        <p:spPr>
          <a:xfrm>
            <a:off x="1472932" y="1859340"/>
            <a:ext cx="61981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ให้ผู้เล่นกด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Spacebar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 ลูกศรชี้ขึ้น เพื่อกระโดดข้ามต้นไม้ที่ขวางทาง และจะนับเป็น 1 คะแนนเมื่อกระโดด หากชนต้นไม้ก็จะเป็นการจบเกมทันที</a:t>
            </a: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2CA39617-90BD-4F19-82C6-21EDD086C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421" b="92295" l="10000" r="90000">
                        <a14:foregroundMark x1="26477" y1="24077" x2="26477" y2="24077"/>
                        <a14:foregroundMark x1="34773" y1="9952" x2="34773" y2="9952"/>
                        <a14:foregroundMark x1="37500" y1="11878" x2="37500" y2="11878"/>
                        <a14:foregroundMark x1="28523" y1="43660" x2="28523" y2="43660"/>
                        <a14:foregroundMark x1="58295" y1="72713" x2="58295" y2="72713"/>
                        <a14:foregroundMark x1="58864" y1="60514" x2="58864" y2="60514"/>
                        <a14:foregroundMark x1="56136" y1="54254" x2="56136" y2="54254"/>
                        <a14:foregroundMark x1="68523" y1="46709" x2="68523" y2="46709"/>
                        <a14:foregroundMark x1="67727" y1="74318" x2="62159" y2="78652"/>
                        <a14:foregroundMark x1="62159" y1="78652" x2="47955" y2="78491"/>
                        <a14:foregroundMark x1="47955" y1="78491" x2="42841" y2="73355"/>
                        <a14:foregroundMark x1="42841" y1="73355" x2="47955" y2="65008"/>
                        <a14:foregroundMark x1="47955" y1="65008" x2="61477" y2="61637"/>
                        <a14:foregroundMark x1="61477" y1="61637" x2="67500" y2="62921"/>
                        <a14:foregroundMark x1="67500" y1="62921" x2="68409" y2="71268"/>
                        <a14:foregroundMark x1="68409" y1="71268" x2="61932" y2="75441"/>
                        <a14:foregroundMark x1="61932" y1="75441" x2="60455" y2="74639"/>
                        <a14:foregroundMark x1="75114" y1="72071" x2="69773" y2="78491"/>
                        <a14:foregroundMark x1="69773" y1="78491" x2="48523" y2="83949"/>
                        <a14:foregroundMark x1="48523" y1="83949" x2="42727" y2="83949"/>
                        <a14:foregroundMark x1="42727" y1="83949" x2="36705" y2="81380"/>
                        <a14:foregroundMark x1="36705" y1="81380" x2="35341" y2="72713"/>
                        <a14:foregroundMark x1="35341" y1="72713" x2="37386" y2="64848"/>
                        <a14:foregroundMark x1="37386" y1="64848" x2="41477" y2="58427"/>
                        <a14:foregroundMark x1="41477" y1="58427" x2="48977" y2="55538"/>
                        <a14:foregroundMark x1="48977" y1="55538" x2="65227" y2="61316"/>
                        <a14:foregroundMark x1="65227" y1="61316" x2="67955" y2="68539"/>
                        <a14:foregroundMark x1="67955" y1="68539" x2="68750" y2="77047"/>
                        <a14:foregroundMark x1="68750" y1="77047" x2="63977" y2="80096"/>
                        <a14:foregroundMark x1="36250" y1="73515" x2="36364" y2="65169"/>
                        <a14:foregroundMark x1="36364" y1="65169" x2="38409" y2="65008"/>
                        <a14:foregroundMark x1="35909" y1="67255" x2="31364" y2="72231"/>
                        <a14:foregroundMark x1="31364" y1="72231" x2="31364" y2="72231"/>
                        <a14:foregroundMark x1="55568" y1="70626" x2="52159" y2="78973"/>
                        <a14:foregroundMark x1="52159" y1="78973" x2="49545" y2="81380"/>
                        <a14:foregroundMark x1="58750" y1="63242" x2="58409" y2="72873"/>
                        <a14:foregroundMark x1="69659" y1="41573" x2="70000" y2="56180"/>
                        <a14:foregroundMark x1="43750" y1="45586" x2="42386" y2="56501"/>
                        <a14:foregroundMark x1="40795" y1="52488" x2="37841" y2="45425"/>
                        <a14:foregroundMark x1="37841" y1="45425" x2="38295" y2="37400"/>
                        <a14:foregroundMark x1="38295" y1="37400" x2="41705" y2="45265"/>
                        <a14:foregroundMark x1="41705" y1="45265" x2="39659" y2="49278"/>
                        <a14:foregroundMark x1="57841" y1="83146" x2="46023" y2="86998"/>
                        <a14:foregroundMark x1="46023" y1="86998" x2="40909" y2="83467"/>
                        <a14:foregroundMark x1="40909" y1="83467" x2="54432" y2="79936"/>
                        <a14:foregroundMark x1="54432" y1="79936" x2="79545" y2="76083"/>
                        <a14:foregroundMark x1="79545" y1="76083" x2="77614" y2="84109"/>
                        <a14:foregroundMark x1="77614" y1="84109" x2="72045" y2="83307"/>
                        <a14:foregroundMark x1="70795" y1="84270" x2="64773" y2="87961"/>
                        <a14:foregroundMark x1="64773" y1="87961" x2="44545" y2="90851"/>
                        <a14:foregroundMark x1="44545" y1="90851" x2="50682" y2="82825"/>
                        <a14:foregroundMark x1="50682" y1="82825" x2="69091" y2="76726"/>
                        <a14:foregroundMark x1="69091" y1="76726" x2="73864" y2="81380"/>
                        <a14:foregroundMark x1="73864" y1="81380" x2="68636" y2="86356"/>
                        <a14:foregroundMark x1="63182" y1="85233" x2="63182" y2="85233"/>
                        <a14:foregroundMark x1="49091" y1="74639" x2="49091" y2="74639"/>
                        <a14:foregroundMark x1="48523" y1="73355" x2="48523" y2="73355"/>
                        <a14:foregroundMark x1="43864" y1="75281" x2="38636" y2="78010"/>
                        <a14:foregroundMark x1="38636" y1="78010" x2="45227" y2="84912"/>
                        <a14:foregroundMark x1="45227" y1="84912" x2="49318" y2="81701"/>
                        <a14:foregroundMark x1="56136" y1="68700" x2="68295" y2="66934"/>
                        <a14:foregroundMark x1="68295" y1="66934" x2="74205" y2="70144"/>
                        <a14:foregroundMark x1="74205" y1="70144" x2="74545" y2="79133"/>
                        <a14:foregroundMark x1="74545" y1="79133" x2="55795" y2="82825"/>
                        <a14:foregroundMark x1="55795" y1="82825" x2="42500" y2="78170"/>
                        <a14:foregroundMark x1="42500" y1="78170" x2="40455" y2="74318"/>
                        <a14:foregroundMark x1="52727" y1="68539" x2="59659" y2="65811"/>
                        <a14:foregroundMark x1="59659" y1="65811" x2="71364" y2="68539"/>
                        <a14:foregroundMark x1="71364" y1="68539" x2="62273" y2="76565"/>
                        <a14:foregroundMark x1="62273" y1="76565" x2="35682" y2="82986"/>
                        <a14:foregroundMark x1="35682" y1="82986" x2="36364" y2="74799"/>
                        <a14:foregroundMark x1="39432" y1="72231" x2="42159" y2="71429"/>
                        <a14:foregroundMark x1="45227" y1="69984" x2="54205" y2="66934"/>
                        <a14:foregroundMark x1="54205" y1="66934" x2="60114" y2="67416"/>
                        <a14:foregroundMark x1="60114" y1="67416" x2="61591" y2="76886"/>
                        <a14:foregroundMark x1="61591" y1="76886" x2="52614" y2="79454"/>
                        <a14:foregroundMark x1="52614" y1="79454" x2="48636" y2="78652"/>
                        <a14:foregroundMark x1="48068" y1="69502" x2="55227" y2="64366"/>
                        <a14:foregroundMark x1="55227" y1="64366" x2="57614" y2="66774"/>
                        <a14:foregroundMark x1="71250" y1="43820" x2="71250" y2="43820"/>
                        <a14:foregroundMark x1="71705" y1="39486" x2="72273" y2="56019"/>
                        <a14:foregroundMark x1="77386" y1="69663" x2="79773" y2="78652"/>
                        <a14:foregroundMark x1="81591" y1="82343" x2="77614" y2="85875"/>
                        <a14:foregroundMark x1="37955" y1="8186" x2="37955" y2="8186"/>
                        <a14:foregroundMark x1="37955" y1="8186" x2="32727" y2="12039"/>
                        <a14:foregroundMark x1="32727" y1="12039" x2="32727" y2="12039"/>
                        <a14:foregroundMark x1="38636" y1="8347" x2="45114" y2="6421"/>
                        <a14:foregroundMark x1="42159" y1="9952" x2="35227" y2="13323"/>
                        <a14:foregroundMark x1="55795" y1="51846" x2="58750" y2="50080"/>
                        <a14:foregroundMark x1="30795" y1="42857" x2="27955" y2="37721"/>
                        <a14:foregroundMark x1="72159" y1="84430" x2="69432" y2="84109"/>
                        <a14:foregroundMark x1="68523" y1="86517" x2="75568" y2="83788"/>
                        <a14:foregroundMark x1="45227" y1="89406" x2="39773" y2="91172"/>
                        <a14:foregroundMark x1="39773" y1="91172" x2="39886" y2="90690"/>
                        <a14:foregroundMark x1="44545" y1="91814" x2="40455" y2="92295"/>
                        <a14:foregroundMark x1="45114" y1="91011" x2="39886" y2="9229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95257">
            <a:off x="2458188" y="3577071"/>
            <a:ext cx="4227615" cy="299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873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5D4B"/>
        </a:solidFill>
        <a:effectLst/>
      </p:bgPr>
    </p:bg>
    <p:spTree>
      <p:nvGrpSpPr>
        <p:cNvPr id="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p19"/>
          <p:cNvSpPr txBox="1">
            <a:spLocks noGrp="1"/>
          </p:cNvSpPr>
          <p:nvPr>
            <p:ph type="ctrTitle" idx="4294967295"/>
          </p:nvPr>
        </p:nvSpPr>
        <p:spPr>
          <a:xfrm>
            <a:off x="1374150" y="873004"/>
            <a:ext cx="6395700" cy="12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FFFFFF"/>
                </a:solidFill>
              </a:rPr>
              <a:t>Solution</a:t>
            </a:r>
            <a:endParaRPr sz="6000" dirty="0">
              <a:solidFill>
                <a:srgbClr val="FFFFFF"/>
              </a:solidFill>
            </a:endParaRPr>
          </a:p>
        </p:txBody>
      </p:sp>
      <p:sp>
        <p:nvSpPr>
          <p:cNvPr id="1863" name="Google Shape;1863;p19"/>
          <p:cNvSpPr txBox="1">
            <a:spLocks noGrp="1"/>
          </p:cNvSpPr>
          <p:nvPr>
            <p:ph type="subTitle" idx="4294967295"/>
          </p:nvPr>
        </p:nvSpPr>
        <p:spPr>
          <a:xfrm>
            <a:off x="1639182" y="2284796"/>
            <a:ext cx="5865636" cy="19631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h-TH" sz="3600" dirty="0">
                <a:solidFill>
                  <a:srgbClr val="FFFF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ภาษาที่นำมาใช้ คือ </a:t>
            </a:r>
            <a:r>
              <a:rPr lang="en-US" sz="3600" dirty="0">
                <a:solidFill>
                  <a:srgbClr val="FFFF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Python</a:t>
            </a:r>
            <a:r>
              <a:rPr lang="th-TH" sz="3600" dirty="0">
                <a:solidFill>
                  <a:srgbClr val="FFFF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โดยมีการนำโมดูลที่มีชื่อว่า </a:t>
            </a:r>
            <a:r>
              <a:rPr lang="en-US" sz="3600" dirty="0" err="1">
                <a:solidFill>
                  <a:srgbClr val="FFFF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Pygame</a:t>
            </a:r>
            <a:r>
              <a:rPr lang="th-TH" sz="3600" dirty="0">
                <a:solidFill>
                  <a:srgbClr val="FFFF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มาใช้งาน เพื่อความสะดวกในการพัฒนาเกม</a:t>
            </a:r>
            <a:endParaRPr sz="3600" dirty="0">
              <a:solidFill>
                <a:srgbClr val="FFFF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866" name="Google Shape;1866;p19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9E343AAD-107B-47E5-A205-03690434EE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69721">
            <a:off x="937077" y="3129748"/>
            <a:ext cx="2586001" cy="3879002"/>
          </a:xfrm>
          <a:prstGeom prst="rect">
            <a:avLst/>
          </a:prstGeom>
        </p:spPr>
      </p:pic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03AE7702-E404-40EE-A35B-FEAC15A4AD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6083" y="428700"/>
            <a:ext cx="2298647" cy="18637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p36"/>
          <p:cNvSpPr/>
          <p:nvPr/>
        </p:nvSpPr>
        <p:spPr>
          <a:xfrm>
            <a:off x="1659941" y="744798"/>
            <a:ext cx="5824113" cy="4976381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19050" cap="flat" cmpd="sng">
            <a:solidFill>
              <a:srgbClr val="F55D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03" name="Google Shape;2103;p36"/>
          <p:cNvSpPr txBox="1">
            <a:spLocks noGrp="1"/>
          </p:cNvSpPr>
          <p:nvPr>
            <p:ph type="body" idx="4294967295"/>
          </p:nvPr>
        </p:nvSpPr>
        <p:spPr>
          <a:xfrm>
            <a:off x="2146948" y="5721179"/>
            <a:ext cx="4850100" cy="12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rPr>
              <a:t>Desktop project</a:t>
            </a:r>
            <a:endParaRPr sz="2800" b="1" dirty="0">
              <a:solidFill>
                <a:srgbClr val="F55D4B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104" name="Google Shape;2104;p3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รูปภาพ 2" descr="รูปภาพประกอบด้วย ข้อความ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1231A2E8-F4B9-4F05-8481-B249B225E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927" y="1018095"/>
            <a:ext cx="4762145" cy="3733014"/>
          </a:xfrm>
          <a:prstGeom prst="rect">
            <a:avLst/>
          </a:prstGeom>
        </p:spPr>
      </p:pic>
      <p:pic>
        <p:nvPicPr>
          <p:cNvPr id="24" name="รูปภาพ 23">
            <a:extLst>
              <a:ext uri="{FF2B5EF4-FFF2-40B4-BE49-F238E27FC236}">
                <a16:creationId xmlns:a16="http://schemas.microsoft.com/office/drawing/2014/main" id="{D55E4D92-2296-47BB-B6DA-8F719C4EC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499" y="4288944"/>
            <a:ext cx="3084898" cy="250126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2" name="Google Shape;2112;p3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รูปภาพ 2" descr="รูปภาพประกอบด้วย สุนัข, ในอาคาร, สีน้ำตาล, สัตว์เลี้ยงลูกด้วยนม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D21A88B3-FD53-4273-87D4-45E217642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71121">
            <a:off x="3538664" y="4635716"/>
            <a:ext cx="2066672" cy="1832450"/>
          </a:xfrm>
          <a:prstGeom prst="rect">
            <a:avLst/>
          </a:prstGeom>
        </p:spPr>
      </p:pic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B5B298E6-E0C3-4CE1-AA73-EB3C8E396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4839" y="873706"/>
            <a:ext cx="4014321" cy="32548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Google Shape;2117;p38"/>
          <p:cNvSpPr txBox="1">
            <a:spLocks noGrp="1"/>
          </p:cNvSpPr>
          <p:nvPr>
            <p:ph type="title"/>
          </p:nvPr>
        </p:nvSpPr>
        <p:spPr>
          <a:xfrm>
            <a:off x="1131750" y="919825"/>
            <a:ext cx="6880500" cy="77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Create by</a:t>
            </a:r>
            <a:endParaRPr sz="5400" dirty="0"/>
          </a:p>
        </p:txBody>
      </p:sp>
      <p:sp>
        <p:nvSpPr>
          <p:cNvPr id="2118" name="Google Shape;2118;p38"/>
          <p:cNvSpPr txBox="1">
            <a:spLocks noGrp="1"/>
          </p:cNvSpPr>
          <p:nvPr>
            <p:ph type="body" idx="1"/>
          </p:nvPr>
        </p:nvSpPr>
        <p:spPr>
          <a:xfrm>
            <a:off x="1840717" y="1763027"/>
            <a:ext cx="5462566" cy="33319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th-TH" sz="2400" dirty="0">
                <a:latin typeface="Nithan" panose="02000506030000020003" pitchFamily="2" charset="-34"/>
                <a:cs typeface="Nithan" panose="02000506030000020003" pitchFamily="2" charset="-34"/>
              </a:rPr>
              <a:t>610510712 </a:t>
            </a:r>
            <a:r>
              <a:rPr lang="th-TH" sz="2400" dirty="0">
                <a:solidFill>
                  <a:srgbClr val="2C3E50"/>
                </a:solidFill>
                <a:latin typeface="Nithan" panose="02000506030000020003" pitchFamily="2" charset="-34"/>
                <a:cs typeface="Nithan" panose="02000506030000020003" pitchFamily="2" charset="-34"/>
              </a:rPr>
              <a:t>นาย </a:t>
            </a:r>
            <a:r>
              <a:rPr lang="th-TH" sz="2400" dirty="0" err="1">
                <a:solidFill>
                  <a:srgbClr val="2C3E50"/>
                </a:solidFill>
                <a:latin typeface="Nithan" panose="02000506030000020003" pitchFamily="2" charset="-34"/>
                <a:cs typeface="Nithan" panose="02000506030000020003" pitchFamily="2" charset="-34"/>
              </a:rPr>
              <a:t>สัญบฎ</a:t>
            </a:r>
            <a:r>
              <a:rPr lang="th-TH" sz="2400" dirty="0">
                <a:solidFill>
                  <a:srgbClr val="2C3E50"/>
                </a:solidFill>
                <a:latin typeface="Nithan" panose="02000506030000020003" pitchFamily="2" charset="-34"/>
                <a:cs typeface="Nithan" panose="02000506030000020003" pitchFamily="2" charset="-34"/>
              </a:rPr>
              <a:t> </a:t>
            </a:r>
            <a:r>
              <a:rPr lang="th-TH" sz="2400" dirty="0" err="1">
                <a:solidFill>
                  <a:srgbClr val="2C3E50"/>
                </a:solidFill>
                <a:latin typeface="Nithan" panose="02000506030000020003" pitchFamily="2" charset="-34"/>
                <a:cs typeface="Nithan" panose="02000506030000020003" pitchFamily="2" charset="-34"/>
              </a:rPr>
              <a:t>เตโช</a:t>
            </a:r>
            <a:r>
              <a:rPr lang="th-TH" sz="2400" dirty="0">
                <a:solidFill>
                  <a:srgbClr val="2C3E50"/>
                </a:solidFill>
                <a:latin typeface="Nithan" panose="02000506030000020003" pitchFamily="2" charset="-34"/>
                <a:cs typeface="Nithan" panose="02000506030000020003" pitchFamily="2" charset="-34"/>
              </a:rPr>
              <a:t>	</a:t>
            </a:r>
          </a:p>
          <a:p>
            <a:pPr marL="0" indent="0">
              <a:buNone/>
            </a:pPr>
            <a:r>
              <a:rPr lang="th-TH" sz="2400" dirty="0">
                <a:latin typeface="Nithan" panose="02000506030000020003" pitchFamily="2" charset="-34"/>
                <a:cs typeface="Nithan" panose="02000506030000020003" pitchFamily="2" charset="-34"/>
              </a:rPr>
              <a:t>610510692 นางสาว เบญญาภา </a:t>
            </a:r>
            <a:r>
              <a:rPr lang="th-TH" sz="2400" dirty="0" err="1">
                <a:latin typeface="Nithan" panose="02000506030000020003" pitchFamily="2" charset="-34"/>
                <a:cs typeface="Nithan" panose="02000506030000020003" pitchFamily="2" charset="-34"/>
              </a:rPr>
              <a:t>วิญญ</a:t>
            </a:r>
            <a:r>
              <a:rPr lang="th-TH" sz="2400" dirty="0">
                <a:latin typeface="Nithan" panose="02000506030000020003" pitchFamily="2" charset="-34"/>
                <a:cs typeface="Nithan" panose="02000506030000020003" pitchFamily="2" charset="-34"/>
              </a:rPr>
              <a:t>รัตน์	</a:t>
            </a:r>
          </a:p>
          <a:p>
            <a:pPr marL="0" indent="0">
              <a:buNone/>
            </a:pPr>
            <a:r>
              <a:rPr lang="th-TH" sz="2400" dirty="0">
                <a:latin typeface="Nithan" panose="02000506030000020003" pitchFamily="2" charset="-34"/>
                <a:cs typeface="Nithan" panose="02000506030000020003" pitchFamily="2" charset="-34"/>
              </a:rPr>
              <a:t>610510677 </a:t>
            </a:r>
            <a:r>
              <a:rPr lang="th-TH" sz="2400" dirty="0">
                <a:solidFill>
                  <a:srgbClr val="2C3E50"/>
                </a:solidFill>
                <a:latin typeface="Nithan" panose="02000506030000020003" pitchFamily="2" charset="-34"/>
                <a:cs typeface="Nithan" panose="02000506030000020003" pitchFamily="2" charset="-34"/>
              </a:rPr>
              <a:t>นางสาว อินท</a:t>
            </a:r>
            <a:r>
              <a:rPr lang="th-TH" sz="2400" dirty="0">
                <a:latin typeface="Nithan" panose="02000506030000020003" pitchFamily="2" charset="-34"/>
                <a:cs typeface="Nithan" panose="02000506030000020003" pitchFamily="2" charset="-34"/>
              </a:rPr>
              <a:t>ิพร อินทร์สุวรรณโณ	</a:t>
            </a:r>
          </a:p>
          <a:p>
            <a:pPr marL="0" indent="0">
              <a:buNone/>
            </a:pPr>
            <a:r>
              <a:rPr lang="th-TH" sz="2400" dirty="0">
                <a:latin typeface="Nithan" panose="02000506030000020003" pitchFamily="2" charset="-34"/>
                <a:cs typeface="Nithan" panose="02000506030000020003" pitchFamily="2" charset="-34"/>
              </a:rPr>
              <a:t>600510538 </a:t>
            </a:r>
            <a:r>
              <a:rPr lang="th-TH" sz="2400" dirty="0">
                <a:solidFill>
                  <a:srgbClr val="2C3E50"/>
                </a:solidFill>
                <a:latin typeface="Nithan" panose="02000506030000020003" pitchFamily="2" charset="-34"/>
                <a:cs typeface="Nithan" panose="02000506030000020003" pitchFamily="2" charset="-34"/>
              </a:rPr>
              <a:t>นาย เจษฎา อิกาเสน	</a:t>
            </a:r>
          </a:p>
          <a:p>
            <a:pPr marL="0" indent="0">
              <a:buNone/>
            </a:pPr>
            <a:r>
              <a:rPr lang="th-TH" sz="2400" dirty="0">
                <a:latin typeface="Nithan" panose="02000506030000020003" pitchFamily="2" charset="-34"/>
                <a:cs typeface="Nithan" panose="02000506030000020003" pitchFamily="2" charset="-34"/>
              </a:rPr>
              <a:t>610510696 นางสาว ปิติณา ปรางค์สมบัติ	 </a:t>
            </a:r>
          </a:p>
          <a:p>
            <a:pPr marL="0" indent="0">
              <a:buNone/>
            </a:pPr>
            <a:r>
              <a:rPr lang="th-TH" sz="2400" dirty="0">
                <a:latin typeface="Nithan" panose="02000506030000020003" pitchFamily="2" charset="-34"/>
                <a:cs typeface="Nithan" panose="02000506030000020003" pitchFamily="2" charset="-34"/>
              </a:rPr>
              <a:t>590510343 นาย </a:t>
            </a:r>
            <a:r>
              <a:rPr lang="th-TH" sz="2400" dirty="0">
                <a:solidFill>
                  <a:srgbClr val="2C3E50"/>
                </a:solidFill>
                <a:latin typeface="Nithan" panose="02000506030000020003" pitchFamily="2" charset="-34"/>
                <a:cs typeface="Nithan" panose="02000506030000020003" pitchFamily="2" charset="-34"/>
              </a:rPr>
              <a:t>วศินสรรพ์ บุญเชิด</a:t>
            </a:r>
            <a:endParaRPr sz="2400" dirty="0">
              <a:solidFill>
                <a:srgbClr val="2C3E50"/>
              </a:solidFill>
              <a:latin typeface="Nithan" panose="02000506030000020003" pitchFamily="2" charset="-34"/>
              <a:cs typeface="Nithan" panose="02000506030000020003" pitchFamily="2" charset="-34"/>
            </a:endParaRPr>
          </a:p>
        </p:txBody>
      </p:sp>
      <p:sp>
        <p:nvSpPr>
          <p:cNvPr id="2119" name="Google Shape;2119;p3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32170B81-8355-4199-9922-52A4F78BB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336330"/>
            <a:ext cx="3110060" cy="25216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123</Words>
  <Application>Microsoft Office PowerPoint</Application>
  <PresentationFormat>นำเสนอทางหน้าจอ (4:3)</PresentationFormat>
  <Paragraphs>30</Paragraphs>
  <Slides>8</Slides>
  <Notes>7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8</vt:i4>
      </vt:variant>
    </vt:vector>
  </HeadingPairs>
  <TitlesOfParts>
    <vt:vector size="15" baseType="lpstr">
      <vt:lpstr>Rod</vt:lpstr>
      <vt:lpstr>Amatic SC</vt:lpstr>
      <vt:lpstr>Nithan</vt:lpstr>
      <vt:lpstr>Arial</vt:lpstr>
      <vt:lpstr>TH Sarabun New</vt:lpstr>
      <vt:lpstr>Merriweather</vt:lpstr>
      <vt:lpstr>Nathaniel template</vt:lpstr>
      <vt:lpstr>“Corgi Run”   Game</vt:lpstr>
      <vt:lpstr>Objective</vt:lpstr>
      <vt:lpstr>Process</vt:lpstr>
      <vt:lpstr>งานนำเสนอ PowerPoint</vt:lpstr>
      <vt:lpstr>Solution</vt:lpstr>
      <vt:lpstr>งานนำเสนอ PowerPoint</vt:lpstr>
      <vt:lpstr>งานนำเสนอ PowerPoint</vt:lpstr>
      <vt:lpstr>Create by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“corgi run” Game</dc:title>
  <dc:creator>ASUS</dc:creator>
  <cp:lastModifiedBy>ปิติณา ปรางค์สมบัติ</cp:lastModifiedBy>
  <cp:revision>18</cp:revision>
  <dcterms:modified xsi:type="dcterms:W3CDTF">2019-04-25T14:42:06Z</dcterms:modified>
</cp:coreProperties>
</file>