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Booking 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Used: Random Forest Classifier</a:t>
            </a:r>
          </a:p>
          <a:p>
            <a:r>
              <a:t>• Cross-validation Accuracy: 0.99</a:t>
            </a:r>
          </a:p>
          <a:p>
            <a:r>
              <a:t>• Most Important Feature: booking_origin_Australia</a:t>
            </a:r>
          </a:p>
          <a:p>
            <a:r>
              <a:t>• Model performs well with minimal overfitting</a:t>
            </a:r>
          </a:p>
          <a:p>
            <a:r>
              <a:t>• See chart below for variable contributions.</a:t>
            </a:r>
          </a:p>
        </p:txBody>
      </p:sp>
      <p:pic>
        <p:nvPicPr>
          <p:cNvPr id="4" name="Picture 3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5943600" cy="3566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