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395" r:id="rId2"/>
    <p:sldId id="401" r:id="rId3"/>
    <p:sldId id="402" r:id="rId4"/>
    <p:sldId id="400" r:id="rId5"/>
    <p:sldId id="398" r:id="rId6"/>
    <p:sldId id="403" r:id="rId7"/>
    <p:sldId id="404" r:id="rId8"/>
    <p:sldId id="405" r:id="rId9"/>
    <p:sldId id="397" r:id="rId10"/>
    <p:sldId id="392" r:id="rId11"/>
    <p:sldId id="28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E2B"/>
    <a:srgbClr val="02C3A8"/>
    <a:srgbClr val="363758"/>
    <a:srgbClr val="2E2E48"/>
    <a:srgbClr val="B8B0DC"/>
    <a:srgbClr val="2F3239"/>
    <a:srgbClr val="181C1F"/>
    <a:srgbClr val="22252C"/>
    <a:srgbClr val="F6F6FE"/>
    <a:srgbClr val="8C4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38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1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2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3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07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11520">
          <p15:clr>
            <a:srgbClr val="F26B43"/>
          </p15:clr>
        </p15:guide>
        <p15:guide id="3" pos="160">
          <p15:clr>
            <a:srgbClr val="F26B43"/>
          </p15:clr>
        </p15:guide>
        <p15:guide id="4" pos="811">
          <p15:clr>
            <a:srgbClr val="F26B43"/>
          </p15:clr>
        </p15:guide>
        <p15:guide id="5" pos="971">
          <p15:clr>
            <a:srgbClr val="F26B43"/>
          </p15:clr>
        </p15:guide>
        <p15:guide id="6" pos="1622">
          <p15:clr>
            <a:srgbClr val="F26B43"/>
          </p15:clr>
        </p15:guide>
        <p15:guide id="7" pos="1782">
          <p15:clr>
            <a:srgbClr val="F26B43"/>
          </p15:clr>
        </p15:guide>
        <p15:guide id="8" pos="2434">
          <p15:clr>
            <a:srgbClr val="F26B43"/>
          </p15:clr>
        </p15:guide>
        <p15:guide id="9" pos="2594">
          <p15:clr>
            <a:srgbClr val="F26B43"/>
          </p15:clr>
        </p15:guide>
        <p15:guide id="10" pos="3245">
          <p15:clr>
            <a:srgbClr val="F26B43"/>
          </p15:clr>
        </p15:guide>
        <p15:guide id="11" pos="3405">
          <p15:clr>
            <a:srgbClr val="F26B43"/>
          </p15:clr>
        </p15:guide>
        <p15:guide id="12" pos="4057">
          <p15:clr>
            <a:srgbClr val="F26B43"/>
          </p15:clr>
        </p15:guide>
        <p15:guide id="13" pos="4217">
          <p15:clr>
            <a:srgbClr val="F26B43"/>
          </p15:clr>
        </p15:guide>
        <p15:guide id="14" pos="4868">
          <p15:clr>
            <a:srgbClr val="F26B43"/>
          </p15:clr>
        </p15:guide>
        <p15:guide id="15" pos="5028">
          <p15:clr>
            <a:srgbClr val="F26B43"/>
          </p15:clr>
        </p15:guide>
        <p15:guide id="16" pos="5680">
          <p15:clr>
            <a:srgbClr val="F26B43"/>
          </p15:clr>
        </p15:guide>
        <p15:guide id="17" pos="5840">
          <p15:clr>
            <a:srgbClr val="F26B43"/>
          </p15:clr>
        </p15:guide>
        <p15:guide id="18" pos="6491">
          <p15:clr>
            <a:srgbClr val="F26B43"/>
          </p15:clr>
        </p15:guide>
        <p15:guide id="19" pos="6651">
          <p15:clr>
            <a:srgbClr val="F26B43"/>
          </p15:clr>
        </p15:guide>
        <p15:guide id="20" pos="7302">
          <p15:clr>
            <a:srgbClr val="F26B43"/>
          </p15:clr>
        </p15:guide>
        <p15:guide id="21" pos="7462">
          <p15:clr>
            <a:srgbClr val="F26B43"/>
          </p15:clr>
        </p15:guide>
        <p15:guide id="22" pos="8114">
          <p15:clr>
            <a:srgbClr val="F26B43"/>
          </p15:clr>
        </p15:guide>
        <p15:guide id="23" pos="8274">
          <p15:clr>
            <a:srgbClr val="F26B43"/>
          </p15:clr>
        </p15:guide>
        <p15:guide id="24" pos="8925">
          <p15:clr>
            <a:srgbClr val="F26B43"/>
          </p15:clr>
        </p15:guide>
        <p15:guide id="25" pos="9085">
          <p15:clr>
            <a:srgbClr val="F26B43"/>
          </p15:clr>
        </p15:guide>
        <p15:guide id="26" pos="9737">
          <p15:clr>
            <a:srgbClr val="F26B43"/>
          </p15:clr>
        </p15:guide>
        <p15:guide id="27" pos="9897">
          <p15:clr>
            <a:srgbClr val="F26B43"/>
          </p15:clr>
        </p15:guide>
        <p15:guide id="28" pos="10548">
          <p15:clr>
            <a:srgbClr val="F26B43"/>
          </p15:clr>
        </p15:guide>
        <p15:guide id="29" pos="10708">
          <p15:clr>
            <a:srgbClr val="F26B43"/>
          </p15:clr>
        </p15:guide>
        <p15:guide id="30" pos="11360">
          <p15:clr>
            <a:srgbClr val="F26B43"/>
          </p15:clr>
        </p15:guide>
        <p15:guide id="31" orient="horz">
          <p15:clr>
            <a:srgbClr val="F26B43"/>
          </p15:clr>
        </p15:guide>
        <p15:guide id="32" orient="horz" pos="6480">
          <p15:clr>
            <a:srgbClr val="F26B43"/>
          </p15:clr>
        </p15:guide>
        <p15:guide id="33" orient="horz" pos="302">
          <p15:clr>
            <a:srgbClr val="F26B43"/>
          </p15:clr>
        </p15:guide>
        <p15:guide id="34" orient="horz" pos="462">
          <p15:clr>
            <a:srgbClr val="F26B43"/>
          </p15:clr>
        </p15:guide>
        <p15:guide id="35" orient="horz" pos="765">
          <p15:clr>
            <a:srgbClr val="F26B43"/>
          </p15:clr>
        </p15:guide>
        <p15:guide id="36" orient="horz" pos="925">
          <p15:clr>
            <a:srgbClr val="F26B43"/>
          </p15:clr>
        </p15:guide>
        <p15:guide id="37" orient="horz" pos="1228">
          <p15:clr>
            <a:srgbClr val="F26B43"/>
          </p15:clr>
        </p15:guide>
        <p15:guide id="38" orient="horz" pos="1388">
          <p15:clr>
            <a:srgbClr val="F26B43"/>
          </p15:clr>
        </p15:guide>
        <p15:guide id="39" orient="horz" pos="1691">
          <p15:clr>
            <a:srgbClr val="F26B43"/>
          </p15:clr>
        </p15:guide>
        <p15:guide id="40" orient="horz" pos="1851">
          <p15:clr>
            <a:srgbClr val="F26B43"/>
          </p15:clr>
        </p15:guide>
        <p15:guide id="41" orient="horz" pos="2154">
          <p15:clr>
            <a:srgbClr val="F26B43"/>
          </p15:clr>
        </p15:guide>
        <p15:guide id="42" orient="horz" pos="2314">
          <p15:clr>
            <a:srgbClr val="F26B43"/>
          </p15:clr>
        </p15:guide>
        <p15:guide id="43" orient="horz" pos="2617">
          <p15:clr>
            <a:srgbClr val="F26B43"/>
          </p15:clr>
        </p15:guide>
        <p15:guide id="44" orient="horz" pos="2777">
          <p15:clr>
            <a:srgbClr val="F26B43"/>
          </p15:clr>
        </p15:guide>
        <p15:guide id="45" orient="horz" pos="3080">
          <p15:clr>
            <a:srgbClr val="F26B43"/>
          </p15:clr>
        </p15:guide>
        <p15:guide id="46" orient="horz" pos="3240">
          <p15:clr>
            <a:srgbClr val="F26B43"/>
          </p15:clr>
        </p15:guide>
        <p15:guide id="47" orient="horz" pos="3542">
          <p15:clr>
            <a:srgbClr val="F26B43"/>
          </p15:clr>
        </p15:guide>
        <p15:guide id="48" orient="horz" pos="3702">
          <p15:clr>
            <a:srgbClr val="F26B43"/>
          </p15:clr>
        </p15:guide>
        <p15:guide id="49" orient="horz" pos="4005">
          <p15:clr>
            <a:srgbClr val="F26B43"/>
          </p15:clr>
        </p15:guide>
        <p15:guide id="50" orient="horz" pos="4165">
          <p15:clr>
            <a:srgbClr val="F26B43"/>
          </p15:clr>
        </p15:guide>
        <p15:guide id="51" orient="horz" pos="4468">
          <p15:clr>
            <a:srgbClr val="F26B43"/>
          </p15:clr>
        </p15:guide>
        <p15:guide id="52" orient="horz" pos="4628">
          <p15:clr>
            <a:srgbClr val="F26B43"/>
          </p15:clr>
        </p15:guide>
        <p15:guide id="53" orient="horz" pos="4931">
          <p15:clr>
            <a:srgbClr val="F26B43"/>
          </p15:clr>
        </p15:guide>
        <p15:guide id="54" orient="horz" pos="5091">
          <p15:clr>
            <a:srgbClr val="F26B43"/>
          </p15:clr>
        </p15:guide>
        <p15:guide id="55" orient="horz" pos="5394">
          <p15:clr>
            <a:srgbClr val="F26B43"/>
          </p15:clr>
        </p15:guide>
        <p15:guide id="56" orient="horz" pos="5554">
          <p15:clr>
            <a:srgbClr val="F26B43"/>
          </p15:clr>
        </p15:guide>
        <p15:guide id="57" orient="horz" pos="5857">
          <p15:clr>
            <a:srgbClr val="F26B43"/>
          </p15:clr>
        </p15:guide>
        <p15:guide id="58" orient="horz" pos="6017">
          <p15:clr>
            <a:srgbClr val="F26B43"/>
          </p15:clr>
        </p15:guide>
        <p15:guide id="59" orient="horz" pos="6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5.png"/><Relationship Id="rId5" Type="http://schemas.openxmlformats.org/officeDocument/2006/relationships/image" Target="../media/image14.sv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D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EFF3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1D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C29D170A-7E8F-4BB0-BC9F-5B0DDFC48210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A129BC-151E-4600-A141-3D9BB1DC1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789BE476-3412-428B-B5EA-0F55B9D72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A4C08A55-25D2-46ED-9F79-0DA54B9D0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EC15CC85-19A4-4318-903F-6711D24CE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D0C1B71D-DF56-432B-9F13-EB1A5611D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B7832DD-942C-4709-B33C-77AC5DA720A5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AD5EC19-BBA2-4973-A4E8-1D2AB927384A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25D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9FE1196-0647-43B8-9D30-A7D830FC01BA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30B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67C039C0-5312-4A35-AF4F-B7806368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D1B446DF-D0E0-4B08-B58D-02BAA849D9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0183D529-CFF8-4FA5-92EE-94E895DD0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3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D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1414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6663229" y="2145151"/>
            <a:ext cx="5171149" cy="4371600"/>
          </a:xfrm>
          <a:prstGeom prst="roundRect">
            <a:avLst>
              <a:gd name="adj" fmla="val 2971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24C2A06-877B-4816-BCDC-2C115F88ED26}"/>
              </a:ext>
            </a:extLst>
          </p:cNvPr>
          <p:cNvGrpSpPr/>
          <p:nvPr/>
        </p:nvGrpSpPr>
        <p:grpSpPr>
          <a:xfrm>
            <a:off x="1684742" y="2322959"/>
            <a:ext cx="4389120" cy="4193792"/>
            <a:chOff x="1684742" y="2242506"/>
            <a:chExt cx="4389120" cy="4193792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99C8574-4244-46BE-A94C-C1AF587EE5C3}"/>
                </a:ext>
              </a:extLst>
            </p:cNvPr>
            <p:cNvSpPr/>
            <p:nvPr/>
          </p:nvSpPr>
          <p:spPr>
            <a:xfrm>
              <a:off x="3279197" y="2242506"/>
              <a:ext cx="1200209" cy="1200208"/>
            </a:xfrm>
            <a:prstGeom prst="ellipse">
              <a:avLst/>
            </a:prstGeom>
            <a:solidFill>
              <a:srgbClr val="FAB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3BBA5CA-B90C-44E0-B0CA-554D6425B292}"/>
                </a:ext>
              </a:extLst>
            </p:cNvPr>
            <p:cNvSpPr/>
            <p:nvPr/>
          </p:nvSpPr>
          <p:spPr>
            <a:xfrm>
              <a:off x="1842971" y="2746149"/>
              <a:ext cx="1199566" cy="1199566"/>
            </a:xfrm>
            <a:prstGeom prst="ellipse">
              <a:avLst/>
            </a:prstGeom>
            <a:solidFill>
              <a:srgbClr val="52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48724008-8E39-43A2-BBAA-A9C4E4B3A7F8}"/>
                </a:ext>
              </a:extLst>
            </p:cNvPr>
            <p:cNvSpPr/>
            <p:nvPr/>
          </p:nvSpPr>
          <p:spPr>
            <a:xfrm>
              <a:off x="4715747" y="3248016"/>
              <a:ext cx="1200209" cy="1200208"/>
            </a:xfrm>
            <a:prstGeom prst="ellipse">
              <a:avLst/>
            </a:prstGeom>
            <a:solidFill>
              <a:srgbClr val="52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86AD2FCF-88A3-483C-996E-C8E01A5E5B18}"/>
                </a:ext>
              </a:extLst>
            </p:cNvPr>
            <p:cNvSpPr/>
            <p:nvPr/>
          </p:nvSpPr>
          <p:spPr>
            <a:xfrm>
              <a:off x="1684742" y="4404449"/>
              <a:ext cx="1516022" cy="2031849"/>
            </a:xfrm>
            <a:prstGeom prst="roundRect">
              <a:avLst>
                <a:gd name="adj" fmla="val 3941"/>
              </a:avLst>
            </a:prstGeom>
            <a:solidFill>
              <a:srgbClr val="52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8A800269-FB2A-4861-BCCD-8E8FEF90DABD}"/>
                </a:ext>
              </a:extLst>
            </p:cNvPr>
            <p:cNvSpPr/>
            <p:nvPr/>
          </p:nvSpPr>
          <p:spPr>
            <a:xfrm>
              <a:off x="4557840" y="4906638"/>
              <a:ext cx="1516022" cy="1529660"/>
            </a:xfrm>
            <a:prstGeom prst="roundRect">
              <a:avLst>
                <a:gd name="adj" fmla="val 3941"/>
              </a:avLst>
            </a:prstGeom>
            <a:solidFill>
              <a:srgbClr val="52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3BDAA0FA-67DF-4CC4-8E98-64DC2F8053B2}"/>
                </a:ext>
              </a:extLst>
            </p:cNvPr>
            <p:cNvSpPr/>
            <p:nvPr/>
          </p:nvSpPr>
          <p:spPr>
            <a:xfrm>
              <a:off x="3121292" y="3902260"/>
              <a:ext cx="1516022" cy="2534038"/>
            </a:xfrm>
            <a:prstGeom prst="roundRect">
              <a:avLst>
                <a:gd name="adj" fmla="val 3941"/>
              </a:avLst>
            </a:prstGeom>
            <a:solidFill>
              <a:srgbClr val="FAB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pic>
          <p:nvPicPr>
            <p:cNvPr id="39" name="Gráfico 38" descr="Troféu">
              <a:extLst>
                <a:ext uri="{FF2B5EF4-FFF2-40B4-BE49-F238E27FC236}">
                  <a16:creationId xmlns:a16="http://schemas.microsoft.com/office/drawing/2014/main" id="{60203333-FFF0-4E9B-B8CB-18482A54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6067" y="5169280"/>
              <a:ext cx="1251739" cy="1251739"/>
            </a:xfrm>
            <a:prstGeom prst="rect">
              <a:avLst/>
            </a:prstGeom>
          </p:spPr>
        </p:pic>
        <p:pic>
          <p:nvPicPr>
            <p:cNvPr id="41" name="Gráfico 40" descr="Medalha">
              <a:extLst>
                <a:ext uri="{FF2B5EF4-FFF2-40B4-BE49-F238E27FC236}">
                  <a16:creationId xmlns:a16="http://schemas.microsoft.com/office/drawing/2014/main" id="{FA04C93C-9A64-4529-80B8-585CCCEAB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69062" y="5671468"/>
              <a:ext cx="671590" cy="671590"/>
            </a:xfrm>
            <a:prstGeom prst="rect">
              <a:avLst/>
            </a:prstGeom>
          </p:spPr>
        </p:pic>
        <p:pic>
          <p:nvPicPr>
            <p:cNvPr id="42" name="Gráfico 41" descr="Medalha">
              <a:extLst>
                <a:ext uri="{FF2B5EF4-FFF2-40B4-BE49-F238E27FC236}">
                  <a16:creationId xmlns:a16="http://schemas.microsoft.com/office/drawing/2014/main" id="{D258AB2F-DEBE-4FC4-B2C8-32FF3D7C6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6288" y="5650533"/>
              <a:ext cx="671590" cy="671590"/>
            </a:xfrm>
            <a:prstGeom prst="rect">
              <a:avLst/>
            </a:prstGeom>
          </p:spPr>
        </p:pic>
      </p:grpSp>
      <p:sp>
        <p:nvSpPr>
          <p:cNvPr id="60" name="Retângulo Arredondado 64">
            <a:extLst>
              <a:ext uri="{FF2B5EF4-FFF2-40B4-BE49-F238E27FC236}">
                <a16:creationId xmlns:a16="http://schemas.microsoft.com/office/drawing/2014/main" id="{C46C76CD-A00E-4A93-B473-B15A32526523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88E84614-A59C-44B5-93DD-EA830D9B6A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F8E7FD6-2063-43A4-BC9E-DAE3DCF75294}"/>
              </a:ext>
            </a:extLst>
          </p:cNvPr>
          <p:cNvSpPr/>
          <p:nvPr/>
        </p:nvSpPr>
        <p:spPr>
          <a:xfrm>
            <a:off x="9026456" y="341249"/>
            <a:ext cx="2807922" cy="1506602"/>
          </a:xfrm>
          <a:prstGeom prst="roundRect">
            <a:avLst>
              <a:gd name="adj" fmla="val 7827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0" name="Retângulo Arredondado 61">
            <a:extLst>
              <a:ext uri="{FF2B5EF4-FFF2-40B4-BE49-F238E27FC236}">
                <a16:creationId xmlns:a16="http://schemas.microsoft.com/office/drawing/2014/main" id="{9E11EE0E-F9E4-46F6-A8B2-F247FD3FAAED}"/>
              </a:ext>
            </a:extLst>
          </p:cNvPr>
          <p:cNvSpPr/>
          <p:nvPr/>
        </p:nvSpPr>
        <p:spPr>
          <a:xfrm>
            <a:off x="25948" y="3515028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Imagem 43" descr="Ícone&#10;&#10;Descrição gerada automaticamente">
            <a:extLst>
              <a:ext uri="{FF2B5EF4-FFF2-40B4-BE49-F238E27FC236}">
                <a16:creationId xmlns:a16="http://schemas.microsoft.com/office/drawing/2014/main" id="{0FCA6A3F-0FDB-468A-8638-C48564632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45" name="Imagem 44" descr="Ícone&#10;&#10;Descrição gerada automaticamente">
            <a:extLst>
              <a:ext uri="{FF2B5EF4-FFF2-40B4-BE49-F238E27FC236}">
                <a16:creationId xmlns:a16="http://schemas.microsoft.com/office/drawing/2014/main" id="{DF711D14-2E23-431C-96B8-0CE427019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62E505B9-2BFA-4D7F-B774-471487568F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30853A18-6284-44FB-AC5D-C3650A7509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25969D40-4A50-4DF1-94E2-FD1A5D3536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7C7D7C9-845F-4D5C-86EB-FBFB60CEF691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DF8051-1D27-4D77-B2B9-0BE9118B256B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25D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70BB5B02-65E0-44E9-84F1-C89683414AB1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30B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9244009-B494-4DAF-AC4B-AA4774924D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D24608F1-9984-42D6-AC66-D3DA064A3B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E1CC221-04E0-4ED2-8B33-FFAF12B877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9C6A5E6-B97E-46CA-B57C-159F920EDB3C}"/>
              </a:ext>
            </a:extLst>
          </p:cNvPr>
          <p:cNvGrpSpPr/>
          <p:nvPr/>
        </p:nvGrpSpPr>
        <p:grpSpPr>
          <a:xfrm>
            <a:off x="4200525" y="808006"/>
            <a:ext cx="3434595" cy="5241988"/>
            <a:chOff x="8172450" y="533400"/>
            <a:chExt cx="3434595" cy="524198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177339B-A71F-46F0-8975-ED53F9AFF07F}"/>
                </a:ext>
              </a:extLst>
            </p:cNvPr>
            <p:cNvSpPr/>
            <p:nvPr/>
          </p:nvSpPr>
          <p:spPr>
            <a:xfrm>
              <a:off x="8172450" y="533400"/>
              <a:ext cx="3434595" cy="5241988"/>
            </a:xfrm>
            <a:prstGeom prst="roundRect">
              <a:avLst>
                <a:gd name="adj" fmla="val 9020"/>
              </a:avLst>
            </a:prstGeom>
            <a:solidFill>
              <a:srgbClr val="52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396664E-14D2-4AFA-9994-562AC187D614}"/>
                </a:ext>
              </a:extLst>
            </p:cNvPr>
            <p:cNvSpPr/>
            <p:nvPr/>
          </p:nvSpPr>
          <p:spPr>
            <a:xfrm>
              <a:off x="8172450" y="1211122"/>
              <a:ext cx="3434595" cy="3886200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pt-BR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0E8C953-ECEC-4C96-BB71-D0ACB3771D0E}"/>
                </a:ext>
              </a:extLst>
            </p:cNvPr>
            <p:cNvSpPr/>
            <p:nvPr/>
          </p:nvSpPr>
          <p:spPr>
            <a:xfrm>
              <a:off x="8172450" y="4487721"/>
              <a:ext cx="3434595" cy="928253"/>
            </a:xfrm>
            <a:prstGeom prst="rect">
              <a:avLst/>
            </a:prstGeom>
            <a:solidFill>
              <a:srgbClr val="1B1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lt1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13877FA-AF14-479E-84CF-6E65BE593752}"/>
                </a:ext>
              </a:extLst>
            </p:cNvPr>
            <p:cNvSpPr/>
            <p:nvPr/>
          </p:nvSpPr>
          <p:spPr>
            <a:xfrm>
              <a:off x="8172450" y="892186"/>
              <a:ext cx="3434595" cy="471336"/>
            </a:xfrm>
            <a:prstGeom prst="rect">
              <a:avLst/>
            </a:prstGeom>
            <a:solidFill>
              <a:srgbClr val="1B1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D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1414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3878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8143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3863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D73B7E6E-BEFC-46E4-B03B-1635AC81587D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BB889D6-8670-4956-ADE2-07A398BC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D0EFDA94-AC1E-43CC-AE0A-B42EA97BF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9C6CB060-A363-4479-AC2A-D8C2855C9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F1ABFDA7-CB7F-46D3-8153-DF0927EFF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CAF52AFC-7F5A-4311-8F45-9D08992A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B7ACBEA-4C0D-421C-9C82-9F65DF3399EC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2F296B-BD22-4D7E-9058-FD48D8C704B9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25D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B29A78B-B459-4DF1-84C9-5A651E87AD4C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30B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589FEAFD-2DAF-4245-8BC6-B30F0BA5E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22D67F16-C20A-4C0E-8A68-CFBA68830A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4458B19A-9BB4-4968-BB5E-C5634C92EE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D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1414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3878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8143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3863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1B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D73B7E6E-BEFC-46E4-B03B-1635AC81587D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BB889D6-8670-4956-ADE2-07A398BC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D0EFDA94-AC1E-43CC-AE0A-B42EA97BF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9C6CB060-A363-4479-AC2A-D8C2855C9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F1ABFDA7-CB7F-46D3-8153-DF0927EFF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CAF52AFC-7F5A-4311-8F45-9D08992A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B7ACBEA-4C0D-421C-9C82-9F65DF3399EC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2F296B-BD22-4D7E-9058-FD48D8C704B9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B29A78B-B459-4DF1-84C9-5A651E87AD4C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589FEAFD-2DAF-4245-8BC6-B30F0BA5E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22D67F16-C20A-4C0E-8A68-CFBA68830A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4458B19A-9BB4-4968-BB5E-C5634C92EE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3637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2E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lt1"/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rgbClr val="3637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3637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3637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rgbClr val="3637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3637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CB24E588-8F56-48A2-9DA1-1FB9A084D013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789D40AA-ED16-4E17-BC7D-A96FA1E96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7CA785D-4B85-4DEE-A239-7DF81FB1A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A4C312EF-5FDE-4906-AED0-99A00F03A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E9796783-D828-4876-B348-E2E40C549B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3000747E-5B0C-4C4F-8A1A-174B0E92E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F5DF501-FCEE-4DCC-8397-2E95F4EA2507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7EC6B1E-9E7B-4ABA-BE19-3A7F8A527816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25D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818F940-9FCA-4F5C-BE5B-C22291174F8A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30B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C9F3399-2ECD-4915-920F-E452D4390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26E3CA8B-5D2A-40A1-A481-994857D8D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F3145A2-5ADD-45B5-91A3-90F28BA2D9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81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2225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31B91F45-1CBD-48C5-80F1-BDA7D0A1CD5E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9F0810B6-C477-40CB-A6B9-CF5C077F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A703D096-F133-4F57-84CE-62F6DCEF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8110A8D3-DFB8-46F0-B936-49845DE9D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9905627F-E508-4F88-82AE-294AF963B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136D91AF-B3BA-48C0-A048-AB0D802C3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AE93B7F-6834-4E8F-8DC6-626277A5330B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524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85507CF-AC3A-44B9-BD5A-76F692A7E882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25D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5D3F74B-AC27-43FD-B310-92B3618EFD47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30B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48E07146-707A-4F90-9143-42D570696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B6F4F92F-0A4B-4AAB-9A56-C81FCE9E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9005FC28-C9DB-4DC8-B14F-6641050279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6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81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2225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31B91F45-1CBD-48C5-80F1-BDA7D0A1CD5E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F24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9F0810B6-C477-40CB-A6B9-CF5C077F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A703D096-F133-4F57-84CE-62F6DCEF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8110A8D3-DFB8-46F0-B936-49845DE9D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9905627F-E508-4F88-82AE-294AF963B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136D91AF-B3BA-48C0-A048-AB0D802C3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AE93B7F-6834-4E8F-8DC6-626277A5330B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F24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85507CF-AC3A-44B9-BD5A-76F692A7E882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F24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5D3F74B-AC27-43FD-B310-92B3618EFD47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F24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48E07146-707A-4F90-9143-42D570696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B6F4F92F-0A4B-4AAB-9A56-C81FCE9E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9005FC28-C9DB-4DC8-B14F-6641050279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81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2225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F24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31B91F45-1CBD-48C5-80F1-BDA7D0A1CD5E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F24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9F0810B6-C477-40CB-A6B9-CF5C077F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A703D096-F133-4F57-84CE-62F6DCEF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8110A8D3-DFB8-46F0-B936-49845DE9D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9905627F-E508-4F88-82AE-294AF963B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136D91AF-B3BA-48C0-A048-AB0D802C3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AE93B7F-6834-4E8F-8DC6-626277A5330B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85507CF-AC3A-44B9-BD5A-76F692A7E882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5D3F74B-AC27-43FD-B310-92B3618EFD47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48E07146-707A-4F90-9143-42D570696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B6F4F92F-0A4B-4AAB-9A56-C81FCE9E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9005FC28-C9DB-4DC8-B14F-6641050279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solidFill>
            <a:srgbClr val="181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2225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rgbClr val="2F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rgbClr val="02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31B91F45-1CBD-48C5-80F1-BDA7D0A1CD5E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02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9F0810B6-C477-40CB-A6B9-CF5C077F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A703D096-F133-4F57-84CE-62F6DCEF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8110A8D3-DFB8-46F0-B936-49845DE9D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9905627F-E508-4F88-82AE-294AF963B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136D91AF-B3BA-48C0-A048-AB0D802C3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AE93B7F-6834-4E8F-8DC6-626277A5330B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02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85507CF-AC3A-44B9-BD5A-76F692A7E882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02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5D3F74B-AC27-43FD-B310-92B3618EFD47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solidFill>
            <a:srgbClr val="02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48E07146-707A-4F90-9143-42D570696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B6F4F92F-0A4B-4AAB-9A56-C81FCE9E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9005FC28-C9DB-4DC8-B14F-6641050279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">
            <a:extLst>
              <a:ext uri="{FF2B5EF4-FFF2-40B4-BE49-F238E27FC236}">
                <a16:creationId xmlns:a16="http://schemas.microsoft.com/office/drawing/2014/main" id="{4AB1C8B1-57AF-4369-8D08-7EE28EE9684B}"/>
              </a:ext>
            </a:extLst>
          </p:cNvPr>
          <p:cNvSpPr/>
          <p:nvPr/>
        </p:nvSpPr>
        <p:spPr>
          <a:xfrm>
            <a:off x="327169" y="0"/>
            <a:ext cx="11864831" cy="6858000"/>
          </a:xfrm>
          <a:prstGeom prst="roundRect">
            <a:avLst>
              <a:gd name="adj" fmla="val 4253"/>
            </a:avLst>
          </a:prstGeom>
          <a:gradFill>
            <a:gsLst>
              <a:gs pos="0">
                <a:srgbClr val="8C4AF2"/>
              </a:gs>
              <a:gs pos="100000">
                <a:srgbClr val="6757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Retângulo Arredondado 4">
            <a:extLst>
              <a:ext uri="{FF2B5EF4-FFF2-40B4-BE49-F238E27FC236}">
                <a16:creationId xmlns:a16="http://schemas.microsoft.com/office/drawing/2014/main" id="{360E21D8-6ECE-44F0-8069-4DB1FB6435DC}"/>
              </a:ext>
            </a:extLst>
          </p:cNvPr>
          <p:cNvSpPr/>
          <p:nvPr/>
        </p:nvSpPr>
        <p:spPr>
          <a:xfrm>
            <a:off x="1095375" y="123825"/>
            <a:ext cx="10972800" cy="6610349"/>
          </a:xfrm>
          <a:prstGeom prst="roundRect">
            <a:avLst>
              <a:gd name="adj" fmla="val 4253"/>
            </a:avLst>
          </a:prstGeom>
          <a:solidFill>
            <a:srgbClr val="F6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A6721E-BB62-4CDA-B443-4A6A00CC9BED}"/>
              </a:ext>
            </a:extLst>
          </p:cNvPr>
          <p:cNvSpPr/>
          <p:nvPr/>
        </p:nvSpPr>
        <p:spPr>
          <a:xfrm>
            <a:off x="1316006" y="2065273"/>
            <a:ext cx="4500843" cy="2099178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4" name="Retângulo Arredondado 64">
            <a:extLst>
              <a:ext uri="{FF2B5EF4-FFF2-40B4-BE49-F238E27FC236}">
                <a16:creationId xmlns:a16="http://schemas.microsoft.com/office/drawing/2014/main" id="{7AD156D6-212A-4A03-B4D1-53076B4264B4}"/>
              </a:ext>
            </a:extLst>
          </p:cNvPr>
          <p:cNvSpPr/>
          <p:nvPr/>
        </p:nvSpPr>
        <p:spPr>
          <a:xfrm>
            <a:off x="1316006" y="857250"/>
            <a:ext cx="7494450" cy="990600"/>
          </a:xfrm>
          <a:prstGeom prst="roundRect">
            <a:avLst>
              <a:gd name="adj" fmla="val 13913"/>
            </a:avLst>
          </a:prstGeom>
          <a:gradFill>
            <a:gsLst>
              <a:gs pos="0">
                <a:srgbClr val="8C4AF2"/>
              </a:gs>
              <a:gs pos="100000">
                <a:srgbClr val="6757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84911E-01C9-49B8-9715-660C95399B42}"/>
              </a:ext>
            </a:extLst>
          </p:cNvPr>
          <p:cNvSpPr/>
          <p:nvPr/>
        </p:nvSpPr>
        <p:spPr>
          <a:xfrm>
            <a:off x="6032849" y="2065273"/>
            <a:ext cx="2777607" cy="4451478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2DBC4B-B069-446E-AFCC-20D6C1A20FA4}"/>
              </a:ext>
            </a:extLst>
          </p:cNvPr>
          <p:cNvSpPr/>
          <p:nvPr/>
        </p:nvSpPr>
        <p:spPr>
          <a:xfrm>
            <a:off x="1316006" y="4381874"/>
            <a:ext cx="4500843" cy="2134877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A29BF8-8D3D-4DA2-B471-07B5BFC0BE3E}"/>
              </a:ext>
            </a:extLst>
          </p:cNvPr>
          <p:cNvSpPr/>
          <p:nvPr/>
        </p:nvSpPr>
        <p:spPr>
          <a:xfrm>
            <a:off x="9026456" y="341248"/>
            <a:ext cx="2807922" cy="6175503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473160" y="639827"/>
            <a:ext cx="1345355" cy="1199381"/>
          </a:xfrm>
          <a:prstGeom prst="rect">
            <a:avLst/>
          </a:prstGeom>
        </p:spPr>
      </p:pic>
      <p:sp>
        <p:nvSpPr>
          <p:cNvPr id="27" name="Retângulo Arredondado 61">
            <a:extLst>
              <a:ext uri="{FF2B5EF4-FFF2-40B4-BE49-F238E27FC236}">
                <a16:creationId xmlns:a16="http://schemas.microsoft.com/office/drawing/2014/main" id="{6A76F82E-9B19-421B-86F5-25CB3A5CACDB}"/>
              </a:ext>
            </a:extLst>
          </p:cNvPr>
          <p:cNvSpPr/>
          <p:nvPr/>
        </p:nvSpPr>
        <p:spPr>
          <a:xfrm>
            <a:off x="26535" y="2920621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F70632F-C7CB-44BC-98BC-7EBB70708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413015"/>
            <a:ext cx="252000" cy="256271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AE2302F7-E5CA-40E4-8922-B81012BCF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6182648"/>
            <a:ext cx="252000" cy="252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48586539-7528-42ED-94EE-9204AF0B3D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279828"/>
            <a:ext cx="252000" cy="252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462DD594-D5A1-4981-AD1A-DBE8AA7A4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9" y="3010180"/>
            <a:ext cx="249840" cy="288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99190C77-140D-4B95-B288-F20C05C755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" y="3639073"/>
            <a:ext cx="252000" cy="21546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034A78F-F9CE-42A1-B890-BED0449A688B}"/>
              </a:ext>
            </a:extLst>
          </p:cNvPr>
          <p:cNvSpPr/>
          <p:nvPr/>
        </p:nvSpPr>
        <p:spPr>
          <a:xfrm>
            <a:off x="1553180" y="1149787"/>
            <a:ext cx="396000" cy="396000"/>
          </a:xfrm>
          <a:prstGeom prst="roundRect">
            <a:avLst>
              <a:gd name="adj" fmla="val 20000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A3B573-4188-4A72-BF71-1D46FE564A66}"/>
              </a:ext>
            </a:extLst>
          </p:cNvPr>
          <p:cNvSpPr/>
          <p:nvPr/>
        </p:nvSpPr>
        <p:spPr>
          <a:xfrm>
            <a:off x="3460292" y="1149787"/>
            <a:ext cx="396000" cy="396000"/>
          </a:xfrm>
          <a:prstGeom prst="roundRect">
            <a:avLst>
              <a:gd name="adj" fmla="val 20000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AE02376-1935-4D37-9BB6-E3F6A26DEB20}"/>
              </a:ext>
            </a:extLst>
          </p:cNvPr>
          <p:cNvSpPr/>
          <p:nvPr/>
        </p:nvSpPr>
        <p:spPr>
          <a:xfrm>
            <a:off x="5366626" y="1149787"/>
            <a:ext cx="396000" cy="396000"/>
          </a:xfrm>
          <a:prstGeom prst="roundRect">
            <a:avLst>
              <a:gd name="adj" fmla="val 20000"/>
            </a:avLst>
          </a:prstGeom>
          <a:gradFill flip="none" rotWithShape="1">
            <a:gsLst>
              <a:gs pos="0">
                <a:srgbClr val="524EEE"/>
              </a:gs>
              <a:gs pos="50000">
                <a:srgbClr val="30B1FE"/>
              </a:gs>
              <a:gs pos="100000">
                <a:srgbClr val="25D49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284E1198-E96C-4C4C-9CE4-FDA481875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48" y="1239787"/>
            <a:ext cx="248276" cy="216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7CE1EED8-27B8-475A-95BA-6E6E128FC2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18" y="1239787"/>
            <a:ext cx="109080" cy="216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FE967E3C-F19B-4074-89F8-E06A55AD28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6" y="1230787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1042"/>
      </p:ext>
    </p:extLst>
  </p:cSld>
  <p:clrMapOvr>
    <a:masterClrMapping/>
  </p:clrMapOvr>
</p:sld>
</file>

<file path=ppt/theme/theme1.xml><?xml version="1.0" encoding="utf-8"?>
<a:theme xmlns:a="http://schemas.openxmlformats.org/drawingml/2006/main" name="5_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5_Tema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75</cp:revision>
  <dcterms:created xsi:type="dcterms:W3CDTF">2020-05-27T20:02:15Z</dcterms:created>
  <dcterms:modified xsi:type="dcterms:W3CDTF">2021-06-01T19:55:18Z</dcterms:modified>
</cp:coreProperties>
</file>