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7" r:id="rId9"/>
    <p:sldId id="263" r:id="rId10"/>
    <p:sldId id="269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54" d="100"/>
          <a:sy n="54" d="100"/>
        </p:scale>
        <p:origin x="66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15748-E885-4E4E-848D-85862321E7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b="1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Analyzing Toronto Boroughs To Determine</a:t>
            </a:r>
            <a:br>
              <a:rPr lang="en-US" sz="2800" b="1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Business Venue Locations</a:t>
            </a:r>
            <a:endParaRPr lang="en-US" sz="9600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130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BF11-9B4E-4A02-97D8-57DB9F472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6698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756A-BB72-45FF-B6BA-95DB40CEE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93652"/>
            <a:ext cx="9601200" cy="44785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 analysis can give the business investor on what type of business and location where businesses are less competitive and fast-growing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I used K-Means algorithm, setting the optimum k value to 5, considering 17 Downtown Toronto Neighborhoods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88 venues from downtown Toronto return after using foursquare API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029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9BB9-9527-4003-9B31-DD0FD42C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2328A-5673-4483-86F4-C3100CA85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</a:rPr>
              <a:t>Prediction model are not used so I could not make any final inferences which is the best location but suggested to have business in the neighborhood that return most venues.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</a:rPr>
              <a:t>Regression models can be used to analyze the average housing price differences in the future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</a:rPr>
              <a:t>For more analysis insight, the cost of housing can be investigated according to their postal code for new residents or immigrants.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8657-5530-4010-9A12-C2DEA4D5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Background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D63F9-E1BE-4E32-8864-AEEF0A2A2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615" y="1572883"/>
            <a:ext cx="9601200" cy="3581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Toronto also is among the leading financial industry center in Northern America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Toronto has six neighborhood districts also known as Boroughs, from each borough contains 140 official neighborhoods that are recognized by the city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Determine the neighborhood that returns the highest business venue to recommend the business categories for investors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ED20-7ACE-4FF7-B0AD-545BB180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39555" cy="711679"/>
          </a:xfrm>
        </p:spPr>
        <p:txBody>
          <a:bodyPr>
            <a:normAutofit fontScale="90000"/>
          </a:bodyPr>
          <a:lstStyle/>
          <a:p>
            <a:r>
              <a:rPr lang="en-US" sz="3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Acquisition and Cleaning</a:t>
            </a:r>
            <a:br>
              <a:rPr lang="en-US" sz="3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4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E6E2085-8632-4FE8-87C5-21C995EF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22534"/>
            <a:ext cx="10676626" cy="32338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Scraping from Wikipedia using Beautiful Soup python library</a:t>
            </a:r>
          </a:p>
          <a:p>
            <a:pPr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total of 180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rows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2 columns from raw dat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fter cleaning there are 103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rows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3 columns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 Postal code with same Borough and Neighborhood were merged</a:t>
            </a:r>
          </a:p>
          <a:p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09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B923-C46E-49DA-9793-8823E852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1D4600-0F27-40E7-8DCB-68A68F04A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6438"/>
            <a:ext cx="5483525" cy="3581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Geocoder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download the latitude and longitude for each postal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ree Borough with highest Neighborhood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Downtown Toronto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 York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Scarborough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Content Placeholder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96A2D40-B484-45B5-86D7-FE4169647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253" y="2033677"/>
            <a:ext cx="5620983" cy="308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69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D6E5-17A6-4A5D-AE68-83004A92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4705346" cy="77494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Folium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5478B-B949-486B-90C6-47A560ADC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0" y="1739660"/>
            <a:ext cx="4791614" cy="40285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Folium used to display the location of the borough and their neighborhood on the map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of 131 Boroughs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location of Downtown Toronto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of 17 neighborhoods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3" descr="Map&#10;&#10;Description automatically generated">
            <a:extLst>
              <a:ext uri="{FF2B5EF4-FFF2-40B4-BE49-F238E27FC236}">
                <a16:creationId xmlns:a16="http://schemas.microsoft.com/office/drawing/2014/main" id="{374435BB-8A50-41F2-84E4-BC10F6DEFB59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2" r="10666"/>
          <a:stretch/>
        </p:blipFill>
        <p:spPr>
          <a:xfrm>
            <a:off x="6297282" y="1132936"/>
            <a:ext cx="5434643" cy="2743200"/>
          </a:xfrm>
          <a:prstGeom prst="rect">
            <a:avLst/>
          </a:prstGeom>
        </p:spPr>
      </p:pic>
      <p:pic>
        <p:nvPicPr>
          <p:cNvPr id="19" name="Content Placeholder 3" descr="Map&#10;&#10;Description automatically generated">
            <a:extLst>
              <a:ext uri="{FF2B5EF4-FFF2-40B4-BE49-F238E27FC236}">
                <a16:creationId xmlns:a16="http://schemas.microsoft.com/office/drawing/2014/main" id="{CF383605-A494-49C4-88CC-547DB38A41AD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1" r="-2" b="21627"/>
          <a:stretch/>
        </p:blipFill>
        <p:spPr>
          <a:xfrm>
            <a:off x="6297283" y="4152181"/>
            <a:ext cx="5434643" cy="256492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A9A9C76-0D61-452E-936F-5187E9B7750B}"/>
              </a:ext>
            </a:extLst>
          </p:cNvPr>
          <p:cNvSpPr txBox="1"/>
          <p:nvPr/>
        </p:nvSpPr>
        <p:spPr>
          <a:xfrm>
            <a:off x="6906884" y="732826"/>
            <a:ext cx="464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Toronto Boroughs and Neighborhood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EDED11-36F2-4CC4-A2CF-29AA2A381FFB}"/>
              </a:ext>
            </a:extLst>
          </p:cNvPr>
          <p:cNvSpPr txBox="1"/>
          <p:nvPr/>
        </p:nvSpPr>
        <p:spPr>
          <a:xfrm>
            <a:off x="8062821" y="3804040"/>
            <a:ext cx="2317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Downtown Toronto</a:t>
            </a:r>
          </a:p>
        </p:txBody>
      </p:sp>
    </p:spTree>
    <p:extLst>
      <p:ext uri="{BB962C8B-B14F-4D97-AF65-F5344CB8AC3E}">
        <p14:creationId xmlns:p14="http://schemas.microsoft.com/office/powerpoint/2010/main" val="912538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407F-3430-4354-90E1-5AA6D587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4705346" cy="14859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Folium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36BF73-1DDE-4EAE-B0B0-23C527082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49" y="2286000"/>
            <a:ext cx="4743353" cy="35814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location of North York on the map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of  23 neighborhoods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location of Scarborough on the map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of  17 neighborhoods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Content Placeholder 3" descr="Map&#10;&#10;Description automatically generated">
            <a:extLst>
              <a:ext uri="{FF2B5EF4-FFF2-40B4-BE49-F238E27FC236}">
                <a16:creationId xmlns:a16="http://schemas.microsoft.com/office/drawing/2014/main" id="{3E06C3D4-1B97-4934-BB15-AF22A5FB51E1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53" b="1"/>
          <a:stretch/>
        </p:blipFill>
        <p:spPr>
          <a:xfrm>
            <a:off x="6729222" y="1081459"/>
            <a:ext cx="4887684" cy="2796588"/>
          </a:xfrm>
          <a:prstGeom prst="rect">
            <a:avLst/>
          </a:prstGeom>
        </p:spPr>
      </p:pic>
      <p:pic>
        <p:nvPicPr>
          <p:cNvPr id="22" name="Picture 21" descr="Map&#10;&#10;Description automatically generated">
            <a:extLst>
              <a:ext uri="{FF2B5EF4-FFF2-40B4-BE49-F238E27FC236}">
                <a16:creationId xmlns:a16="http://schemas.microsoft.com/office/drawing/2014/main" id="{A24612B4-57D6-4527-AC7E-22BF47FA660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7" r="-2" b="18091"/>
          <a:stretch/>
        </p:blipFill>
        <p:spPr>
          <a:xfrm>
            <a:off x="6729222" y="4191910"/>
            <a:ext cx="5019955" cy="252519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5F8D6DC-BCAE-4E98-BD6C-F51A91944102}"/>
              </a:ext>
            </a:extLst>
          </p:cNvPr>
          <p:cNvSpPr txBox="1"/>
          <p:nvPr/>
        </p:nvSpPr>
        <p:spPr>
          <a:xfrm>
            <a:off x="8315864" y="738859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 York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947EC5-7E1C-40C8-8698-E1601427260E}"/>
              </a:ext>
            </a:extLst>
          </p:cNvPr>
          <p:cNvSpPr txBox="1"/>
          <p:nvPr/>
        </p:nvSpPr>
        <p:spPr>
          <a:xfrm>
            <a:off x="8197968" y="3791800"/>
            <a:ext cx="1814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Scarborough</a:t>
            </a:r>
          </a:p>
        </p:txBody>
      </p:sp>
    </p:spTree>
    <p:extLst>
      <p:ext uri="{BB962C8B-B14F-4D97-AF65-F5344CB8AC3E}">
        <p14:creationId xmlns:p14="http://schemas.microsoft.com/office/powerpoint/2010/main" val="228458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3DD99-BDC1-4921-8AD8-2F103237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1CADC80-4806-40B5-9D1C-F6708323F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4423"/>
            <a:ext cx="4471359" cy="3581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of business venues returned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Downtown Toronto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Returned 88 venues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occurred in the category is the coffee shop</a:t>
            </a:r>
            <a:endParaRPr lang="en-US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4F5AE6F8-F4B7-470E-8CFB-DF332919278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959" y="1772061"/>
            <a:ext cx="6062132" cy="35813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88CA8B-AAF6-4D61-B5E0-FF6A12D36A58}"/>
              </a:ext>
            </a:extLst>
          </p:cNvPr>
          <p:cNvSpPr txBox="1"/>
          <p:nvPr/>
        </p:nvSpPr>
        <p:spPr>
          <a:xfrm>
            <a:off x="7804030" y="1304485"/>
            <a:ext cx="2645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Downtown Toronto</a:t>
            </a:r>
          </a:p>
        </p:txBody>
      </p:sp>
    </p:spTree>
    <p:extLst>
      <p:ext uri="{BB962C8B-B14F-4D97-AF65-F5344CB8AC3E}">
        <p14:creationId xmlns:p14="http://schemas.microsoft.com/office/powerpoint/2010/main" val="311452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3DD99-BDC1-4921-8AD8-2F103237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49" y="543137"/>
            <a:ext cx="9754678" cy="70050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(North York &amp; Scarborough) 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1CADC80-4806-40B5-9D1C-F6708323F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181" y="1805796"/>
            <a:ext cx="4938885" cy="3581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of business venues returned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 York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Returned 5 venues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Scarborough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Returned 5 venues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E63BD-76C4-496D-864E-99BACDE0415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1" r="3" b="5305"/>
          <a:stretch/>
        </p:blipFill>
        <p:spPr>
          <a:xfrm>
            <a:off x="6354792" y="1659275"/>
            <a:ext cx="5354128" cy="22571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2E70C6-54D9-4682-A036-C31BEE13BF6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4268210"/>
            <a:ext cx="5308121" cy="24661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1B59DC-EF93-454A-882A-6D5F3F98C59C}"/>
              </a:ext>
            </a:extLst>
          </p:cNvPr>
          <p:cNvSpPr txBox="1"/>
          <p:nvPr/>
        </p:nvSpPr>
        <p:spPr>
          <a:xfrm>
            <a:off x="8085826" y="1259165"/>
            <a:ext cx="1489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 York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AD654E-6D17-42BB-8EB4-CACCC92EB54D}"/>
              </a:ext>
            </a:extLst>
          </p:cNvPr>
          <p:cNvSpPr txBox="1"/>
          <p:nvPr/>
        </p:nvSpPr>
        <p:spPr>
          <a:xfrm>
            <a:off x="8134709" y="3868100"/>
            <a:ext cx="1762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Scarborough</a:t>
            </a:r>
          </a:p>
        </p:txBody>
      </p:sp>
    </p:spTree>
    <p:extLst>
      <p:ext uri="{BB962C8B-B14F-4D97-AF65-F5344CB8AC3E}">
        <p14:creationId xmlns:p14="http://schemas.microsoft.com/office/powerpoint/2010/main" val="411608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482D-4544-4640-B59F-B2B21A061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4705346" cy="14859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7ABEE9-4B18-4C4A-BB31-34FF27C4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49" y="2286000"/>
            <a:ext cx="4743353" cy="35814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five most common venue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label mostly in the first cluster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Content Placeholder 3" descr="Map&#10;&#10;Description automatically generated">
            <a:extLst>
              <a:ext uri="{FF2B5EF4-FFF2-40B4-BE49-F238E27FC236}">
                <a16:creationId xmlns:a16="http://schemas.microsoft.com/office/drawing/2014/main" id="{E7EBDE11-7F89-4ABC-B5A5-FBD7441A912C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9788" r="4607" b="-1"/>
          <a:stretch/>
        </p:blipFill>
        <p:spPr>
          <a:xfrm>
            <a:off x="5940725" y="943156"/>
            <a:ext cx="5538158" cy="285246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5059B6C-77B7-4BFE-88AC-8EDF5261882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725" y="4221192"/>
            <a:ext cx="5607804" cy="254766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3ADFC37-F882-457E-86F1-59C363642C0C}"/>
              </a:ext>
            </a:extLst>
          </p:cNvPr>
          <p:cNvSpPr txBox="1"/>
          <p:nvPr/>
        </p:nvSpPr>
        <p:spPr>
          <a:xfrm>
            <a:off x="6231465" y="550235"/>
            <a:ext cx="5026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Downtown Toronto Neighborhood Clusters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DBF240-28AD-4DD4-9456-233E4B1A232B}"/>
              </a:ext>
            </a:extLst>
          </p:cNvPr>
          <p:cNvSpPr txBox="1"/>
          <p:nvPr/>
        </p:nvSpPr>
        <p:spPr>
          <a:xfrm>
            <a:off x="6383865" y="3795624"/>
            <a:ext cx="509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Downtown Toronto Most Common Venue</a:t>
            </a:r>
          </a:p>
        </p:txBody>
      </p:sp>
    </p:spTree>
    <p:extLst>
      <p:ext uri="{BB962C8B-B14F-4D97-AF65-F5344CB8AC3E}">
        <p14:creationId xmlns:p14="http://schemas.microsoft.com/office/powerpoint/2010/main" val="78947643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{0DD06F95-7F58-4CA5-9896-CB90D3021A38}tf10001105</Template>
  <TotalTime>4628</TotalTime>
  <Words>382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Franklin Gothic Book</vt:lpstr>
      <vt:lpstr>Times New Roman</vt:lpstr>
      <vt:lpstr>Wingdings</vt:lpstr>
      <vt:lpstr>Crop</vt:lpstr>
      <vt:lpstr>Analyzing Toronto Boroughs To Determine Business Venue Locations</vt:lpstr>
      <vt:lpstr>Background</vt:lpstr>
      <vt:lpstr>Data Acquisition and Cleaning </vt:lpstr>
      <vt:lpstr>Methodology</vt:lpstr>
      <vt:lpstr>Folium </vt:lpstr>
      <vt:lpstr>Folium</vt:lpstr>
      <vt:lpstr>Result </vt:lpstr>
      <vt:lpstr>Result (North York &amp; Scarborough) </vt:lpstr>
      <vt:lpstr>K-Means Clusters</vt:lpstr>
      <vt:lpstr>Discussion</vt:lpstr>
      <vt:lpstr>Conclusion &amp;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Toronto Neighborhood To Determining  Best Business Location</dc:title>
  <dc:creator>Ismail Ogunbowale</dc:creator>
  <cp:lastModifiedBy>Ismail Ogunbowale</cp:lastModifiedBy>
  <cp:revision>20</cp:revision>
  <dcterms:created xsi:type="dcterms:W3CDTF">2021-07-09T06:23:49Z</dcterms:created>
  <dcterms:modified xsi:type="dcterms:W3CDTF">2021-07-12T11:40:18Z</dcterms:modified>
</cp:coreProperties>
</file>