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0AE8F-1F54-44D5-AC32-A421F50518EB}" v="4" dt="2023-04-24T17:28:11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SIPCMContentMarking" descr="{&quot;HashCode&quot;:-1096251631,&quot;Placement&quot;:&quot;Footer&quot;,&quot;Top&quot;:515.9133,&quot;Left&quot;:441.0537,&quot;SlideWidth&quot;:960,&quot;SlideHeight&quot;:540}">
            <a:extLst>
              <a:ext uri="{FF2B5EF4-FFF2-40B4-BE49-F238E27FC236}">
                <a16:creationId xmlns:a16="http://schemas.microsoft.com/office/drawing/2014/main" id="{C9A39930-D65C-C1F3-E94A-0B4E33A0784E}"/>
              </a:ext>
            </a:extLst>
          </p:cNvPr>
          <p:cNvSpPr txBox="1"/>
          <p:nvPr userDrawn="1"/>
        </p:nvSpPr>
        <p:spPr>
          <a:xfrm>
            <a:off x="5601382" y="6552099"/>
            <a:ext cx="989235" cy="30590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100">
                <a:solidFill>
                  <a:srgbClr val="737373"/>
                </a:solidFill>
                <a:latin typeface="Arial Black" panose="020B0A0402010202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174524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880019"/>
                  </p:ext>
                </p:extLst>
              </p:nvPr>
            </p:nvGraphicFramePr>
            <p:xfrm>
              <a:off x="100361" y="735981"/>
              <a:ext cx="11998711" cy="594749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361" y="735981"/>
                <a:ext cx="11998711" cy="59474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7FE275CC-D02D-BBDE-A23C-D2F8739824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3627260"/>
                  </p:ext>
                </p:extLst>
              </p:nvPr>
            </p:nvGraphicFramePr>
            <p:xfrm>
              <a:off x="167268" y="144966"/>
              <a:ext cx="11864898" cy="659037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7FE275CC-D02D-BBDE-A23C-D2F8739824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268" y="144966"/>
                <a:ext cx="11864898" cy="65903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936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1A73CDFF-525D-4251-F367-7367F830F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051651"/>
                  </p:ext>
                </p:extLst>
              </p:nvPr>
            </p:nvGraphicFramePr>
            <p:xfrm>
              <a:off x="133815" y="111512"/>
              <a:ext cx="11942956" cy="666842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1A73CDFF-525D-4251-F367-7367F830F3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815" y="111512"/>
                <a:ext cx="11942956" cy="66684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9523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ea618e2d-bfb1-4ea7-92cf-744785502ec8}">
  <we:reference id="WA200003233" version="2.0.0.3" store="pt-BR" storeType="OMEX"/>
  <we:alternateReferences/>
  <we:properties>
    <we:property name="Microsoft.Office.CampaignId" value="&quot;none&quot;"/>
    <we:property name="reportUrl" value="&quot;/groups/me/reports/31c1e2b5-6d04-4993-9728-c3a3c979020b/ReportSection?bookmarkGuid=c0b28e58-ae9c-42fd-bc48-05fd32c3237c&amp;bookmarkUsage=1&amp;ctid=5b6f6241-9a57-4be4-8e50-1dfa72e79a57&amp;fromEntryPoint=export&quot;"/>
    <we:property name="reportState" value="&quot;CONNECTED&quot;"/>
    <we:property name="reportEmbeddedTime" value="&quot;2023-04-24T17:24:19.231Z&quot;"/>
    <we:property name="creatorSessionId" value="&quot;494638ae-241e-45e9-a4fb-90b317afe724&quot;"/>
    <we:property name="creatorUserId" value="&quot;100320011069415A&quot;"/>
    <we:property name="creatorTenantId" value="&quot;5b6f6241-9a57-4be4-8e50-1dfa72e79a57&quot;"/>
    <we:property name="reportName" value="&quot;Aul. Dashboard Financeiro&quot;"/>
    <we:property name="isFiltersActionButtonVisible" value="true"/>
    <we:property name="initialStateBookmark" value="&quot;H4sIAAAAAAAAA+1YzW7jNhB+FUOXvTiGLMl/uTlOggZxdoM4SA+FsaDEscwFLWpJKo0b+IX6Gn2xDknJiR07zrppt3X3YIAeksOZb74ZjvjoUaZyTuYfyQy8Y+8ioywhVMha06t7mROefPp0edW/ufz8sX91hmKRayYy5R0/eprIFPQdUwXhRgUKfxnXPcL5NUnNvwnhCupeDlKJjHD2G7jFOKVlAYu6Bw85F5IYlSNNNBi197gc/+PZzUaIJ5JEs3sYQaKd9AZyIXX1v+4pN7Imrc4ZZfbAgcg0YRkqNrIo7LU7JOz1CI2DqNMO41Zo5BPGdbkknp895BL9QS/nucFhgNalQiJA3LN2S1CqPGQgeDGzo7MV+UgUMoEbmNipTDM9R00TlpEsYQaGBUJwLQUCZGdwSItEW/FU/DqQgIdS79hf1Jd29Ok97kbpuhH9NJWQksrxs7/FwtqIcHDS8yIrUfZf2jtGiWJZysuIP4Xi1rmRMxhMidSGUfEXjJeBHTcJSUGezC3yp0xWgQzqa4Z/V28X44qVuPjLM/qVJHHmvz8rxgsz1Wz57RZJAt8n3SCAbuB3/R/0fZOFJp61a0QB1oLa3IPCBNf++zn8msvfl8ftMEIOB91uM+hFcc/v+DTeyeP/Rvmr/6N5N4J0BtmeefcTA0lkMp0P4R74S2OW8y+nKhPuiGTuCreG7+lQ2YQslXkrPp6a5sAse2ZPOf5aMFKjUKNEE6eqdMXrZ+JVUF4LziHjcvXH72oDMDsrXsILhakJ1DF3Y/HbXU8OGdmScYftZEkfV8WTcNKZdELfD5NW0kwSv9tp7V/FDxm2H9XofauR4tjUyJX6480AP0nNIAX82jObkHS5M5CBeiLm6uiu+uTEHu1cipndVrpqgrFEYygwOsbLWxJz+AzQo51uMzpq0jg6iqJJdNQD4h9NIt+H2E8oiSe43Rnsm3br5ynWz7Ktws/tql25WGsD1Ns7ryqcaOhaX+AIh4feEV7Yr3PUOWTaAfPoxLgu8Jvh0Kw0GW1+Zo+J0wb0ZoJafMFm9EZ1H06IYskHb7Fw6rbcCUujDpvd/68bAe8DkkyBntvUOnXPSxcaZi7QjBrDVIKnXVDXAs9ytENVDXH175JlpgiYEyb623vlfdJ0Y/LUvRuWTvUWpleJYy/C1bc0M+WZPMJEIZmq3rccDFJwO6pyAJdxg6Sb/VqAnKNHdsVT7BrGn8Yyao0NMWkYo1EZUwgXJ7kyldS8tKGIggXnEubfUFveH1Br3TXLsso0kxp/wWPLvC0ur56Di6QQNpQVGFUJygrOkblTxqmErGTq6pKtlTMaVl7dihQvq2duvVlHuEXHuKyfQTck7V6QRCTw2y2/3WlR+2D56vWo4UHH4mG1Py+5uunGFIVWOUngmmSwofBbHlOgO4q/ffL17CFoDUOy7NhgHF1eFYvFn0VLZmaUFgAA&quot;"/>
    <we:property name="bookmark" value="&quot;H4sIAAAAAAAAA+1Z3VLjNhR+FcY3e2MY+Sdxwh2w7JRZ6DDA0IsO05GlE0e7iuWV5ZSUyQv1NfpiPZLskED4WZZ2uykXmZEl+eg753znR85NwEVdSTr7mU4g2A2OSi4Y5UpvRUEYlH5yX6nPE6o/J4Msz7OMAcnIgAMZkqiHu1RlhCrrYPcmMFQXYC5F3VBpJeLkr1dhQKU8pYV9GlFZQxhUoGtVUin+AL8Zl4xuYB4GcF1JpakVeW6oASt2itvxGaFEO/ZEyoyYwjkw42fPoFLadM9hUPuRg7S6ZoW5Aw9UaagoUbCdS5NhP6PJcEh5HqdZP8l7iZ0fCWnaLfns8LrSqA9qOausWQ4QXaE02ksGDreGum4POVCymbjR4cr8uWo0gzMYuaXSCDNDSSNR0pIJa4Y5muBUKzSQW8Ehb5hx02P1+4EGPJQHu2QeLnDs8Sm+jbN3QewVhYaCdoof/iMIt86pBD/7oSlbK5P7eK9wphZlIVuP37riwqtRCTgYU20so/JP6C9rdnxJaQ56f+Ys/17ozpFxeAf4d9V2ftWxEjd/WqJfSxIP//VZcTW3S1GP9HuUxYTQQRzDICYD8kbfZyG0/tw6RSvAHadGL6Awxb3/fQ4/pvL35XE/SZHD8WAQxcM0H2KZ4fmTPP4x0l/4r8bdORQTKF8Ydz8J0FSz8ewYpiDvg1ms31/qIFxSLXwJd8BfqFDbkyyEBSs6vrfNgd22hKcdf2kE3eKwxamhXlSrSrBXqkeN8phzNtkuJ3/9Wa8xzJMZj8mmxtAE7pm7Nvk9nU822bIt4zZbyZY+PouzZJSNsoSQhPVYxBgZZL2XZ/FNNttbNnrdbFRLbGr0Sv4JJoBXUjsoAG979iUkXeUBCqhvibk6uuyunNijfdBq4l5rVbXOWFjjWKF3rJYXNJfwG8CQZ4Mo3Y54nm6n6SjdHgIl26OUEMgJ4zQf4eseMLHt1i9jzJ9tW4W3765dObrTBtTP77w6dyLQO33BIhl9o5wu3kN0u2zcNR/BHQvjLXzjp3FjTKLk2B+5ZvVdqaYwybV6Z4XZ7GF/VqzlxBpPTRR3vgSXPdbL3Ke1YFagF/dA/Vng3uxI+n9Vn7AN4FtYJ2Co59LNUv588/tGKHmbhRhlY+Aupo8MTLx/BQeLRbRhXjM87Yj7a9akQhx1d+nqnj6K0hYae8LIfP197CWlYH2CDs5EMTYPZLgup86dg38ItRYF/TG9VqqBLwNTu3RCK7uNtKojcSIcdpvbwMfgpmXdfTT2HtdKulGX7FGgtNTxq18a0DPU1e24JeuO1XRnQdOdNSTcsV5CYaJGQ0pa1bY9sZ+vw45zs48w+4qC/foMcuhORVl20CxVvkFj58AHVF49BzdppZyPO2N0tbZspMRYHQvJNZTLMTpbKsfrGZ8ed1pdqAI7wCW1ni0jeUDGVdsoxIOE9ocxS2lM+j3Sz3rc/QvwaM9p4Nrk6nr10uuDc20bqhpTV5TBKS1hTYfjeMyBP9HluP9RFj3OfP43yAZq+8gZAAA=&quot;"/>
    <we:property name="embedUrl" value="&quot;/reportEmbed?reportId=31c1e2b5-6d04-4993-9728-c3a3c979020b&amp;config=eyJjbHVzdGVyVXJsIjoiaHR0cHM6Ly9XQUJJLUJSQVpJTC1TT1VUSC1yZWRpcmVjdC5hbmFseXNpcy53aW5kb3dzLm5ldCIsImVtYmVkRmVhdHVyZXMiOnsibW9kZXJuRW1iZWQiOnRydWUsInVzYWdlTWV0cmljc1ZOZXh0Ijp0cnVlfX0%3D&amp;disableSensitivityBanner=true&quot;"/>
    <we:property name="datasetId" value="&quot;757f9f94-36ac-4aab-8736-68bbd9e306bd&quot;"/>
    <we:property name="pageName" value="&quot;ReportSection&quot;"/>
    <we:property name="pageDisplayName" value="&quot;Página 1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466D41C-1AC5-4D59-9FEE-753658AC26BD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C37CFDA1-28C9-4C7C-A588-93E9FE8B2775&quot;"/>
    <we:property name="reportUrl" value="&quot;/groups/me/reports/31c1e2b5-6d04-4993-9728-c3a3c979020b/ReportSection515ebf891b0a50367762?bookmarkGuid=32a42eb9-3d26-4277-bc79-760b325db8f3&amp;bookmarkUsage=1&amp;ctid=5b6f6241-9a57-4be4-8e50-1dfa72e79a57&amp;fromEntryPoint=export&quot;"/>
    <we:property name="reportName" value="&quot;Aul. Dashboard Financeiro&quot;"/>
    <we:property name="reportState" value="&quot;CONNECTED&quot;"/>
    <we:property name="embedUrl" value="&quot;/reportEmbed?reportId=31c1e2b5-6d04-4993-9728-c3a3c979020b&amp;config=eyJjbHVzdGVyVXJsIjoiaHR0cHM6Ly9XQUJJLUJSQVpJTC1TT1VUSC1yZWRpcmVjdC5hbmFseXNpcy53aW5kb3dzLm5ldCIsImVtYmVkRmVhdHVyZXMiOnsibW9kZXJuRW1iZWQiOnRydWUsInVzYWdlTWV0cmljc1ZOZXh0Ijp0cnVlfX0%3D&amp;disableSensitivityBanner=true&quot;"/>
    <we:property name="pageName" value="&quot;ReportSection515ebf891b0a50367762&quot;"/>
    <we:property name="pageDisplayName" value="&quot;Página 2&quot;"/>
    <we:property name="datasetId" value="&quot;757f9f94-36ac-4aab-8736-68bbd9e306bd&quot;"/>
    <we:property name="backgroundColor" value="&quot;#FFFFFF&quot;"/>
    <we:property name="bookmark" value="&quot;H4sIAAAAAAAAA+1XS27bMBC9isG1UehDyVJ3iZOiBdIiiNtsCi9G5NhhQosqRbl2A1+o1+jFSlLKr07soDAQI+1K5Aw1n/eG5PCacFFXEpafYIbkLflQcsGAK90LSZ+UrfBQqasZ6CvMUuQ5sjSjkIQAlA0Cu0pVRqiyJm+viQE9RXMu6gaks2iFX8d9AlKewtTNJiBr7JMKda1KkOIHtoutyugGV32Ci0oqDc7kyIBBZ3Zul9u5DSV8E1uPwIyY4wiZaaVnWCltunkSJlhMsjwsAkiCOB0M0sj+U7daH+b29c6pD2yoSgOitAE4WQAQhMhoxuIsAkqTKPMB1qKcyi6Vu38/LysHn8GFKdTCIVVcWp/O0mplU6VZRoMsC1MepgXLs5QG3tpESNM5LJbHi0pbFC22rbUDPoeSISceKo11i8w1OZhONU7BdNPjB8qhks3sEflINZrhGU68qjTCLK2PiSitD+FocXGeamUJ85reCCS20ndN2eEfuOmF+j7UaAnjTjC2ko2gMND8ISJ2ojnqw6XP9kjoG3qj/h9Bv2imNjUrigtuqyCOWUQpywNOoyLdc+q+lMLUvZGS/F+gb1O2LYUB0iCOQ8p4EEYJ5wHjxVYKhxahqdL2jJRrLO4q9KFqSqOXZJ2W/p6Ukh1OhNlBGVUChxegzV6X0lPZrsY3N5FdcXnveumKpA1/91Ux9pdHnPMUMKJ5ApG9immONNvzE+i5ZfOMMn8vUINmF8sTnKNcD+1Wv666CegctGjbDJ/GX6bX9U23xsiDjI9cA+OW3YunG39rBPQ49jgYaE11qZCDUm3c+5vOoNeMy8dfP+tHgNl+V8mmtlsCeVvHjx442/fxa0a2q7jXnWRXPu3pGQ5s+8YDQB7SNI2SPKbbW+//l/9unwDP2Jd71Qg8/SR4uUbAV/MdZGSG9gXuBqoxdQUMT6FE779qTQj062zhQMkdU36s3fdEWDpaos5BNo4j/14n3o339hufQEiNMBAAAA==&quot;"/>
    <we:property name="initialStateBookmark" value="&quot;H4sIAAAAAAAAA+1XyW7bMBD9FYNno9BmRc7NcVK0yIq4zaUwipE4dhgwpEpRadzAP9Tf6I91SClbndhBYSBG2pPIGWqW94bk8IZxUZUSZkdwiWybfVRcFMC16YSsy1Qj3Dk+3j8cnO5/PRoc7pFYl1ZoVbHtG2bBTNGeiaoG6UyQ8Mu4y0DKE5i62QRkhV1Woqm0Ail+YLOYVNbUOO8yvC6lNuBMjixYdGavaDnNyXf4LiaPUFhxhSMsbCM9xVIb2857YQ/zSdYP8wB6QZxubaUR/VM1Wh/m6vXOqQ9sqJUFoSgAJwsAghCLJCviLIIk6UWZD7ASairbVO7//TQrHV4Wr22urx1S+QX5dJbmc0o1ybIkyLIw5WGaF/0sTQJvbSKkbR3ms73r0hCKhG1jbcCvQBXImYfKYNUgc8MG06nBKdh2uvdIOdSyvnxCPtK1KfAUJ16lrLAz8jERinwIR4uL88RoIsxrOiOQ2Ejf16rFP3DTc/19aJAI404wJslSUAow/DEiNDEczc7MZ7srzC29UfePoF81U0qNRHHOqQriuIiSpOgHPInydMOp+6yErTojLfm/QN+ybBsKA0yCOA6Tggdh1OM8KHi+ksIhITTVhg5FucDiukIf6lpZM2OLtHQ3pJRoOBF2DWVUChyeg7EbXUrPZTsf395EtOLiwfXSFkkT/vqrYuwvj7jPU8Ao6fcgArqK+phkG34CvbRsXlDmHwQaMMX57ACvUC6GdqdfVN0GdAZGNG2GT+Mv02sbpTtj7FHGu66BccsexNOOv9UCOhw7HCw0ptpU2EDppXt/2Rn0lnE5/PWzegKY1XeVrCvaEsibOn7ywFm9j98ysm3Fve0k2/JpTs9wi9o3HgDyMEnTqNePk9Wt9//Lf71PgBfsy41qBJ5/ErxeI+Cr+R4ydon0AncDXduqhAJPQKH3XzYmBPp1VDiguGPKj437HgiioyHqDGTtOPLvdeadEHcil7jiB/eKZz4sH91vkN3fzFEQAAA=&quot;"/>
    <we:property name="isFiltersActionButtonVisible" value="true"/>
    <we:property name="reportEmbeddedTime" value="&quot;2023-04-24T17:25:05.896Z&quot;"/>
    <we:property name="creatorTenantId" value="&quot;5b6f6241-9a57-4be4-8e50-1dfa72e79a57&quot;"/>
    <we:property name="creatorUserId" value="&quot;100320011069415A&quot;"/>
    <we:property name="creatorSessionId" value="&quot;a116b5c8-f164-40e8-a44a-7094d125664f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6B1F2CE9-2633-4E80-8899-C0877045C7C3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C37CFDA1-28C9-4C7C-A588-93E9FE8B2775&quot;"/>
    <we:property name="reportUrl" value="&quot;/groups/me/reports/31c1e2b5-6d04-4993-9728-c3a3c979020b/ReportSection1528bcf181bd9ea8250c?bookmarkGuid=e111f0c1-51a4-4eb6-8865-9d7cd6ec59f4&amp;bookmarkUsage=1&amp;ctid=5b6f6241-9a57-4be4-8e50-1dfa72e79a57&amp;fromEntryPoint=export&quot;"/>
    <we:property name="reportName" value="&quot;Aul. Dashboard Financeiro&quot;"/>
    <we:property name="reportState" value="&quot;CONNECTED&quot;"/>
    <we:property name="embedUrl" value="&quot;/reportEmbed?reportId=31c1e2b5-6d04-4993-9728-c3a3c979020b&amp;config=eyJjbHVzdGVyVXJsIjoiaHR0cHM6Ly9XQUJJLUJSQVpJTC1TT1VUSC1yZWRpcmVjdC5hbmFseXNpcy53aW5kb3dzLm5ldCIsImVtYmVkRmVhdHVyZXMiOnsibW9kZXJuRW1iZWQiOnRydWUsInVzYWdlTWV0cmljc1ZOZXh0Ijp0cnVlfX0%3D&amp;disableSensitivityBanner=true&quot;"/>
    <we:property name="pageName" value="&quot;ReportSection1528bcf181bd9ea8250c&quot;"/>
    <we:property name="pageDisplayName" value="&quot;Página 3&quot;"/>
    <we:property name="datasetId" value="&quot;757f9f94-36ac-4aab-8736-68bbd9e306bd&quot;"/>
    <we:property name="backgroundColor" value="&quot;#FFFFFF&quot;"/>
    <we:property name="bookmark" value="&quot;H4sIAAAAAAAAA9VWy27bMBD8FYNnodDDsiXfEtcFChSFEbe5FD4sxZXChCYFinLtGv73LimneRRoLmnr6CJyuNydWQ4FHZiQXatg/xk2yGbsoxayAmHsKGER0wN4aczdBuwdL7gQ0yLPYg5iXE7yJI0pyrROGt2x2YE5sA26a9n1oHxGAr+tIwZKLaHxsxpUhxFr0XZGg5I/cAimJWd7PEYMd60yFnzKlQOHPu2WwmlOVJJ3GVWEysktrrByA3qFrbHuNE/ytOBVnRQJFyVCkeZxRXu6YTXQfDneFw3E5kY7kJoIeCyeoOCCx2POuchEgjhJPF5L5U4hfL/YtZZ0Uzf2rW/fnFQ0xlJfFQv6LHaDnAObG9VvwmjxBF+Z3lZ4hXVY0k66PWWqpQZdSd+uI7VqaQ01MqyssNmgdgG+Md/nFqmoYLP4GP3icSG2tJvQ5yQumsZiA+40XfwVhjSs5UDwQ69PJxf/zndNSCd1o07OeDiKL4OMVuL8BqzzzuO3dIa+7bTJWIH2ch86/17ae3Ok0TPi/1XtcX3vXoq4fWTJk0kG+q/vivXRL8VlIqZ5WvICUj5N42Ii4rOw79z02pH487XvaAUKu5ftey58v2rputHKKPEKV24D7fPb9u9M/OCNwcRlmUGKSVZmIh/TB3sq+ORFE7+Nb190JpfubRlCjPO6xAmOqyLj0yrOs2LsU/1RgcOd42b3VEV4HiNsg/RD4wemd10LFS5BY1DTDoQkhjg6IdDCdy+MrX9/kuTHofQ1qN5XDb8/LJTx3I8/AejgkSZ/CQAA&quot;"/>
    <we:property name="initialStateBookmark" value="&quot;H4sIAAAAAAAAA9VWy27bMBD8lYBnodDDDyk3x3WBIk1i2G0uhVEsxZXCgCYFikrtBv73LimneRSoL2nr+GJyuNydWQ4F3jMh20bB9hLWyE7ZRy1kCcLYk4RFTPfg2dXV+cVkcf7tcnIxI9g0ThrdstN75sDW6K5l24HyKQj8uooYKDWH2s8qUC1GrEHbGg1K/sA+mJac7XAXMdw0yljwKZcOHPq0dxROc6qdvMuoIpRO3uESS9ejC2yMdft5MkxzXlZJnnBRIOTpMC5pT9uvBpqH433RQGxqtAOpiYDH4hEKLng84JyLTCSIo8TjlVRuH8K3s01jSTd1Y9v4fk1JRW0sNVKxoM9i28u5Z1OjunUYzZ7hS9PZEhdYhSXtpNtSpkpq0KX07dpRq+bWUCPDyhLrNWoX4BvzfWqRigp2Gu+iXzwm4o52E/qSxKSuLdbg9tPZX2FIw0r2BD90en9y8e98V4S0Utdq74zHo/jcy2gkTm/AOu88fktn6NtOm4wVaM+2ofPvpX0wRxq9IP5f1e5WD+6liNsnltybpKf/+q5Y7fxSXCRiPEwLnkPKx2mcj0R8FPadmk47En+89j1ZgsL2sH2Phe8XLV17sjRKvMKVW0Pz8rb9OxM/eqM3cVFkkGKSFZkYDuiDPRZ8dNDEb+PbFx3JpXtbhhCDYVXgCAdlnvFxGQ+zfOBT/VGBw43jZvNcRfg9Rdga6UHjB6ZzbQMlzkFjUNP0hCSGODoh0MJ3L4yt//8kyY996WtQna8anj8sFCE2kis8sME/ilig5bXufgL85kVuoAkAAA==&quot;"/>
    <we:property name="isFiltersActionButtonVisible" value="true"/>
    <we:property name="reportEmbeddedTime" value="&quot;2023-04-24T17:25:30.109Z&quot;"/>
    <we:property name="creatorTenantId" value="&quot;5b6f6241-9a57-4be4-8e50-1dfa72e79a57&quot;"/>
    <we:property name="creatorUserId" value="&quot;100320011069415A&quot;"/>
    <we:property name="creatorSessionId" value="&quot;80d2fdfb-919d-4dc3-b8a1-1a183beda696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Segoe UI Light</vt:lpstr>
      <vt:lpstr>Office Theme</vt:lpstr>
      <vt:lpstr>Microsoft Power BI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Wasley William Madureira Pinto - PrestServ</cp:lastModifiedBy>
  <cp:revision>3</cp:revision>
  <dcterms:created xsi:type="dcterms:W3CDTF">2018-06-07T21:39:02Z</dcterms:created>
  <dcterms:modified xsi:type="dcterms:W3CDTF">2023-04-24T17:28:13Z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140b9f7d-8e3a-482f-9702-4b7ffc40985a_Enabled">
    <vt:lpwstr>true</vt:lpwstr>
  </property>
  <property fmtid="{D5CDD505-2E9C-101B-9397-08002B2CF9AE}" pid="11" name="MSIP_Label_140b9f7d-8e3a-482f-9702-4b7ffc40985a_SetDate">
    <vt:lpwstr>2023-04-24T17:26:55Z</vt:lpwstr>
  </property>
  <property fmtid="{D5CDD505-2E9C-101B-9397-08002B2CF9AE}" pid="12" name="MSIP_Label_140b9f7d-8e3a-482f-9702-4b7ffc40985a_Method">
    <vt:lpwstr>Privileged</vt:lpwstr>
  </property>
  <property fmtid="{D5CDD505-2E9C-101B-9397-08002B2CF9AE}" pid="13" name="MSIP_Label_140b9f7d-8e3a-482f-9702-4b7ffc40985a_Name">
    <vt:lpwstr>Pública</vt:lpwstr>
  </property>
  <property fmtid="{D5CDD505-2E9C-101B-9397-08002B2CF9AE}" pid="14" name="MSIP_Label_140b9f7d-8e3a-482f-9702-4b7ffc40985a_SiteId">
    <vt:lpwstr>5b6f6241-9a57-4be4-8e50-1dfa72e79a57</vt:lpwstr>
  </property>
  <property fmtid="{D5CDD505-2E9C-101B-9397-08002B2CF9AE}" pid="15" name="MSIP_Label_140b9f7d-8e3a-482f-9702-4b7ffc40985a_ActionId">
    <vt:lpwstr>d1c9aada-f7b3-41b5-a969-45c6fe005511</vt:lpwstr>
  </property>
  <property fmtid="{D5CDD505-2E9C-101B-9397-08002B2CF9AE}" pid="16" name="MSIP_Label_140b9f7d-8e3a-482f-9702-4b7ffc40985a_ContentBits">
    <vt:lpwstr>2</vt:lpwstr>
  </property>
</Properties>
</file>