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5"/>
  </p:notesMasterIdLst>
  <p:sldIdLst>
    <p:sldId id="256" r:id="rId3"/>
    <p:sldId id="257" r:id="rId4"/>
    <p:sldId id="259" r:id="rId5"/>
    <p:sldId id="268" r:id="rId6"/>
    <p:sldId id="258" r:id="rId7"/>
    <p:sldId id="269" r:id="rId8"/>
    <p:sldId id="260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74" r:id="rId18"/>
    <p:sldId id="265" r:id="rId19"/>
    <p:sldId id="275" r:id="rId20"/>
    <p:sldId id="266" r:id="rId21"/>
    <p:sldId id="276" r:id="rId22"/>
    <p:sldId id="267" r:id="rId23"/>
    <p:sldId id="277" r:id="rId2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60bf750_3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1860bf750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sz="21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4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4530920"/>
            <a:ext cx="3600450" cy="2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908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93776" y="2977753"/>
            <a:ext cx="4978908" cy="16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2" name="Google Shape;62;p15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240859"/>
            <a:ext cx="3600450" cy="2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78867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375279" cy="296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057650" y="1639062"/>
            <a:ext cx="3374136" cy="296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5680710" y="473983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3823925" y="695325"/>
            <a:ext cx="5320076" cy="44481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TR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318668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86684" cy="297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5680710" y="473983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318668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86684" cy="297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pic" idx="2"/>
          </p:nvPr>
        </p:nvSpPr>
        <p:spPr>
          <a:xfrm>
            <a:off x="3835973" y="701040"/>
            <a:ext cx="5308027" cy="2298509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TR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>
            <a:spLocks noGrp="1"/>
          </p:cNvSpPr>
          <p:nvPr>
            <p:ph type="pic" idx="3"/>
          </p:nvPr>
        </p:nvSpPr>
        <p:spPr>
          <a:xfrm>
            <a:off x="3835973" y="2998722"/>
            <a:ext cx="2701892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TR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4"/>
          </p:nvPr>
        </p:nvSpPr>
        <p:spPr>
          <a:xfrm>
            <a:off x="6525817" y="2998722"/>
            <a:ext cx="2618184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TR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5680710" y="473983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78867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>
            <a:spLocks noGrp="1"/>
          </p:cNvSpPr>
          <p:nvPr>
            <p:ph type="pic" idx="2"/>
          </p:nvPr>
        </p:nvSpPr>
        <p:spPr>
          <a:xfrm>
            <a:off x="0" y="695325"/>
            <a:ext cx="9144000" cy="44481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TR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5680710" y="473983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318668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86684" cy="297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>
            <a:spLocks noGrp="1"/>
          </p:cNvSpPr>
          <p:nvPr>
            <p:ph type="chart" idx="2"/>
          </p:nvPr>
        </p:nvSpPr>
        <p:spPr>
          <a:xfrm>
            <a:off x="3871451" y="1482214"/>
            <a:ext cx="4743864" cy="29754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ftr" idx="11"/>
          </p:nvPr>
        </p:nvSpPr>
        <p:spPr>
          <a:xfrm>
            <a:off x="5680710" y="473983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78867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Georgia"/>
              <a:buNone/>
              <a:defRPr sz="27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7886700" cy="297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13" descr="University at Buffalo, The State University of New York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6700" y="240859"/>
            <a:ext cx="3600450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680710" y="473983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html" TargetMode="External"/><Relationship Id="rId2" Type="http://schemas.openxmlformats.org/officeDocument/2006/relationships/hyperlink" Target="https://github.com/bnjbvr/perf-wasm-calls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html" TargetMode="External"/><Relationship Id="rId2" Type="http://schemas.openxmlformats.org/officeDocument/2006/relationships/hyperlink" Target="https://github.com/aochagavia/rocket_wasm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wasm.html" TargetMode="External"/><Relationship Id="rId2" Type="http://schemas.openxmlformats.org/officeDocument/2006/relationships/hyperlink" Target="https://github.com/reklatsmasters/wasm-bench-crypto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html" TargetMode="External"/><Relationship Id="rId2" Type="http://schemas.openxmlformats.org/officeDocument/2006/relationships/hyperlink" Target="https://github.com/jntx/wasm-processing-test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ndex.html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nater/Hyphenopoly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index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html" TargetMode="External"/><Relationship Id="rId2" Type="http://schemas.openxmlformats.org/officeDocument/2006/relationships/hyperlink" Target="https://github.com/MarcoSelvatici/MarcoSelvatici.github.io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html" TargetMode="External"/><Relationship Id="rId2" Type="http://schemas.openxmlformats.org/officeDocument/2006/relationships/hyperlink" Target="https://github.com/iden3/go-iden3-crypto-wasm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wstera/go-wasm-ball-drop-game" TargetMode="External"/><Relationship Id="rId2" Type="http://schemas.openxmlformats.org/officeDocument/2006/relationships/hyperlink" Target="https://github.com/iden3/go-iden3-crypto-wasm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localhost:8080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ctrTitle"/>
          </p:nvPr>
        </p:nvSpPr>
        <p:spPr>
          <a:xfrm>
            <a:off x="334135" y="1236925"/>
            <a:ext cx="5138100" cy="17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3000" dirty="0"/>
              <a:t>Directions to Run </a:t>
            </a:r>
            <a:r>
              <a:rPr lang="en-US" sz="3000" dirty="0" err="1"/>
              <a:t>WebAssembly</a:t>
            </a:r>
            <a:r>
              <a:rPr lang="en-US" sz="3000" dirty="0"/>
              <a:t> Samples</a:t>
            </a:r>
            <a:endParaRPr sz="3000" dirty="0"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34135" y="2948939"/>
            <a:ext cx="5138100" cy="11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1400" dirty="0"/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400" dirty="0"/>
              <a:t>Jackie Dufresne</a:t>
            </a:r>
            <a:endParaRPr sz="1400" dirty="0"/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400" dirty="0"/>
              <a:t>CSE </a:t>
            </a:r>
            <a:r>
              <a:rPr lang="en-US" sz="1400" dirty="0"/>
              <a:t>700 </a:t>
            </a:r>
            <a:r>
              <a:rPr lang="en-US" sz="1400" dirty="0" err="1"/>
              <a:t>WebAssembly</a:t>
            </a:r>
            <a:r>
              <a:rPr lang="en-US" sz="1400" dirty="0"/>
              <a:t> Benchmarking Project</a:t>
            </a:r>
            <a:endParaRPr sz="14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4: Ball 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timer times how long it takes for the game to load and start in wasm_exec.js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ED5696-E9E9-462F-8BB2-5078E5D4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25" y="1923145"/>
            <a:ext cx="37052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E1599-F9BD-4CFB-B1C9-8310BCEE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72" y="2503170"/>
            <a:ext cx="4185532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5: Call Me Maybe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 </a:t>
            </a:r>
            <a:r>
              <a:rPr lang="en-US" dirty="0">
                <a:hlinkClick r:id="rId2"/>
              </a:rPr>
              <a:t>https://github.com/bnjbvr/perf-wasm-calls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does benchmarks many different JS to WASM calls</a:t>
            </a:r>
          </a:p>
          <a:p>
            <a:pPr>
              <a:buFontTx/>
              <a:buChar char="-"/>
            </a:pPr>
            <a:r>
              <a:rPr lang="en-US" dirty="0"/>
              <a:t>Originally it required user input, however it has been modified to automatically run</a:t>
            </a:r>
          </a:p>
          <a:p>
            <a:pPr>
              <a:buFontTx/>
              <a:buChar char="-"/>
            </a:pPr>
            <a:r>
              <a:rPr lang="en-US" dirty="0"/>
              <a:t>Directions to run:</a:t>
            </a:r>
          </a:p>
          <a:p>
            <a:pPr lvl="1" fontAlgn="base"/>
            <a:r>
              <a:rPr lang="en-US" dirty="0"/>
              <a:t>cd to /</a:t>
            </a:r>
            <a:r>
              <a:rPr lang="en-US" dirty="0" err="1"/>
              <a:t>wasmProject</a:t>
            </a:r>
            <a:r>
              <a:rPr lang="en-US" dirty="0"/>
              <a:t>/Benchmarking/Repos/perf-</a:t>
            </a:r>
            <a:r>
              <a:rPr lang="en-US" dirty="0" err="1"/>
              <a:t>wasm</a:t>
            </a:r>
            <a:r>
              <a:rPr lang="en-US" dirty="0"/>
              <a:t>-calls-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3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If you want user input, comment out line 218 and line 285 in main.js</a:t>
            </a:r>
          </a:p>
          <a:p>
            <a:pPr lvl="1" fontAlgn="base"/>
            <a:r>
              <a:rPr lang="en-US" dirty="0"/>
              <a:t>Otherwise, change line 218 to choose the number of iterations to automatically run</a:t>
            </a:r>
          </a:p>
          <a:p>
            <a:pPr lvl="1" fontAlgn="base"/>
            <a:r>
              <a:rPr lang="en-US" dirty="0"/>
              <a:t>Index.html calls main.js and non-inlined-function.js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5: Call Me Maybe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Each JS to WASM call is timed for a specified number of iterations in main.js (can be specified on line 218)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F83C9-CE2C-4399-8D29-92F4A671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75" y="2571750"/>
            <a:ext cx="4581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3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6: Rocket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 </a:t>
            </a:r>
            <a:r>
              <a:rPr lang="en-US" dirty="0">
                <a:hlinkClick r:id="rId2"/>
              </a:rPr>
              <a:t>https://github.com/aochagavia/rocket_wasm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is a game where you aim your rocket to hit the circles</a:t>
            </a:r>
          </a:p>
          <a:p>
            <a:pPr>
              <a:buFontTx/>
              <a:buChar char="-"/>
            </a:pPr>
            <a:r>
              <a:rPr lang="en-US" dirty="0"/>
              <a:t>Directions to run:</a:t>
            </a:r>
          </a:p>
          <a:p>
            <a:pPr lvl="1" fontAlgn="base"/>
            <a:r>
              <a:rPr lang="en-US" dirty="0"/>
              <a:t>cd to /</a:t>
            </a:r>
            <a:r>
              <a:rPr lang="en-US" dirty="0" err="1"/>
              <a:t>wasmProject</a:t>
            </a:r>
            <a:r>
              <a:rPr lang="en-US" dirty="0"/>
              <a:t>/Benchmarking/Repos/</a:t>
            </a:r>
            <a:r>
              <a:rPr lang="en-US" dirty="0" err="1"/>
              <a:t>rocket_wasm</a:t>
            </a:r>
            <a:r>
              <a:rPr lang="en-US" dirty="0"/>
              <a:t>-master/html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3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Index.html directly calls WASM file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2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6: Rocket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timer will time how long it takes to load the game directly in index.html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CCE1BF-BA3B-4753-88CD-AFAF5C0A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00" y="2274570"/>
            <a:ext cx="5857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7: SHA-256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 </a:t>
            </a:r>
            <a:r>
              <a:rPr lang="en-US" dirty="0">
                <a:hlinkClick r:id="rId2"/>
              </a:rPr>
              <a:t>https://github.com/reklatsmasters/wasm-bench-crypto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takes hashes 3 strings of 100 byes, 1 kb, and 1mb</a:t>
            </a:r>
          </a:p>
          <a:p>
            <a:pPr>
              <a:buFontTx/>
              <a:buChar char="-"/>
            </a:pPr>
            <a:r>
              <a:rPr lang="en-US" dirty="0"/>
              <a:t>Directions to run:</a:t>
            </a:r>
          </a:p>
          <a:p>
            <a:pPr lvl="1" fontAlgn="base"/>
            <a:r>
              <a:rPr lang="en-US" dirty="0"/>
              <a:t>cd to /</a:t>
            </a:r>
            <a:r>
              <a:rPr lang="en-US" dirty="0" err="1"/>
              <a:t>wasmProject</a:t>
            </a:r>
            <a:r>
              <a:rPr lang="en-US" dirty="0"/>
              <a:t>/Benchmarking/Repos/</a:t>
            </a:r>
            <a:r>
              <a:rPr lang="en-US" dirty="0" err="1"/>
              <a:t>wasm</a:t>
            </a:r>
            <a:r>
              <a:rPr lang="en-US" dirty="0"/>
              <a:t>-bench-crypto-master-original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3"/>
              </a:rPr>
              <a:t>http://localhost:8080/index.wasm.html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Html calls libnettle.browser.js and sha256.browser.wasm.js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7: SHA-256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timer individually times how long it takes for each string to be hashed a specified number of times (line 54-56) in the sha256.browser.wasm.js</a:t>
            </a:r>
          </a:p>
          <a:p>
            <a:pPr>
              <a:buFontTx/>
              <a:buChar char="-"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9DF2A-2D8C-4612-BF2A-B06DFA46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5" y="2255706"/>
            <a:ext cx="3239453" cy="632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F3C38-37ED-4202-A16E-E4EC9409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25" y="2384891"/>
            <a:ext cx="2849308" cy="1824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4A5C0C-EDA2-4600-9B46-91401ED9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84" y="3056406"/>
            <a:ext cx="2879992" cy="18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8: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 </a:t>
            </a:r>
            <a:r>
              <a:rPr lang="en-US" dirty="0">
                <a:hlinkClick r:id="rId2"/>
              </a:rPr>
              <a:t>https://github.com/jntx/wasm-processing-test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processes a given image</a:t>
            </a:r>
          </a:p>
          <a:p>
            <a:pPr>
              <a:buFontTx/>
              <a:buChar char="-"/>
            </a:pPr>
            <a:r>
              <a:rPr lang="en-US" dirty="0"/>
              <a:t>Directions to run:</a:t>
            </a:r>
          </a:p>
          <a:p>
            <a:pPr lvl="1" fontAlgn="base"/>
            <a:r>
              <a:rPr lang="en-US" dirty="0"/>
              <a:t>cd to /</a:t>
            </a:r>
            <a:r>
              <a:rPr lang="en-US" dirty="0" err="1"/>
              <a:t>wasmProject</a:t>
            </a:r>
            <a:r>
              <a:rPr lang="en-US" dirty="0"/>
              <a:t>/Benchmarking/Repos/</a:t>
            </a:r>
            <a:r>
              <a:rPr lang="en-US" dirty="0" err="1"/>
              <a:t>wasm</a:t>
            </a:r>
            <a:r>
              <a:rPr lang="en-US" dirty="0"/>
              <a:t>-processing-test-master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3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Html file calls index.js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8: 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53890-6D76-4277-986C-C237FE73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052801"/>
            <a:ext cx="2995613" cy="240013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Timer will time the amount of time the WASM program takes to process the image </a:t>
            </a:r>
          </a:p>
        </p:txBody>
      </p:sp>
    </p:spTree>
    <p:extLst>
      <p:ext uri="{BB962C8B-B14F-4D97-AF65-F5344CB8AC3E}">
        <p14:creationId xmlns:p14="http://schemas.microsoft.com/office/powerpoint/2010/main" val="316114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9: Rotating Cube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</a:t>
            </a:r>
          </a:p>
          <a:p>
            <a:pPr>
              <a:buFontTx/>
              <a:buChar char="-"/>
            </a:pPr>
            <a:r>
              <a:rPr lang="en-US" dirty="0"/>
              <a:t>This program is simply a rotating cube on the screen</a:t>
            </a:r>
          </a:p>
          <a:p>
            <a:pPr>
              <a:buFontTx/>
              <a:buChar char="-"/>
            </a:pPr>
            <a:r>
              <a:rPr lang="en-US" dirty="0"/>
              <a:t>Directions </a:t>
            </a:r>
            <a:r>
              <a:rPr lang="en-US" dirty="0" err="1"/>
              <a:t>ro</a:t>
            </a:r>
            <a:r>
              <a:rPr lang="en-US" dirty="0"/>
              <a:t> run:</a:t>
            </a:r>
          </a:p>
          <a:p>
            <a:pPr lvl="1">
              <a:buFontTx/>
              <a:buChar char="-"/>
            </a:pPr>
            <a:r>
              <a:rPr lang="en-US" dirty="0"/>
              <a:t>cd to /</a:t>
            </a:r>
            <a:r>
              <a:rPr lang="en-US" dirty="0" err="1"/>
              <a:t>wasmProject</a:t>
            </a:r>
            <a:r>
              <a:rPr lang="en-US" dirty="0"/>
              <a:t>/Benchmarking/Repos/</a:t>
            </a:r>
            <a:r>
              <a:rPr lang="en-US" dirty="0" err="1"/>
              <a:t>wasm</a:t>
            </a:r>
            <a:r>
              <a:rPr lang="en-US" dirty="0"/>
              <a:t>-rotating-cube-master</a:t>
            </a:r>
          </a:p>
          <a:p>
            <a:pPr lvl="1">
              <a:buFontTx/>
              <a:buChar char="-"/>
            </a:pPr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>
              <a:buFontTx/>
              <a:buChar char="-"/>
            </a:pPr>
            <a:r>
              <a:rPr lang="en-US" dirty="0"/>
              <a:t>Type http://localhost:8080/index.html in browser</a:t>
            </a:r>
          </a:p>
          <a:p>
            <a:pPr lvl="1">
              <a:buFontTx/>
              <a:buChar char="-"/>
            </a:pPr>
            <a:r>
              <a:rPr lang="en-US" dirty="0"/>
              <a:t>Html file calls wasm_exec.js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List of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 marL="469900" indent="-342900">
              <a:buAutoNum type="arabicPeriod"/>
            </a:pPr>
            <a:r>
              <a:rPr lang="en-US" dirty="0" err="1"/>
              <a:t>Hyphenopoly</a:t>
            </a:r>
            <a:r>
              <a:rPr lang="en-US" dirty="0"/>
              <a:t> (Grammar)</a:t>
            </a:r>
          </a:p>
          <a:p>
            <a:pPr marL="469900" indent="-342900">
              <a:buAutoNum type="arabicPeriod"/>
            </a:pPr>
            <a:r>
              <a:rPr lang="en-US" dirty="0"/>
              <a:t>Shrink (Compression/Decompression)</a:t>
            </a:r>
          </a:p>
          <a:p>
            <a:pPr marL="469900" indent="-342900">
              <a:buAutoNum type="arabicPeriod"/>
            </a:pPr>
            <a:r>
              <a:rPr lang="en-US" dirty="0"/>
              <a:t>Go-iden3-crypto (Crypto)</a:t>
            </a:r>
          </a:p>
          <a:p>
            <a:pPr marL="469900" indent="-342900">
              <a:buAutoNum type="arabicPeriod"/>
            </a:pPr>
            <a:r>
              <a:rPr lang="en-US" dirty="0"/>
              <a:t>Ball Drop (Game)</a:t>
            </a:r>
          </a:p>
          <a:p>
            <a:pPr marL="469900" indent="-342900">
              <a:buAutoNum type="arabicPeriod"/>
            </a:pPr>
            <a:r>
              <a:rPr lang="en-US" dirty="0"/>
              <a:t>Call Me Maybe (JS to WASM calls)</a:t>
            </a:r>
          </a:p>
          <a:p>
            <a:pPr marL="469900" indent="-342900">
              <a:buAutoNum type="arabicPeriod"/>
            </a:pPr>
            <a:r>
              <a:rPr lang="en-US" dirty="0"/>
              <a:t>Rocket (Game)</a:t>
            </a:r>
          </a:p>
          <a:p>
            <a:pPr marL="469900" indent="-342900">
              <a:buAutoNum type="arabicPeriod"/>
            </a:pPr>
            <a:r>
              <a:rPr lang="en-US" dirty="0"/>
              <a:t>Sha-256 (Crypto)</a:t>
            </a:r>
          </a:p>
          <a:p>
            <a:pPr marL="469900" indent="-342900">
              <a:buAutoNum type="arabicPeriod"/>
            </a:pPr>
            <a:r>
              <a:rPr lang="en-US" dirty="0"/>
              <a:t>Processing (Image Processing)</a:t>
            </a:r>
          </a:p>
          <a:p>
            <a:pPr marL="469900" indent="-342900">
              <a:buAutoNum type="arabicPeriod"/>
            </a:pPr>
            <a:r>
              <a:rPr lang="en-US" dirty="0"/>
              <a:t>Rotating Cube (Graphics)</a:t>
            </a:r>
          </a:p>
          <a:p>
            <a:pPr marL="469900" indent="-342900">
              <a:buAutoNum type="arabicPeriod"/>
            </a:pPr>
            <a:r>
              <a:rPr lang="en-US" dirty="0"/>
              <a:t>Zombie Breakout (Game)</a:t>
            </a:r>
          </a:p>
        </p:txBody>
      </p:sp>
    </p:spTree>
    <p:extLst>
      <p:ext uri="{BB962C8B-B14F-4D97-AF65-F5344CB8AC3E}">
        <p14:creationId xmlns:p14="http://schemas.microsoft.com/office/powerpoint/2010/main" val="244887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9: Rotating Cube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timer times how long it takes for the rotating cube to load in wasm_exec.js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B618A-C164-4641-94C4-3E2B0CBE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25" y="2080259"/>
            <a:ext cx="6591550" cy="8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10: Zombie Breakout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 https://github.com/dondido/zombie-breakout</a:t>
            </a:r>
          </a:p>
          <a:p>
            <a:pPr>
              <a:buFontTx/>
              <a:buChar char="-"/>
            </a:pPr>
            <a:r>
              <a:rPr lang="en-US" dirty="0"/>
              <a:t>This program is a game that first loads and then requires the user to start it</a:t>
            </a:r>
          </a:p>
          <a:p>
            <a:pPr>
              <a:buFontTx/>
              <a:buChar char="-"/>
            </a:pPr>
            <a:r>
              <a:rPr lang="en-US" dirty="0"/>
              <a:t>Directions to run:</a:t>
            </a:r>
          </a:p>
          <a:p>
            <a:pPr lvl="1" fontAlgn="base"/>
            <a:r>
              <a:rPr lang="en-US" dirty="0"/>
              <a:t>cd to /</a:t>
            </a:r>
            <a:r>
              <a:rPr lang="en-US" dirty="0" err="1"/>
              <a:t>wasmProject</a:t>
            </a:r>
            <a:r>
              <a:rPr lang="en-US" dirty="0"/>
              <a:t>/Benchmarking/Repos/zombie-breakout-master/docs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2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Html file calls index.js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6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10: Zombie Breakout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timer times how long it takes for the program to load in index.js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6A6691-CA56-448F-999E-3D21DA0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014537"/>
            <a:ext cx="5562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9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1: </a:t>
            </a:r>
            <a:r>
              <a:rPr lang="en-US" dirty="0" err="1"/>
              <a:t>Hyphenopoly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290160"/>
            <a:ext cx="5861304" cy="371617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 </a:t>
            </a:r>
            <a:r>
              <a:rPr lang="en-US" dirty="0">
                <a:hlinkClick r:id="rId2"/>
              </a:rPr>
              <a:t>https://github.com/mnater/Hyphenopoly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hyphenates 3 paragraphs using </a:t>
            </a:r>
            <a:r>
              <a:rPr lang="en-US" dirty="0" err="1"/>
              <a:t>wasm</a:t>
            </a:r>
            <a:r>
              <a:rPr lang="en-US" dirty="0"/>
              <a:t> files designated for each language</a:t>
            </a:r>
          </a:p>
          <a:p>
            <a:pPr>
              <a:buFontTx/>
              <a:buChar char="-"/>
            </a:pPr>
            <a:r>
              <a:rPr lang="en-US" dirty="0"/>
              <a:t>“FORCEHYPHENOPOLY” must be used in order to force the program to use the </a:t>
            </a:r>
            <a:r>
              <a:rPr lang="en-US" dirty="0" err="1"/>
              <a:t>wasm</a:t>
            </a:r>
            <a:r>
              <a:rPr lang="en-US" dirty="0"/>
              <a:t> files</a:t>
            </a:r>
          </a:p>
          <a:p>
            <a:pPr>
              <a:buFontTx/>
              <a:buChar char="-"/>
            </a:pPr>
            <a:r>
              <a:rPr lang="en-US" dirty="0"/>
              <a:t>la, de, and </a:t>
            </a:r>
            <a:r>
              <a:rPr lang="en-US" dirty="0" err="1"/>
              <a:t>en</a:t>
            </a:r>
            <a:r>
              <a:rPr lang="en-US" dirty="0"/>
              <a:t>-us identify the different languages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F3AF9-BE19-4DCD-8E1C-5CBFAFFC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290161"/>
            <a:ext cx="2109465" cy="256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04899-53C9-4C56-9F8C-BA1D71193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5" y="3964938"/>
            <a:ext cx="7762875" cy="9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1: </a:t>
            </a:r>
            <a:r>
              <a:rPr lang="en-US" dirty="0" err="1"/>
              <a:t>Hyphenopoly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90160"/>
            <a:ext cx="5105400" cy="371617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To run this program:</a:t>
            </a:r>
          </a:p>
          <a:p>
            <a:pPr lvl="1" fontAlgn="base"/>
            <a:r>
              <a:rPr lang="en-US" dirty="0"/>
              <a:t>cd to </a:t>
            </a:r>
            <a:r>
              <a:rPr lang="en-US" dirty="0" err="1"/>
              <a:t>wasmProject</a:t>
            </a:r>
            <a:r>
              <a:rPr lang="en-US" dirty="0"/>
              <a:t>/Benchmarking/Repos/</a:t>
            </a:r>
            <a:r>
              <a:rPr lang="en-US" dirty="0" err="1"/>
              <a:t>Hyphenopoly</a:t>
            </a:r>
            <a:r>
              <a:rPr lang="en-US" dirty="0"/>
              <a:t>-master/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2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Index.html calls Hyphenopoly_Loader.js </a:t>
            </a:r>
          </a:p>
          <a:p>
            <a:pPr>
              <a:buFontTx/>
              <a:buChar char="-"/>
            </a:pPr>
            <a:r>
              <a:rPr lang="en-US" dirty="0"/>
              <a:t>The timer is placed around the code that calls the WASM engine in Hyphenopoly_Loader.js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50A3C-AC2F-4892-963B-8A33E583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603" y="2727960"/>
            <a:ext cx="3476119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7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2: Shrink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86840"/>
            <a:ext cx="8391144" cy="36195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300" dirty="0"/>
              <a:t>Original repo: </a:t>
            </a:r>
            <a:r>
              <a:rPr lang="en-US" sz="1300" dirty="0">
                <a:hlinkClick r:id="rId2"/>
              </a:rPr>
              <a:t>https://github.com/MarcoSelvatici/MarcoSelvatici.github.io</a:t>
            </a:r>
            <a:endParaRPr lang="en-US" sz="1300" dirty="0"/>
          </a:p>
          <a:p>
            <a:pPr>
              <a:buFontTx/>
              <a:buChar char="-"/>
            </a:pPr>
            <a:r>
              <a:rPr lang="en-US" sz="1300" dirty="0"/>
              <a:t>This program takes a file from </a:t>
            </a:r>
            <a:r>
              <a:rPr lang="en-US" sz="1300" b="1" dirty="0"/>
              <a:t>user input </a:t>
            </a:r>
            <a:r>
              <a:rPr lang="en-US" sz="1300" dirty="0"/>
              <a:t>and compresses it or decompresses it, depending on the repo used</a:t>
            </a:r>
          </a:p>
          <a:p>
            <a:pPr>
              <a:buFontTx/>
              <a:buChar char="-"/>
            </a:pPr>
            <a:r>
              <a:rPr lang="en-US" sz="1300" dirty="0"/>
              <a:t>You can also specify the level of compression you want</a:t>
            </a:r>
          </a:p>
          <a:p>
            <a:pPr>
              <a:buFontTx/>
              <a:buChar char="-"/>
            </a:pPr>
            <a:r>
              <a:rPr lang="en-US" sz="1300" dirty="0"/>
              <a:t>Directions on how to run:</a:t>
            </a:r>
          </a:p>
          <a:p>
            <a:pPr lvl="1" fontAlgn="base"/>
            <a:r>
              <a:rPr lang="en-US" sz="1300" dirty="0"/>
              <a:t>cd to </a:t>
            </a:r>
            <a:r>
              <a:rPr lang="en-US" sz="1300" dirty="0" err="1"/>
              <a:t>wasmProject</a:t>
            </a:r>
            <a:r>
              <a:rPr lang="en-US" sz="1300" dirty="0"/>
              <a:t>/Benchmarking/Repos/MarcoSelvatici.github.io-master/ref/shrink/</a:t>
            </a:r>
          </a:p>
          <a:p>
            <a:pPr lvl="1" fontAlgn="base"/>
            <a:r>
              <a:rPr lang="en-US" sz="1300" dirty="0"/>
              <a:t>cd to compress or decompress depending on what you want</a:t>
            </a:r>
          </a:p>
          <a:p>
            <a:pPr lvl="1" fontAlgn="base"/>
            <a:r>
              <a:rPr lang="en-US" sz="1300" dirty="0"/>
              <a:t>Run command: </a:t>
            </a:r>
            <a:r>
              <a:rPr lang="en-US" sz="1300" dirty="0" err="1"/>
              <a:t>emrun</a:t>
            </a:r>
            <a:r>
              <a:rPr lang="en-US" sz="1300" dirty="0"/>
              <a:t> --</a:t>
            </a:r>
            <a:r>
              <a:rPr lang="en-US" sz="1300" dirty="0" err="1"/>
              <a:t>no_browser</a:t>
            </a:r>
            <a:r>
              <a:rPr lang="en-US" sz="1300" dirty="0"/>
              <a:t> --port 8080 .</a:t>
            </a:r>
          </a:p>
          <a:p>
            <a:pPr lvl="1" fontAlgn="base"/>
            <a:r>
              <a:rPr lang="en-US" sz="1300" dirty="0"/>
              <a:t>Type </a:t>
            </a:r>
            <a:r>
              <a:rPr lang="en-US" sz="1300" u="sng" dirty="0">
                <a:hlinkClick r:id="rId3"/>
              </a:rPr>
              <a:t>http://localhost:8080/index.html</a:t>
            </a:r>
            <a:r>
              <a:rPr lang="en-US" sz="1300" dirty="0"/>
              <a:t> in browser</a:t>
            </a:r>
          </a:p>
          <a:p>
            <a:pPr lvl="1" fontAlgn="base"/>
            <a:r>
              <a:rPr lang="en-US" sz="1300" dirty="0"/>
              <a:t>Provide a file</a:t>
            </a:r>
          </a:p>
          <a:p>
            <a:pPr lvl="1" fontAlgn="base"/>
            <a:r>
              <a:rPr lang="en-US" sz="1300" dirty="0"/>
              <a:t>Html file calls zstd.j</a:t>
            </a:r>
            <a:r>
              <a:rPr lang="en-US" dirty="0"/>
              <a:t>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2: Shrink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86840"/>
            <a:ext cx="8391144" cy="36195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300" dirty="0"/>
              <a:t>Timers are placed around the functions that will compress the provided file in index.html</a:t>
            </a:r>
          </a:p>
          <a:p>
            <a:pPr>
              <a:buFontTx/>
              <a:buChar char="-"/>
            </a:pPr>
            <a:r>
              <a:rPr lang="en-US" sz="1300" dirty="0"/>
              <a:t>This is very similar to the code in the decompress program as well  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6B4E3D-714F-4751-AEEB-011687C9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9" y="2571750"/>
            <a:ext cx="8233858" cy="21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3: Go-iden3-crypto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</a:t>
            </a:r>
            <a:r>
              <a:rPr lang="en-US" dirty="0">
                <a:hlinkClick r:id="rId2"/>
              </a:rPr>
              <a:t> https://github.com/iden3/go-iden3-crypto-wasm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hashes a string 1000</a:t>
            </a:r>
          </a:p>
          <a:p>
            <a:pPr>
              <a:buFontTx/>
              <a:buChar char="-"/>
            </a:pPr>
            <a:r>
              <a:rPr lang="en-US" dirty="0"/>
              <a:t>Directions of how to run:</a:t>
            </a:r>
          </a:p>
          <a:p>
            <a:pPr lvl="1">
              <a:buFontTx/>
              <a:buChar char="-"/>
            </a:pPr>
            <a:r>
              <a:rPr lang="en-US" dirty="0"/>
              <a:t>cd to </a:t>
            </a:r>
            <a:r>
              <a:rPr lang="en-US" dirty="0" err="1"/>
              <a:t>wasmProject</a:t>
            </a:r>
            <a:r>
              <a:rPr lang="en-US" dirty="0"/>
              <a:t>/Benchmarking/Repos/go-iden3-crypto-wasm-master/</a:t>
            </a:r>
            <a:r>
              <a:rPr lang="en-US" dirty="0" err="1"/>
              <a:t>webtest</a:t>
            </a:r>
            <a:endParaRPr lang="en-US" dirty="0"/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3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 fontAlgn="base"/>
            <a:r>
              <a:rPr lang="en-US" dirty="0"/>
              <a:t>Click the call benchmark button</a:t>
            </a:r>
          </a:p>
          <a:p>
            <a:pPr lvl="1">
              <a:buFontTx/>
              <a:buChar char="-"/>
            </a:pPr>
            <a:r>
              <a:rPr lang="en-US" dirty="0"/>
              <a:t>Index.html calls wasm_exec.js, iden3js-bundle.js, and index.js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3: Go-iden3-crypto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Timers are placed in the index.js file around the hash function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3E90C-092C-4F02-A11A-D4AE2DFD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31" y="1881678"/>
            <a:ext cx="4152414" cy="29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8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BB8AB-89CE-4D3C-92FD-1775C4D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827532"/>
            <a:ext cx="7682484" cy="443198"/>
          </a:xfrm>
        </p:spPr>
        <p:txBody>
          <a:bodyPr/>
          <a:lstStyle/>
          <a:p>
            <a:r>
              <a:rPr lang="en-US" dirty="0"/>
              <a:t>Sample 4: Ball 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04AE-E4FA-478E-903E-B4EF1C1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1363980"/>
            <a:ext cx="7682484" cy="36423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Original repo:</a:t>
            </a: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https://github.com/fewstera/go-wasm-ball-drop-game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program is a game where you try to keep moving the ball down without letting the screen above catch up</a:t>
            </a:r>
          </a:p>
          <a:p>
            <a:pPr>
              <a:buFontTx/>
              <a:buChar char="-"/>
            </a:pPr>
            <a:r>
              <a:rPr lang="en-US" dirty="0"/>
              <a:t>Directions of how to run:</a:t>
            </a:r>
          </a:p>
          <a:p>
            <a:pPr lvl="1">
              <a:buFontTx/>
              <a:buChar char="-"/>
            </a:pPr>
            <a:r>
              <a:rPr lang="en-US" dirty="0"/>
              <a:t>cd to </a:t>
            </a:r>
            <a:r>
              <a:rPr lang="en-US" dirty="0" err="1"/>
              <a:t>wasmProject</a:t>
            </a:r>
            <a:r>
              <a:rPr lang="en-US" dirty="0"/>
              <a:t>/Benchmarking/Repos/go-</a:t>
            </a:r>
            <a:r>
              <a:rPr lang="en-US" dirty="0" err="1"/>
              <a:t>wasm</a:t>
            </a:r>
            <a:r>
              <a:rPr lang="en-US" dirty="0"/>
              <a:t>-ball-drop-game-master</a:t>
            </a:r>
          </a:p>
          <a:p>
            <a:pPr lvl="1" fontAlgn="base"/>
            <a:r>
              <a:rPr lang="en-US" dirty="0"/>
              <a:t>Run command: </a:t>
            </a:r>
            <a:r>
              <a:rPr lang="en-US" dirty="0" err="1"/>
              <a:t>emrun</a:t>
            </a:r>
            <a:r>
              <a:rPr lang="en-US" dirty="0"/>
              <a:t> --</a:t>
            </a:r>
            <a:r>
              <a:rPr lang="en-US" dirty="0" err="1"/>
              <a:t>no_browser</a:t>
            </a:r>
            <a:r>
              <a:rPr lang="en-US" dirty="0"/>
              <a:t> --port 8080 .</a:t>
            </a:r>
          </a:p>
          <a:p>
            <a:pPr lvl="1" fontAlgn="base"/>
            <a:r>
              <a:rPr lang="en-US" dirty="0"/>
              <a:t>Type </a:t>
            </a:r>
            <a:r>
              <a:rPr lang="en-US" u="sng" dirty="0">
                <a:hlinkClick r:id="rId4"/>
              </a:rPr>
              <a:t>http://localhost:8080/index.html</a:t>
            </a:r>
            <a:r>
              <a:rPr lang="en-US" dirty="0"/>
              <a:t> in browser</a:t>
            </a:r>
          </a:p>
          <a:p>
            <a:pPr lvl="1">
              <a:buFontTx/>
              <a:buChar char="-"/>
            </a:pPr>
            <a:r>
              <a:rPr lang="en-US" dirty="0"/>
              <a:t>Index.html calls wasm_exec.js</a:t>
            </a:r>
          </a:p>
        </p:txBody>
      </p:sp>
    </p:spTree>
    <p:extLst>
      <p:ext uri="{BB962C8B-B14F-4D97-AF65-F5344CB8AC3E}">
        <p14:creationId xmlns:p14="http://schemas.microsoft.com/office/powerpoint/2010/main" val="14053451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1208</Words>
  <Application>Microsoft Office PowerPoint</Application>
  <PresentationFormat>On-screen Show (16:9)</PresentationFormat>
  <Paragraphs>131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Georgia</vt:lpstr>
      <vt:lpstr>NTR</vt:lpstr>
      <vt:lpstr>Simple Light</vt:lpstr>
      <vt:lpstr>Office Theme</vt:lpstr>
      <vt:lpstr>Directions to Run WebAssembly Samples</vt:lpstr>
      <vt:lpstr>List of Samples</vt:lpstr>
      <vt:lpstr>Sample 1: Hyphenopoly</vt:lpstr>
      <vt:lpstr>Sample 1: Hyphenopoly</vt:lpstr>
      <vt:lpstr>Sample 2: Shrink</vt:lpstr>
      <vt:lpstr>Sample 2: Shrink</vt:lpstr>
      <vt:lpstr>Sample 3: Go-iden3-crypto</vt:lpstr>
      <vt:lpstr>Sample 3: Go-iden3-crypto</vt:lpstr>
      <vt:lpstr>Sample 4: Ball Drop</vt:lpstr>
      <vt:lpstr>Sample 4: Ball Drop</vt:lpstr>
      <vt:lpstr>Sample 5: Call Me Maybe </vt:lpstr>
      <vt:lpstr>Sample 5: Call Me Maybe </vt:lpstr>
      <vt:lpstr>Sample 6: Rocket</vt:lpstr>
      <vt:lpstr>Sample 6: Rocket</vt:lpstr>
      <vt:lpstr>Sample 7: SHA-256</vt:lpstr>
      <vt:lpstr>Sample 7: SHA-256</vt:lpstr>
      <vt:lpstr>Sample 8: Processing</vt:lpstr>
      <vt:lpstr>Sample 8: Processing</vt:lpstr>
      <vt:lpstr>Sample 9: Rotating Cube</vt:lpstr>
      <vt:lpstr>Sample 9: Rotating Cube</vt:lpstr>
      <vt:lpstr>Sample 10: Zombie Breakout</vt:lpstr>
      <vt:lpstr>Sample 10: Zombie Breakout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Vehicular Ad-hoc Network Attacks</dc:title>
  <dc:creator>Jackie Dufresne</dc:creator>
  <cp:lastModifiedBy>Jackie Dufresne</cp:lastModifiedBy>
  <cp:revision>29</cp:revision>
  <dcterms:modified xsi:type="dcterms:W3CDTF">2020-04-04T02:02:16Z</dcterms:modified>
</cp:coreProperties>
</file>