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9" r:id="rId1"/>
  </p:sldMasterIdLst>
  <p:notesMasterIdLst>
    <p:notesMasterId r:id="rId4"/>
  </p:notesMasterIdLst>
  <p:handoutMasterIdLst>
    <p:handoutMasterId r:id="rId5"/>
  </p:handoutMasterIdLst>
  <p:sldIdLst>
    <p:sldId id="937" r:id="rId2"/>
    <p:sldId id="849" r:id="rId3"/>
  </p:sldIdLst>
  <p:sldSz cx="9906000" cy="6858000" type="A4"/>
  <p:notesSz cx="6742113" cy="9872663"/>
  <p:embeddedFontLst>
    <p:embeddedFont>
      <p:font typeface="Calibri" panose="020F0502020204030204" pitchFamily="34" charset="0"/>
      <p:regular r:id="rId6"/>
      <p:bold r:id="rId7"/>
      <p:italic r:id="rId8"/>
      <p:boldItalic r:id="rId9"/>
    </p:embeddedFont>
  </p:embeddedFontLst>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94" autoAdjust="0"/>
  </p:normalViewPr>
  <p:slideViewPr>
    <p:cSldViewPr snapToGrid="0">
      <p:cViewPr varScale="1">
        <p:scale>
          <a:sx n="82" d="100"/>
          <a:sy n="82" d="100"/>
        </p:scale>
        <p:origin x="1234" y="72"/>
      </p:cViewPr>
      <p:guideLst/>
    </p:cSldViewPr>
  </p:slideViewPr>
  <p:notesTextViewPr>
    <p:cViewPr>
      <p:scale>
        <a:sx n="1" d="1"/>
        <a:sy n="1" d="1"/>
      </p:scale>
      <p:origin x="0" y="0"/>
    </p:cViewPr>
  </p:notesTextViewPr>
  <p:sorterViewPr>
    <p:cViewPr>
      <p:scale>
        <a:sx n="132" d="100"/>
        <a:sy n="132" d="100"/>
      </p:scale>
      <p:origin x="0" y="-15624"/>
    </p:cViewPr>
  </p:sorterViewPr>
  <p:notesViewPr>
    <p:cSldViewPr snapToGrid="0">
      <p:cViewPr varScale="1">
        <p:scale>
          <a:sx n="65" d="100"/>
          <a:sy n="65" d="100"/>
        </p:scale>
        <p:origin x="279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handoutMaster" Target="handoutMasters/handoutMaster1.xml"/><Relationship Id="rId10" Type="http://schemas.openxmlformats.org/officeDocument/2006/relationships/tags" Target="tags/tag1.xml"/><Relationship Id="rId4" Type="http://schemas.openxmlformats.org/officeDocument/2006/relationships/notesMaster" Target="notesMasters/notesMaster1.xml"/><Relationship Id="rId9" Type="http://schemas.openxmlformats.org/officeDocument/2006/relationships/font" Target="fonts/font4.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dirty="0"/>
          </a:p>
        </p:txBody>
      </p:sp>
      <p:sp>
        <p:nvSpPr>
          <p:cNvPr id="4" name="Footer Placeholder 3"/>
          <p:cNvSpPr>
            <a:spLocks noGrp="1"/>
          </p:cNvSpPr>
          <p:nvPr>
            <p:ph type="ftr" sz="quarter" idx="2"/>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18971" y="9377317"/>
            <a:ext cx="2921582" cy="495347"/>
          </a:xfrm>
          <a:prstGeom prst="rect">
            <a:avLst/>
          </a:prstGeom>
        </p:spPr>
        <p:txBody>
          <a:bodyPr vert="horz" lIns="91440" tIns="45720" rIns="91440" bIns="45720" rtlCol="0" anchor="b"/>
          <a:lstStyle>
            <a:lvl1pPr algn="r">
              <a:defRPr sz="1200"/>
            </a:lvl1pPr>
          </a:lstStyle>
          <a:p>
            <a:fld id="{F545B0AC-3C21-415C-AE16-0BF48B073E90}" type="slidenum">
              <a:rPr lang="en-GB" smtClean="0"/>
              <a:t>‹#›</a:t>
            </a:fld>
            <a:endParaRPr lang="en-GB" dirty="0"/>
          </a:p>
        </p:txBody>
      </p:sp>
    </p:spTree>
    <p:extLst>
      <p:ext uri="{BB962C8B-B14F-4D97-AF65-F5344CB8AC3E}">
        <p14:creationId xmlns:p14="http://schemas.microsoft.com/office/powerpoint/2010/main" val="2358758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6BE91546-E539-4711-8823-DA5C7B480360}" type="datetimeFigureOut">
              <a:rPr lang="en-GB" smtClean="0"/>
              <a:t>09/03/2021</a:t>
            </a:fld>
            <a:endParaRPr lang="en-GB" dirty="0"/>
          </a:p>
        </p:txBody>
      </p:sp>
      <p:sp>
        <p:nvSpPr>
          <p:cNvPr id="4" name="Slide Image Placeholder 3"/>
          <p:cNvSpPr>
            <a:spLocks noGrp="1" noRot="1" noChangeAspect="1"/>
          </p:cNvSpPr>
          <p:nvPr>
            <p:ph type="sldImg" idx="2"/>
          </p:nvPr>
        </p:nvSpPr>
        <p:spPr>
          <a:xfrm>
            <a:off x="965200" y="1233488"/>
            <a:ext cx="4811713" cy="3332162"/>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4398B954-2888-4EEA-BC75-22288D66EB13}" type="slidenum">
              <a:rPr lang="en-GB" smtClean="0"/>
              <a:t>‹#›</a:t>
            </a:fld>
            <a:endParaRPr lang="en-GB" dirty="0"/>
          </a:p>
        </p:txBody>
      </p:sp>
    </p:spTree>
    <p:extLst>
      <p:ext uri="{BB962C8B-B14F-4D97-AF65-F5344CB8AC3E}">
        <p14:creationId xmlns:p14="http://schemas.microsoft.com/office/powerpoint/2010/main" val="267875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98B954-2888-4EEA-BC75-22288D66EB13}" type="slidenum">
              <a:rPr lang="en-GB" smtClean="0"/>
              <a:t>1</a:t>
            </a:fld>
            <a:endParaRPr lang="en-GB" dirty="0"/>
          </a:p>
        </p:txBody>
      </p:sp>
    </p:spTree>
    <p:extLst>
      <p:ext uri="{BB962C8B-B14F-4D97-AF65-F5344CB8AC3E}">
        <p14:creationId xmlns:p14="http://schemas.microsoft.com/office/powerpoint/2010/main" val="1657169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98B954-2888-4EEA-BC75-22288D66EB13}" type="slidenum">
              <a:rPr lang="en-GB" smtClean="0"/>
              <a:t>2</a:t>
            </a:fld>
            <a:endParaRPr lang="en-GB" dirty="0"/>
          </a:p>
        </p:txBody>
      </p:sp>
    </p:spTree>
    <p:extLst>
      <p:ext uri="{BB962C8B-B14F-4D97-AF65-F5344CB8AC3E}">
        <p14:creationId xmlns:p14="http://schemas.microsoft.com/office/powerpoint/2010/main" val="2000103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A (Dark Logo)">
    <p:spTree>
      <p:nvGrpSpPr>
        <p:cNvPr id="1" name=""/>
        <p:cNvGrpSpPr/>
        <p:nvPr/>
      </p:nvGrpSpPr>
      <p:grpSpPr>
        <a:xfrm>
          <a:off x="0" y="0"/>
          <a:ext cx="0" cy="0"/>
          <a:chOff x="0" y="0"/>
          <a:chExt cx="0" cy="0"/>
        </a:xfrm>
      </p:grpSpPr>
      <p:sp>
        <p:nvSpPr>
          <p:cNvPr id="23" name="plcPicture">
            <a:extLst>
              <a:ext uri="{FF2B5EF4-FFF2-40B4-BE49-F238E27FC236}">
                <a16:creationId xmlns:a16="http://schemas.microsoft.com/office/drawing/2014/main" id="{CB4A91C4-8713-4C74-A07C-ABA3AF1F93CC}"/>
              </a:ext>
            </a:extLst>
          </p:cNvPr>
          <p:cNvSpPr>
            <a:spLocks noGrp="1"/>
          </p:cNvSpPr>
          <p:nvPr>
            <p:ph type="pic" sz="quarter" idx="19" hasCustomPrompt="1"/>
          </p:nvPr>
        </p:nvSpPr>
        <p:spPr>
          <a:xfrm>
            <a:off x="0" y="0"/>
            <a:ext cx="6196336" cy="6858000"/>
          </a:xfrm>
          <a:custGeom>
            <a:avLst/>
            <a:gdLst>
              <a:gd name="connsiteX0" fmla="*/ 0 w 6196336"/>
              <a:gd name="connsiteY0" fmla="*/ 0 h 6858000"/>
              <a:gd name="connsiteX1" fmla="*/ 6196336 w 6196336"/>
              <a:gd name="connsiteY1" fmla="*/ 0 h 6858000"/>
              <a:gd name="connsiteX2" fmla="*/ 6135380 w 6196336"/>
              <a:gd name="connsiteY2" fmla="*/ 39078 h 6858000"/>
              <a:gd name="connsiteX3" fmla="*/ 4332973 w 6196336"/>
              <a:gd name="connsiteY3" fmla="*/ 3429001 h 6858000"/>
              <a:gd name="connsiteX4" fmla="*/ 6135380 w 6196336"/>
              <a:gd name="connsiteY4" fmla="*/ 6818922 h 6858000"/>
              <a:gd name="connsiteX5" fmla="*/ 6196336 w 6196336"/>
              <a:gd name="connsiteY5" fmla="*/ 6858000 h 6858000"/>
              <a:gd name="connsiteX6" fmla="*/ 6015311 w 6196336"/>
              <a:gd name="connsiteY6" fmla="*/ 6858000 h 6858000"/>
              <a:gd name="connsiteX7" fmla="*/ 5863881 w 6196336"/>
              <a:gd name="connsiteY7" fmla="*/ 6747194 h 6858000"/>
              <a:gd name="connsiteX8" fmla="*/ 4336161 w 6196336"/>
              <a:gd name="connsiteY8" fmla="*/ 4357983 h 6858000"/>
              <a:gd name="connsiteX9" fmla="*/ 2594637 w 6196336"/>
              <a:gd name="connsiteY9" fmla="*/ 4754036 h 6858000"/>
              <a:gd name="connsiteX10" fmla="*/ 3389365 w 6196336"/>
              <a:gd name="connsiteY10" fmla="*/ 6651582 h 6858000"/>
              <a:gd name="connsiteX11" fmla="*/ 3528828 w 6196336"/>
              <a:gd name="connsiteY11" fmla="*/ 6858000 h 6858000"/>
              <a:gd name="connsiteX12" fmla="*/ 3401114 w 6196336"/>
              <a:gd name="connsiteY12" fmla="*/ 6858000 h 6858000"/>
              <a:gd name="connsiteX13" fmla="*/ 3377754 w 6196336"/>
              <a:gd name="connsiteY13" fmla="*/ 6824947 h 6858000"/>
              <a:gd name="connsiteX14" fmla="*/ 2848580 w 6196336"/>
              <a:gd name="connsiteY14" fmla="*/ 5861044 h 6858000"/>
              <a:gd name="connsiteX15" fmla="*/ 1218304 w 6196336"/>
              <a:gd name="connsiteY15" fmla="*/ 6572557 h 6858000"/>
              <a:gd name="connsiteX16" fmla="*/ 1350666 w 6196336"/>
              <a:gd name="connsiteY16" fmla="*/ 6858000 h 6858000"/>
              <a:gd name="connsiteX17" fmla="*/ 0 w 6196336"/>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96336" h="6858000">
                <a:moveTo>
                  <a:pt x="0" y="0"/>
                </a:moveTo>
                <a:lnTo>
                  <a:pt x="6196336" y="0"/>
                </a:lnTo>
                <a:lnTo>
                  <a:pt x="6135380" y="39078"/>
                </a:lnTo>
                <a:cubicBezTo>
                  <a:pt x="5047937" y="773741"/>
                  <a:pt x="4332973" y="2017876"/>
                  <a:pt x="4332973" y="3429001"/>
                </a:cubicBezTo>
                <a:cubicBezTo>
                  <a:pt x="4332973" y="4840125"/>
                  <a:pt x="5047937" y="6084260"/>
                  <a:pt x="6135380" y="6818922"/>
                </a:cubicBezTo>
                <a:lnTo>
                  <a:pt x="6196336" y="6858000"/>
                </a:lnTo>
                <a:lnTo>
                  <a:pt x="6015311" y="6858000"/>
                </a:lnTo>
                <a:lnTo>
                  <a:pt x="5863881" y="6747194"/>
                </a:lnTo>
                <a:cubicBezTo>
                  <a:pt x="5095807" y="6155312"/>
                  <a:pt x="4553099" y="5311901"/>
                  <a:pt x="4336161" y="4357983"/>
                </a:cubicBezTo>
                <a:lnTo>
                  <a:pt x="2594637" y="4754036"/>
                </a:lnTo>
                <a:cubicBezTo>
                  <a:pt x="2749350" y="5434337"/>
                  <a:pt x="3020226" y="6075234"/>
                  <a:pt x="3389365" y="6651582"/>
                </a:cubicBezTo>
                <a:lnTo>
                  <a:pt x="3528828" y="6858000"/>
                </a:lnTo>
                <a:lnTo>
                  <a:pt x="3401114" y="6858000"/>
                </a:lnTo>
                <a:lnTo>
                  <a:pt x="3377754" y="6824947"/>
                </a:lnTo>
                <a:cubicBezTo>
                  <a:pt x="3173029" y="6520910"/>
                  <a:pt x="2995798" y="6198361"/>
                  <a:pt x="2848580" y="5861044"/>
                </a:cubicBezTo>
                <a:lnTo>
                  <a:pt x="1218304" y="6572557"/>
                </a:lnTo>
                <a:lnTo>
                  <a:pt x="1350666" y="6858000"/>
                </a:lnTo>
                <a:lnTo>
                  <a:pt x="0" y="6858000"/>
                </a:lnTo>
                <a:close/>
              </a:path>
            </a:pathLst>
          </a:custGeom>
          <a:solidFill>
            <a:srgbClr val="49BED8"/>
          </a:solidFill>
        </p:spPr>
        <p:txBody>
          <a:bodyPr wrap="square" lIns="36000" tIns="36000" rIns="36000" bIns="36000" anchor="ctr">
            <a:noAutofit/>
          </a:bodyPr>
          <a:lstStyle>
            <a:lvl1pPr algn="ctr">
              <a:defRPr>
                <a:solidFill>
                  <a:schemeClr val="accent4"/>
                </a:solidFill>
              </a:defRPr>
            </a:lvl1pPr>
          </a:lstStyle>
          <a:p>
            <a:r>
              <a:rPr lang="en-GB"/>
              <a:t>Image here</a:t>
            </a:r>
            <a:endParaRPr lang="en-GB" dirty="0"/>
          </a:p>
        </p:txBody>
      </p:sp>
      <p:pic>
        <p:nvPicPr>
          <p:cNvPr id="25" name="Picture 24">
            <a:extLst>
              <a:ext uri="{FF2B5EF4-FFF2-40B4-BE49-F238E27FC236}">
                <a16:creationId xmlns:a16="http://schemas.microsoft.com/office/drawing/2014/main" id="{CD522A5F-ED63-4D99-89D2-CCD34B3E8C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26873" y="322841"/>
            <a:ext cx="916962" cy="837683"/>
          </a:xfrm>
          <a:prstGeom prst="rect">
            <a:avLst/>
          </a:prstGeom>
        </p:spPr>
      </p:pic>
      <p:sp>
        <p:nvSpPr>
          <p:cNvPr id="26" name="txtWMTD">
            <a:extLst>
              <a:ext uri="{FF2B5EF4-FFF2-40B4-BE49-F238E27FC236}">
                <a16:creationId xmlns:a16="http://schemas.microsoft.com/office/drawing/2014/main" id="{62C24F53-2D7C-4718-B2F5-47A242C1A6CC}"/>
              </a:ext>
            </a:extLst>
          </p:cNvPr>
          <p:cNvSpPr txBox="1">
            <a:spLocks/>
          </p:cNvSpPr>
          <p:nvPr userDrawn="1"/>
        </p:nvSpPr>
        <p:spPr>
          <a:xfrm>
            <a:off x="7005711" y="5563773"/>
            <a:ext cx="2399624" cy="569742"/>
          </a:xfrm>
          <a:prstGeom prst="rect">
            <a:avLst/>
          </a:prstGeom>
        </p:spPr>
        <p:txBody>
          <a:bodyPr vert="horz" wrap="square" lIns="0" tIns="45720" rIns="91440" bIns="45720" rtlCol="0">
            <a:noAutofit/>
          </a:bodyPr>
          <a:lstStyle/>
          <a:p>
            <a:pPr algn="r">
              <a:spcAft>
                <a:spcPts val="0"/>
              </a:spcAft>
            </a:pPr>
            <a:r>
              <a:rPr lang="en-GB" sz="1400" b="1">
                <a:solidFill>
                  <a:schemeClr val="tx1"/>
                </a:solidFill>
                <a:effectLst/>
                <a:latin typeface="Arial" panose="020B0604020202020204" pitchFamily="34" charset="0"/>
                <a:ea typeface="Calibri" panose="020F0502020204030204" pitchFamily="34" charset="0"/>
                <a:cs typeface="Times New Roman" panose="02020603050405020304" pitchFamily="18" charset="0"/>
              </a:rPr>
              <a:t>Bringing Ingenuity to Life</a:t>
            </a:r>
          </a:p>
          <a:p>
            <a:pPr algn="r">
              <a:spcAft>
                <a:spcPts val="0"/>
              </a:spcAft>
            </a:pPr>
            <a:r>
              <a:rPr lang="en-GB" sz="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paconsulting.com</a:t>
            </a:r>
            <a:endParaRPr lang="en-GB"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27" name="Text Placeholder 22">
            <a:extLst>
              <a:ext uri="{FF2B5EF4-FFF2-40B4-BE49-F238E27FC236}">
                <a16:creationId xmlns:a16="http://schemas.microsoft.com/office/drawing/2014/main" id="{C72740B0-8284-4F25-A2E0-9C8AB62D1D04}"/>
              </a:ext>
            </a:extLst>
          </p:cNvPr>
          <p:cNvSpPr>
            <a:spLocks noGrp="1"/>
          </p:cNvSpPr>
          <p:nvPr>
            <p:ph type="body" sz="quarter" idx="17" hasCustomPrompt="1"/>
          </p:nvPr>
        </p:nvSpPr>
        <p:spPr>
          <a:xfrm>
            <a:off x="5077736" y="4150869"/>
            <a:ext cx="3688267" cy="795999"/>
          </a:xfrm>
        </p:spPr>
        <p:txBody>
          <a:bodyPr lIns="0" tIns="46800" rIns="0">
            <a:normAutofit/>
          </a:bodyPr>
          <a:lstStyle>
            <a:lvl1pPr>
              <a:lnSpc>
                <a:spcPct val="110000"/>
              </a:lnSpc>
              <a:spcBef>
                <a:spcPts val="0"/>
              </a:spcBef>
              <a:spcAft>
                <a:spcPts val="800"/>
              </a:spcAft>
              <a:defRPr sz="1400" b="0" cap="none" baseline="0"/>
            </a:lvl1pPr>
            <a:lvl3pPr>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sz="1400"/>
            </a:lvl8pPr>
            <a:lvl9pPr marL="0" indent="0">
              <a:buNone/>
              <a:defRPr sz="1400"/>
            </a:lvl9pPr>
          </a:lstStyle>
          <a:p>
            <a:pPr lvl="0"/>
            <a:r>
              <a:rPr lang="en-GB"/>
              <a:t>Large text – Arial regular size 14</a:t>
            </a:r>
            <a:endParaRPr lang="en-GB" dirty="0"/>
          </a:p>
        </p:txBody>
      </p:sp>
      <p:sp>
        <p:nvSpPr>
          <p:cNvPr id="28" name="Text Placeholder 7">
            <a:extLst>
              <a:ext uri="{FF2B5EF4-FFF2-40B4-BE49-F238E27FC236}">
                <a16:creationId xmlns:a16="http://schemas.microsoft.com/office/drawing/2014/main" id="{014F0B5F-05CD-4E5A-98CF-DCE0581D0854}"/>
              </a:ext>
            </a:extLst>
          </p:cNvPr>
          <p:cNvSpPr>
            <a:spLocks noGrp="1"/>
          </p:cNvSpPr>
          <p:nvPr>
            <p:ph type="body" sz="quarter" idx="15" hasCustomPrompt="1"/>
          </p:nvPr>
        </p:nvSpPr>
        <p:spPr>
          <a:xfrm>
            <a:off x="5074900" y="1777429"/>
            <a:ext cx="3691104" cy="2259000"/>
          </a:xfrm>
        </p:spPr>
        <p:txBody>
          <a:bodyPr anchor="b" anchorCtr="0">
            <a:noAutofit/>
          </a:bodyPr>
          <a:lstStyle>
            <a:lvl1pPr>
              <a:lnSpc>
                <a:spcPct val="90000"/>
              </a:lnSpc>
              <a:spcBef>
                <a:spcPts val="0"/>
              </a:spcBef>
              <a:spcAft>
                <a:spcPts val="0"/>
              </a:spcAft>
              <a:defRPr sz="3200" b="1" cap="none" spc="0" baseline="0">
                <a:solidFill>
                  <a:schemeClr val="tx1"/>
                </a:solidFill>
              </a:defRPr>
            </a:lvl1pPr>
            <a:lvl2pPr>
              <a:lnSpc>
                <a:spcPct val="90000"/>
              </a:lnSpc>
              <a:spcBef>
                <a:spcPts val="200"/>
              </a:spcBef>
              <a:spcAft>
                <a:spcPts val="0"/>
              </a:spcAft>
              <a:defRPr sz="2400" spc="0">
                <a:solidFill>
                  <a:schemeClr val="tx1"/>
                </a:solidFill>
              </a:defRPr>
            </a:lvl2pPr>
          </a:lstStyle>
          <a:p>
            <a:pPr lvl="0"/>
            <a:r>
              <a:rPr lang="en-GB" dirty="0"/>
              <a:t>Insert document heading can span up to three lines</a:t>
            </a:r>
          </a:p>
          <a:p>
            <a:pPr lvl="1"/>
            <a:r>
              <a:rPr lang="en-GB" dirty="0"/>
              <a:t>Insert subtitle this can </a:t>
            </a:r>
            <a:br>
              <a:rPr lang="en-GB" dirty="0"/>
            </a:br>
            <a:r>
              <a:rPr lang="en-GB" dirty="0"/>
              <a:t>span up to two lines</a:t>
            </a:r>
          </a:p>
        </p:txBody>
      </p:sp>
      <p:sp>
        <p:nvSpPr>
          <p:cNvPr id="15" name="txtSecureMarker2" hidden="1"/>
          <p:cNvSpPr txBox="1"/>
          <p:nvPr userDrawn="1"/>
        </p:nvSpPr>
        <p:spPr>
          <a:xfrm>
            <a:off x="3056020" y="6508376"/>
            <a:ext cx="3793959" cy="261610"/>
          </a:xfrm>
          <a:prstGeom prst="rect">
            <a:avLst/>
          </a:prstGeom>
          <a:noFill/>
        </p:spPr>
        <p:txBody>
          <a:bodyPr wrap="square" rtlCol="0">
            <a:sp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
        <p:nvSpPr>
          <p:cNvPr id="12" name="txtSecureMarker1" hidden="1"/>
          <p:cNvSpPr txBox="1"/>
          <p:nvPr userDrawn="1"/>
        </p:nvSpPr>
        <p:spPr>
          <a:xfrm>
            <a:off x="3056020" y="57478"/>
            <a:ext cx="3793959" cy="261610"/>
          </a:xfrm>
          <a:prstGeom prst="rect">
            <a:avLst/>
          </a:prstGeom>
          <a:noFill/>
        </p:spPr>
        <p:txBody>
          <a:bodyPr wrap="square" rtlCol="0">
            <a:sp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Tree>
    <p:extLst>
      <p:ext uri="{BB962C8B-B14F-4D97-AF65-F5344CB8AC3E}">
        <p14:creationId xmlns:p14="http://schemas.microsoft.com/office/powerpoint/2010/main" val="33119913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6" name="Content Placeholder 2"/>
          <p:cNvSpPr>
            <a:spLocks noGrp="1"/>
          </p:cNvSpPr>
          <p:nvPr>
            <p:ph idx="1"/>
          </p:nvPr>
        </p:nvSpPr>
        <p:spPr>
          <a:xfrm>
            <a:off x="599280" y="1520825"/>
            <a:ext cx="8709819" cy="4645025"/>
          </a:xfrm>
          <a:prstGeom prst="rect">
            <a:avLst/>
          </a:prstGeom>
        </p:spPr>
        <p:txBody>
          <a:bodyPr numCol="3"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7">
            <a:extLst>
              <a:ext uri="{FF2B5EF4-FFF2-40B4-BE49-F238E27FC236}">
                <a16:creationId xmlns:a16="http://schemas.microsoft.com/office/drawing/2014/main" id="{41A06AAD-B3B8-4323-BAD9-A04FE84983B2}"/>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5" name="Straight Connector 4">
            <a:extLst>
              <a:ext uri="{FF2B5EF4-FFF2-40B4-BE49-F238E27FC236}">
                <a16:creationId xmlns:a16="http://schemas.microsoft.com/office/drawing/2014/main" id="{A2B9A0EC-5AF6-49A5-804C-D5AC98CE1F54}"/>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942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eric Bullets">
    <p:spTree>
      <p:nvGrpSpPr>
        <p:cNvPr id="1" name=""/>
        <p:cNvGrpSpPr/>
        <p:nvPr/>
      </p:nvGrpSpPr>
      <p:grpSpPr>
        <a:xfrm>
          <a:off x="0" y="0"/>
          <a:ext cx="0" cy="0"/>
          <a:chOff x="0" y="0"/>
          <a:chExt cx="0" cy="0"/>
        </a:xfrm>
      </p:grpSpPr>
      <p:sp>
        <p:nvSpPr>
          <p:cNvPr id="7" name="Text Placeholder 7"/>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sp>
        <p:nvSpPr>
          <p:cNvPr id="4" name="Content Placeholder 2">
            <a:extLst>
              <a:ext uri="{FF2B5EF4-FFF2-40B4-BE49-F238E27FC236}">
                <a16:creationId xmlns:a16="http://schemas.microsoft.com/office/drawing/2014/main" id="{6D656BE8-1D05-4BFC-A5E2-C22794724DE6}"/>
              </a:ext>
            </a:extLst>
          </p:cNvPr>
          <p:cNvSpPr>
            <a:spLocks noGrp="1"/>
          </p:cNvSpPr>
          <p:nvPr>
            <p:ph idx="1"/>
          </p:nvPr>
        </p:nvSpPr>
        <p:spPr>
          <a:xfrm>
            <a:off x="599280" y="1520825"/>
            <a:ext cx="8709819" cy="4645025"/>
          </a:xfrm>
          <a:prstGeom prst="rect">
            <a:avLst/>
          </a:prstGeom>
        </p:spPr>
        <p:txBody>
          <a:bodyPr>
            <a:noAutofit/>
          </a:bodyPr>
          <a:lstStyle>
            <a:lvl4pPr marL="180000" indent="-183600">
              <a:buFont typeface="+mj-lt"/>
              <a:buAutoNum type="arabicPeriod"/>
              <a:defRPr/>
            </a:lvl4pPr>
            <a:lvl5pPr marL="360000" indent="-183600">
              <a:buFont typeface="+mj-lt"/>
              <a:buAutoNum type="alphaLcPeriod"/>
              <a:defRPr/>
            </a:lvl5pPr>
            <a:lvl6pPr marL="540000" indent="-183600">
              <a:buFont typeface="+mj-lt"/>
              <a:buAutoNum type="romanLcPeriod"/>
              <a:defRPr baseline="0"/>
            </a:lvl6pPr>
            <a:lvl7pPr marL="720000" indent="-183600">
              <a:buFont typeface="+mj-lt"/>
              <a:buAutoNum type="arabicPeriod"/>
              <a:defRPr/>
            </a:lvl7pPr>
            <a:lvl8pPr marL="900000" indent="-183600">
              <a:buFont typeface="+mj-lt"/>
              <a:buAutoNum type="alphaLcPeriod"/>
              <a:defRPr/>
            </a:lvl8pPr>
            <a:lvl9pPr marL="179387" indent="0">
              <a:buFont typeface="+mj-lt"/>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5" name="Straight Connector 4">
            <a:extLst>
              <a:ext uri="{FF2B5EF4-FFF2-40B4-BE49-F238E27FC236}">
                <a16:creationId xmlns:a16="http://schemas.microsoft.com/office/drawing/2014/main" id="{E54EFAA2-E328-41A9-9C50-0517AB3080BF}"/>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44950"/>
      </p:ext>
    </p:extLst>
  </p:cSld>
  <p:clrMapOvr>
    <a:masterClrMapping/>
  </p:clrMapOvr>
  <p:transition>
    <p:fade/>
  </p:transition>
  <p:extLst>
    <p:ext uri="{DCECCB84-F9BA-43D5-87BE-67443E8EF086}">
      <p15:sldGuideLst xmlns:p15="http://schemas.microsoft.com/office/powerpoint/2012/main">
        <p15:guide id="3" orient="horz" pos="388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Content A">
    <p:spTree>
      <p:nvGrpSpPr>
        <p:cNvPr id="1" name=""/>
        <p:cNvGrpSpPr/>
        <p:nvPr/>
      </p:nvGrpSpPr>
      <p:grpSpPr>
        <a:xfrm>
          <a:off x="0" y="0"/>
          <a:ext cx="0" cy="0"/>
          <a:chOff x="0" y="0"/>
          <a:chExt cx="0" cy="0"/>
        </a:xfrm>
      </p:grpSpPr>
      <p:sp>
        <p:nvSpPr>
          <p:cNvPr id="7" name="Content Placeholder 2"/>
          <p:cNvSpPr>
            <a:spLocks noGrp="1"/>
          </p:cNvSpPr>
          <p:nvPr>
            <p:ph idx="18"/>
          </p:nvPr>
        </p:nvSpPr>
        <p:spPr>
          <a:xfrm>
            <a:off x="599280" y="1520825"/>
            <a:ext cx="4194000" cy="4645025"/>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idx="19"/>
          </p:nvPr>
        </p:nvSpPr>
        <p:spPr>
          <a:xfrm>
            <a:off x="5113680" y="1520825"/>
            <a:ext cx="4194000" cy="4645025"/>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7">
            <a:extLst>
              <a:ext uri="{FF2B5EF4-FFF2-40B4-BE49-F238E27FC236}">
                <a16:creationId xmlns:a16="http://schemas.microsoft.com/office/drawing/2014/main" id="{063912D5-356E-4BC6-83D8-81F5DECCA7D2}"/>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6" name="Straight Connector 5">
            <a:extLst>
              <a:ext uri="{FF2B5EF4-FFF2-40B4-BE49-F238E27FC236}">
                <a16:creationId xmlns:a16="http://schemas.microsoft.com/office/drawing/2014/main" id="{1B02DD5A-A50F-476D-8AC6-008A6459A4CD}"/>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994870"/>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Content B">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278415F-95DB-4B00-8699-9679D06933AE}"/>
              </a:ext>
            </a:extLst>
          </p:cNvPr>
          <p:cNvSpPr>
            <a:spLocks noGrp="1"/>
          </p:cNvSpPr>
          <p:nvPr>
            <p:ph idx="19"/>
          </p:nvPr>
        </p:nvSpPr>
        <p:spPr>
          <a:xfrm>
            <a:off x="599280" y="1520825"/>
            <a:ext cx="2698724" cy="4645025"/>
          </a:xfr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a:extLst>
              <a:ext uri="{FF2B5EF4-FFF2-40B4-BE49-F238E27FC236}">
                <a16:creationId xmlns:a16="http://schemas.microsoft.com/office/drawing/2014/main" id="{2B96CDD4-0A1C-490A-9F3A-68FC80222D73}"/>
              </a:ext>
            </a:extLst>
          </p:cNvPr>
          <p:cNvSpPr>
            <a:spLocks noGrp="1"/>
          </p:cNvSpPr>
          <p:nvPr>
            <p:ph idx="18"/>
          </p:nvPr>
        </p:nvSpPr>
        <p:spPr>
          <a:xfrm>
            <a:off x="3606229" y="1520825"/>
            <a:ext cx="5701451" cy="4645025"/>
          </a:xfrm>
        </p:spPr>
        <p:txBody>
          <a:bodyPr numCol="2"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7">
            <a:extLst>
              <a:ext uri="{FF2B5EF4-FFF2-40B4-BE49-F238E27FC236}">
                <a16:creationId xmlns:a16="http://schemas.microsoft.com/office/drawing/2014/main" id="{37C7F5CD-B588-459A-929A-7834E96FE826}"/>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8" name="Straight Connector 7">
            <a:extLst>
              <a:ext uri="{FF2B5EF4-FFF2-40B4-BE49-F238E27FC236}">
                <a16:creationId xmlns:a16="http://schemas.microsoft.com/office/drawing/2014/main" id="{23657BA2-FD63-431A-999D-105961F75EAB}"/>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03213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7" name="Content Placeholder 2"/>
          <p:cNvSpPr>
            <a:spLocks noGrp="1"/>
          </p:cNvSpPr>
          <p:nvPr>
            <p:ph idx="19"/>
          </p:nvPr>
        </p:nvSpPr>
        <p:spPr>
          <a:xfrm>
            <a:off x="599280" y="1520825"/>
            <a:ext cx="2696400" cy="4645025"/>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idx="20"/>
          </p:nvPr>
        </p:nvSpPr>
        <p:spPr>
          <a:xfrm>
            <a:off x="6611280" y="1520825"/>
            <a:ext cx="2696400" cy="4645025"/>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21"/>
          </p:nvPr>
        </p:nvSpPr>
        <p:spPr>
          <a:xfrm>
            <a:off x="3605280" y="1520825"/>
            <a:ext cx="2696400" cy="4645025"/>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a:extLst>
              <a:ext uri="{FF2B5EF4-FFF2-40B4-BE49-F238E27FC236}">
                <a16:creationId xmlns:a16="http://schemas.microsoft.com/office/drawing/2014/main" id="{329017C4-48CE-4640-A11E-2839C2E02C02}"/>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9" name="Straight Connector 8">
            <a:extLst>
              <a:ext uri="{FF2B5EF4-FFF2-40B4-BE49-F238E27FC236}">
                <a16:creationId xmlns:a16="http://schemas.microsoft.com/office/drawing/2014/main" id="{868B5001-2E17-4E13-88BF-3B0E00852441}"/>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112383"/>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mp; Image A">
    <p:spTree>
      <p:nvGrpSpPr>
        <p:cNvPr id="1" name=""/>
        <p:cNvGrpSpPr/>
        <p:nvPr/>
      </p:nvGrpSpPr>
      <p:grpSpPr>
        <a:xfrm>
          <a:off x="0" y="0"/>
          <a:ext cx="0" cy="0"/>
          <a:chOff x="0" y="0"/>
          <a:chExt cx="0" cy="0"/>
        </a:xfrm>
      </p:grpSpPr>
      <p:sp>
        <p:nvSpPr>
          <p:cNvPr id="9" name="Picture Placeholder 3"/>
          <p:cNvSpPr>
            <a:spLocks noGrp="1"/>
          </p:cNvSpPr>
          <p:nvPr>
            <p:ph type="pic" sz="quarter" idx="15"/>
          </p:nvPr>
        </p:nvSpPr>
        <p:spPr>
          <a:xfrm>
            <a:off x="5097780" y="296863"/>
            <a:ext cx="4498658" cy="6156000"/>
          </a:xfrm>
          <a:prstGeom prst="rect">
            <a:avLst/>
          </a:prstGeom>
          <a:solidFill>
            <a:schemeClr val="accent6"/>
          </a:solidFill>
        </p:spPr>
        <p:txBody>
          <a:bodyPr lIns="36000" tIns="36000" rIns="36000" bIns="36000" anchor="ctr"/>
          <a:lstStyle>
            <a:lvl1pPr algn="ctr">
              <a:lnSpc>
                <a:spcPct val="100000"/>
              </a:lnSpc>
              <a:spcAft>
                <a:spcPts val="0"/>
              </a:spcAft>
              <a:defRPr>
                <a:solidFill>
                  <a:schemeClr val="bg1"/>
                </a:solidFill>
              </a:defRPr>
            </a:lvl1pPr>
          </a:lstStyle>
          <a:p>
            <a:r>
              <a:rPr lang="en-US"/>
              <a:t>Click icon to add picture</a:t>
            </a:r>
            <a:endParaRPr lang="en-GB" dirty="0"/>
          </a:p>
        </p:txBody>
      </p:sp>
      <p:sp>
        <p:nvSpPr>
          <p:cNvPr id="6" name="Content Placeholder 2"/>
          <p:cNvSpPr>
            <a:spLocks noGrp="1"/>
          </p:cNvSpPr>
          <p:nvPr>
            <p:ph idx="18"/>
          </p:nvPr>
        </p:nvSpPr>
        <p:spPr>
          <a:xfrm>
            <a:off x="599280" y="1520825"/>
            <a:ext cx="4197600" cy="4645025"/>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7">
            <a:extLst>
              <a:ext uri="{FF2B5EF4-FFF2-40B4-BE49-F238E27FC236}">
                <a16:creationId xmlns:a16="http://schemas.microsoft.com/office/drawing/2014/main" id="{3DA9B662-B55E-4E23-A75D-362D99F82737}"/>
              </a:ext>
            </a:extLst>
          </p:cNvPr>
          <p:cNvSpPr>
            <a:spLocks noGrp="1"/>
          </p:cNvSpPr>
          <p:nvPr>
            <p:ph type="body" sz="quarter" idx="13" hasCustomPrompt="1"/>
          </p:nvPr>
        </p:nvSpPr>
        <p:spPr>
          <a:xfrm>
            <a:off x="599280" y="586862"/>
            <a:ext cx="41976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8" name="Straight Connector 7">
            <a:extLst>
              <a:ext uri="{FF2B5EF4-FFF2-40B4-BE49-F238E27FC236}">
                <a16:creationId xmlns:a16="http://schemas.microsoft.com/office/drawing/2014/main" id="{E7EBFA13-950B-4899-87CE-2BBA13D3A650}"/>
              </a:ext>
            </a:extLst>
          </p:cNvPr>
          <p:cNvCxnSpPr>
            <a:cxnSpLocks/>
          </p:cNvCxnSpPr>
          <p:nvPr userDrawn="1"/>
        </p:nvCxnSpPr>
        <p:spPr>
          <a:xfrm>
            <a:off x="599280" y="1304925"/>
            <a:ext cx="41976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154768"/>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mp; Image B">
    <p:spTree>
      <p:nvGrpSpPr>
        <p:cNvPr id="1" name=""/>
        <p:cNvGrpSpPr/>
        <p:nvPr/>
      </p:nvGrpSpPr>
      <p:grpSpPr>
        <a:xfrm>
          <a:off x="0" y="0"/>
          <a:ext cx="0" cy="0"/>
          <a:chOff x="0" y="0"/>
          <a:chExt cx="0" cy="0"/>
        </a:xfrm>
      </p:grpSpPr>
      <p:sp>
        <p:nvSpPr>
          <p:cNvPr id="8" name="Content Placeholder 2"/>
          <p:cNvSpPr>
            <a:spLocks noGrp="1"/>
          </p:cNvSpPr>
          <p:nvPr>
            <p:ph idx="18"/>
          </p:nvPr>
        </p:nvSpPr>
        <p:spPr>
          <a:xfrm>
            <a:off x="5108325" y="1520825"/>
            <a:ext cx="4197600" cy="4645025"/>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3"/>
          <p:cNvSpPr>
            <a:spLocks noGrp="1"/>
          </p:cNvSpPr>
          <p:nvPr>
            <p:ph type="pic" sz="quarter" idx="15"/>
          </p:nvPr>
        </p:nvSpPr>
        <p:spPr>
          <a:xfrm>
            <a:off x="307976" y="296863"/>
            <a:ext cx="4500244" cy="6156000"/>
          </a:xfrm>
          <a:prstGeom prst="rect">
            <a:avLst/>
          </a:prstGeom>
          <a:solidFill>
            <a:schemeClr val="accent6"/>
          </a:solidFill>
        </p:spPr>
        <p:txBody>
          <a:bodyPr lIns="36000" tIns="36000" rIns="36000" bIns="36000" anchor="ctr"/>
          <a:lstStyle>
            <a:lvl1pPr algn="ctr">
              <a:lnSpc>
                <a:spcPct val="100000"/>
              </a:lnSpc>
              <a:spcAft>
                <a:spcPts val="0"/>
              </a:spcAft>
              <a:defRPr>
                <a:solidFill>
                  <a:schemeClr val="bg1"/>
                </a:solidFill>
              </a:defRPr>
            </a:lvl1pPr>
          </a:lstStyle>
          <a:p>
            <a:r>
              <a:rPr lang="en-US"/>
              <a:t>Click icon to add picture</a:t>
            </a:r>
            <a:endParaRPr lang="en-GB" dirty="0"/>
          </a:p>
        </p:txBody>
      </p:sp>
      <p:sp>
        <p:nvSpPr>
          <p:cNvPr id="6" name="Text Placeholder 7">
            <a:extLst>
              <a:ext uri="{FF2B5EF4-FFF2-40B4-BE49-F238E27FC236}">
                <a16:creationId xmlns:a16="http://schemas.microsoft.com/office/drawing/2014/main" id="{2AEB0693-436E-4A56-BF72-9F3FF3F5E0EA}"/>
              </a:ext>
            </a:extLst>
          </p:cNvPr>
          <p:cNvSpPr>
            <a:spLocks noGrp="1"/>
          </p:cNvSpPr>
          <p:nvPr>
            <p:ph type="body" sz="quarter" idx="19" hasCustomPrompt="1"/>
          </p:nvPr>
        </p:nvSpPr>
        <p:spPr>
          <a:xfrm>
            <a:off x="5108324" y="586862"/>
            <a:ext cx="4199355"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5" name="Straight Connector 4">
            <a:extLst>
              <a:ext uri="{FF2B5EF4-FFF2-40B4-BE49-F238E27FC236}">
                <a16:creationId xmlns:a16="http://schemas.microsoft.com/office/drawing/2014/main" id="{58AF8D77-4A26-451C-88AB-92561B827F18}"/>
              </a:ext>
            </a:extLst>
          </p:cNvPr>
          <p:cNvCxnSpPr>
            <a:cxnSpLocks/>
          </p:cNvCxnSpPr>
          <p:nvPr userDrawn="1"/>
        </p:nvCxnSpPr>
        <p:spPr>
          <a:xfrm>
            <a:off x="5108324" y="1304925"/>
            <a:ext cx="420077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715163"/>
      </p:ext>
    </p:extLst>
  </p:cSld>
  <p:clrMapOvr>
    <a:masterClrMapping/>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Content &amp; Images">
    <p:spTree>
      <p:nvGrpSpPr>
        <p:cNvPr id="1" name=""/>
        <p:cNvGrpSpPr/>
        <p:nvPr/>
      </p:nvGrpSpPr>
      <p:grpSpPr>
        <a:xfrm>
          <a:off x="0" y="0"/>
          <a:ext cx="0" cy="0"/>
          <a:chOff x="0" y="0"/>
          <a:chExt cx="0" cy="0"/>
        </a:xfrm>
      </p:grpSpPr>
      <p:sp>
        <p:nvSpPr>
          <p:cNvPr id="11" name="Picture Placeholder 3"/>
          <p:cNvSpPr>
            <a:spLocks noGrp="1"/>
          </p:cNvSpPr>
          <p:nvPr>
            <p:ph type="pic" sz="quarter" idx="15"/>
          </p:nvPr>
        </p:nvSpPr>
        <p:spPr>
          <a:xfrm>
            <a:off x="596900" y="1521142"/>
            <a:ext cx="4206506" cy="1058863"/>
          </a:xfrm>
          <a:prstGeom prst="rect">
            <a:avLst/>
          </a:prstGeom>
          <a:solidFill>
            <a:schemeClr val="accent6"/>
          </a:solidFill>
        </p:spPr>
        <p:txBody>
          <a:bodyPr lIns="36000" tIns="36000" rIns="36000" bIns="36000" anchor="ctr">
            <a:normAutofit/>
          </a:bodyPr>
          <a:lstStyle>
            <a:lvl1pPr algn="ctr">
              <a:lnSpc>
                <a:spcPct val="100000"/>
              </a:lnSpc>
              <a:spcAft>
                <a:spcPts val="0"/>
              </a:spcAft>
              <a:defRPr sz="1400">
                <a:solidFill>
                  <a:schemeClr val="bg1"/>
                </a:solidFill>
              </a:defRPr>
            </a:lvl1pPr>
          </a:lstStyle>
          <a:p>
            <a:r>
              <a:rPr lang="en-US"/>
              <a:t>Click icon to add picture</a:t>
            </a:r>
            <a:endParaRPr lang="en-GB" dirty="0"/>
          </a:p>
        </p:txBody>
      </p:sp>
      <p:sp>
        <p:nvSpPr>
          <p:cNvPr id="9" name="Picture Placeholder 3"/>
          <p:cNvSpPr>
            <a:spLocks noGrp="1"/>
          </p:cNvSpPr>
          <p:nvPr>
            <p:ph type="pic" sz="quarter" idx="18"/>
          </p:nvPr>
        </p:nvSpPr>
        <p:spPr>
          <a:xfrm>
            <a:off x="5102594" y="1521142"/>
            <a:ext cx="4206506" cy="1058863"/>
          </a:xfrm>
          <a:prstGeom prst="rect">
            <a:avLst/>
          </a:prstGeom>
          <a:solidFill>
            <a:schemeClr val="accent6"/>
          </a:solidFill>
        </p:spPr>
        <p:txBody>
          <a:bodyPr lIns="36000" tIns="36000" rIns="36000" bIns="36000" anchor="ctr">
            <a:normAutofit/>
          </a:bodyPr>
          <a:lstStyle>
            <a:lvl1pPr algn="ctr">
              <a:lnSpc>
                <a:spcPct val="100000"/>
              </a:lnSpc>
              <a:spcAft>
                <a:spcPts val="0"/>
              </a:spcAft>
              <a:defRPr sz="1400">
                <a:solidFill>
                  <a:schemeClr val="bg1"/>
                </a:solidFill>
              </a:defRPr>
            </a:lvl1pPr>
          </a:lstStyle>
          <a:p>
            <a:r>
              <a:rPr lang="en-US"/>
              <a:t>Click icon to add picture</a:t>
            </a:r>
            <a:endParaRPr lang="en-GB" dirty="0"/>
          </a:p>
        </p:txBody>
      </p:sp>
      <p:sp>
        <p:nvSpPr>
          <p:cNvPr id="12" name="Content Placeholder 2"/>
          <p:cNvSpPr>
            <a:spLocks noGrp="1"/>
          </p:cNvSpPr>
          <p:nvPr>
            <p:ph idx="24"/>
          </p:nvPr>
        </p:nvSpPr>
        <p:spPr>
          <a:xfrm>
            <a:off x="599282" y="2716212"/>
            <a:ext cx="4208400" cy="3449638"/>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25"/>
          </p:nvPr>
        </p:nvSpPr>
        <p:spPr>
          <a:xfrm>
            <a:off x="5100700" y="2716212"/>
            <a:ext cx="4208400" cy="3449638"/>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7">
            <a:extLst>
              <a:ext uri="{FF2B5EF4-FFF2-40B4-BE49-F238E27FC236}">
                <a16:creationId xmlns:a16="http://schemas.microsoft.com/office/drawing/2014/main" id="{90CE484C-B547-46FA-97E8-743FBFC7D739}"/>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7" name="Straight Connector 6">
            <a:extLst>
              <a:ext uri="{FF2B5EF4-FFF2-40B4-BE49-F238E27FC236}">
                <a16:creationId xmlns:a16="http://schemas.microsoft.com/office/drawing/2014/main" id="{FE47C5E6-5332-470E-AE99-4E773E090926}"/>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508910"/>
      </p:ext>
    </p:extLst>
  </p:cSld>
  <p:clrMapOvr>
    <a:masterClrMapping/>
  </p:clrMapOvr>
  <p:transition>
    <p:fade/>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Content &amp; Images">
    <p:spTree>
      <p:nvGrpSpPr>
        <p:cNvPr id="1" name=""/>
        <p:cNvGrpSpPr/>
        <p:nvPr/>
      </p:nvGrpSpPr>
      <p:grpSpPr>
        <a:xfrm>
          <a:off x="0" y="0"/>
          <a:ext cx="0" cy="0"/>
          <a:chOff x="0" y="0"/>
          <a:chExt cx="0" cy="0"/>
        </a:xfrm>
      </p:grpSpPr>
      <p:sp>
        <p:nvSpPr>
          <p:cNvPr id="11" name="Content Placeholder 2"/>
          <p:cNvSpPr>
            <a:spLocks noGrp="1"/>
          </p:cNvSpPr>
          <p:nvPr>
            <p:ph idx="24"/>
          </p:nvPr>
        </p:nvSpPr>
        <p:spPr>
          <a:xfrm>
            <a:off x="599282" y="2716212"/>
            <a:ext cx="2739600" cy="3449638"/>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Picture Placeholder 3"/>
          <p:cNvSpPr>
            <a:spLocks noGrp="1"/>
          </p:cNvSpPr>
          <p:nvPr>
            <p:ph type="pic" sz="quarter" idx="15"/>
          </p:nvPr>
        </p:nvSpPr>
        <p:spPr>
          <a:xfrm>
            <a:off x="596900" y="1521142"/>
            <a:ext cx="2737653" cy="1058863"/>
          </a:xfrm>
          <a:prstGeom prst="rect">
            <a:avLst/>
          </a:prstGeom>
          <a:solidFill>
            <a:schemeClr val="accent6"/>
          </a:solidFill>
        </p:spPr>
        <p:txBody>
          <a:bodyPr lIns="36000" tIns="36000" rIns="36000" bIns="36000" anchor="ctr">
            <a:normAutofit/>
          </a:bodyPr>
          <a:lstStyle>
            <a:lvl1pPr algn="ctr">
              <a:lnSpc>
                <a:spcPct val="100000"/>
              </a:lnSpc>
              <a:spcAft>
                <a:spcPts val="0"/>
              </a:spcAft>
              <a:defRPr sz="1400">
                <a:solidFill>
                  <a:schemeClr val="bg1"/>
                </a:solidFill>
              </a:defRPr>
            </a:lvl1pPr>
          </a:lstStyle>
          <a:p>
            <a:r>
              <a:rPr lang="en-US"/>
              <a:t>Click icon to add picture</a:t>
            </a:r>
            <a:endParaRPr lang="en-GB" dirty="0"/>
          </a:p>
        </p:txBody>
      </p:sp>
      <p:sp>
        <p:nvSpPr>
          <p:cNvPr id="19" name="Picture Placeholder 3"/>
          <p:cNvSpPr>
            <a:spLocks noGrp="1"/>
          </p:cNvSpPr>
          <p:nvPr>
            <p:ph type="pic" sz="quarter" idx="20"/>
          </p:nvPr>
        </p:nvSpPr>
        <p:spPr>
          <a:xfrm>
            <a:off x="6571447" y="1521142"/>
            <a:ext cx="2737653" cy="1058863"/>
          </a:xfrm>
          <a:prstGeom prst="rect">
            <a:avLst/>
          </a:prstGeom>
          <a:solidFill>
            <a:schemeClr val="accent6"/>
          </a:solidFill>
        </p:spPr>
        <p:txBody>
          <a:bodyPr lIns="36000" tIns="36000" rIns="36000" bIns="36000" anchor="ctr">
            <a:normAutofit/>
          </a:bodyPr>
          <a:lstStyle>
            <a:lvl1pPr algn="ctr">
              <a:lnSpc>
                <a:spcPct val="100000"/>
              </a:lnSpc>
              <a:spcAft>
                <a:spcPts val="0"/>
              </a:spcAft>
              <a:defRPr sz="1400">
                <a:solidFill>
                  <a:schemeClr val="bg1"/>
                </a:solidFill>
              </a:defRPr>
            </a:lvl1pPr>
          </a:lstStyle>
          <a:p>
            <a:r>
              <a:rPr lang="en-US"/>
              <a:t>Click icon to add picture</a:t>
            </a:r>
            <a:endParaRPr lang="en-GB" dirty="0"/>
          </a:p>
        </p:txBody>
      </p:sp>
      <p:sp>
        <p:nvSpPr>
          <p:cNvPr id="20" name="Picture Placeholder 3"/>
          <p:cNvSpPr>
            <a:spLocks noGrp="1"/>
          </p:cNvSpPr>
          <p:nvPr>
            <p:ph type="pic" sz="quarter" idx="21"/>
          </p:nvPr>
        </p:nvSpPr>
        <p:spPr>
          <a:xfrm>
            <a:off x="3584174" y="1521142"/>
            <a:ext cx="2737653" cy="1058863"/>
          </a:xfrm>
          <a:prstGeom prst="rect">
            <a:avLst/>
          </a:prstGeom>
          <a:solidFill>
            <a:schemeClr val="accent6"/>
          </a:solidFill>
        </p:spPr>
        <p:txBody>
          <a:bodyPr lIns="36000" tIns="36000" rIns="36000" bIns="36000" anchor="ctr">
            <a:normAutofit/>
          </a:bodyPr>
          <a:lstStyle>
            <a:lvl1pPr algn="ctr">
              <a:lnSpc>
                <a:spcPct val="100000"/>
              </a:lnSpc>
              <a:spcAft>
                <a:spcPts val="0"/>
              </a:spcAft>
              <a:defRPr sz="1400">
                <a:solidFill>
                  <a:schemeClr val="bg1"/>
                </a:solidFill>
              </a:defRPr>
            </a:lvl1pPr>
          </a:lstStyle>
          <a:p>
            <a:r>
              <a:rPr lang="en-US"/>
              <a:t>Click icon to add picture</a:t>
            </a:r>
            <a:endParaRPr lang="en-GB" dirty="0"/>
          </a:p>
        </p:txBody>
      </p:sp>
      <p:sp>
        <p:nvSpPr>
          <p:cNvPr id="14" name="Content Placeholder 2"/>
          <p:cNvSpPr>
            <a:spLocks noGrp="1"/>
          </p:cNvSpPr>
          <p:nvPr>
            <p:ph idx="25"/>
          </p:nvPr>
        </p:nvSpPr>
        <p:spPr>
          <a:xfrm>
            <a:off x="6569500" y="2716212"/>
            <a:ext cx="2739600" cy="3449638"/>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26"/>
          </p:nvPr>
        </p:nvSpPr>
        <p:spPr>
          <a:xfrm>
            <a:off x="3582227" y="2716212"/>
            <a:ext cx="2739600" cy="3449638"/>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7">
            <a:extLst>
              <a:ext uri="{FF2B5EF4-FFF2-40B4-BE49-F238E27FC236}">
                <a16:creationId xmlns:a16="http://schemas.microsoft.com/office/drawing/2014/main" id="{EC0B0766-1B80-4503-80C6-5380F28D7E46}"/>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10" name="Straight Connector 9">
            <a:extLst>
              <a:ext uri="{FF2B5EF4-FFF2-40B4-BE49-F238E27FC236}">
                <a16:creationId xmlns:a16="http://schemas.microsoft.com/office/drawing/2014/main" id="{F9D17E10-17F2-48A2-98F9-BA5441071F20}"/>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907788"/>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Numbered Sections">
    <p:spTree>
      <p:nvGrpSpPr>
        <p:cNvPr id="1" name=""/>
        <p:cNvGrpSpPr/>
        <p:nvPr/>
      </p:nvGrpSpPr>
      <p:grpSpPr>
        <a:xfrm>
          <a:off x="0" y="0"/>
          <a:ext cx="0" cy="0"/>
          <a:chOff x="0" y="0"/>
          <a:chExt cx="0" cy="0"/>
        </a:xfrm>
      </p:grpSpPr>
      <p:sp>
        <p:nvSpPr>
          <p:cNvPr id="11" name="Text Placeholder 3"/>
          <p:cNvSpPr>
            <a:spLocks noGrp="1"/>
          </p:cNvSpPr>
          <p:nvPr>
            <p:ph type="body" sz="quarter" idx="20" hasCustomPrompt="1"/>
          </p:nvPr>
        </p:nvSpPr>
        <p:spPr>
          <a:xfrm>
            <a:off x="596900" y="1520977"/>
            <a:ext cx="702000" cy="4644873"/>
          </a:xfrm>
          <a:prstGeom prst="rect">
            <a:avLst/>
          </a:prstGeom>
          <a:solidFill>
            <a:schemeClr val="accent5"/>
          </a:solidFill>
        </p:spPr>
        <p:txBody>
          <a:bodyPr lIns="36000" tIns="0" rIns="36000" bIns="0" anchor="b">
            <a:normAutofit/>
          </a:bodyPr>
          <a:lstStyle>
            <a:lvl1pPr algn="ctr">
              <a:defRPr sz="3600" b="1">
                <a:solidFill>
                  <a:srgbClr val="FFFFFF"/>
                </a:solidFill>
              </a:defRPr>
            </a:lvl1pPr>
          </a:lstStyle>
          <a:p>
            <a:pPr lvl="0"/>
            <a:r>
              <a:rPr lang="en-GB" dirty="0"/>
              <a:t>##</a:t>
            </a:r>
          </a:p>
        </p:txBody>
      </p:sp>
      <p:sp>
        <p:nvSpPr>
          <p:cNvPr id="13" name="Text Placeholder 3"/>
          <p:cNvSpPr>
            <a:spLocks noGrp="1"/>
          </p:cNvSpPr>
          <p:nvPr>
            <p:ph type="body" sz="quarter" idx="21" hasCustomPrompt="1"/>
          </p:nvPr>
        </p:nvSpPr>
        <p:spPr>
          <a:xfrm>
            <a:off x="5100554" y="1520977"/>
            <a:ext cx="702000" cy="4644873"/>
          </a:xfrm>
          <a:prstGeom prst="rect">
            <a:avLst/>
          </a:prstGeom>
          <a:solidFill>
            <a:schemeClr val="accent4"/>
          </a:solidFill>
        </p:spPr>
        <p:txBody>
          <a:bodyPr lIns="36000" tIns="0" rIns="36000" bIns="0" anchor="b">
            <a:normAutofit/>
          </a:bodyPr>
          <a:lstStyle>
            <a:lvl1pPr algn="ctr">
              <a:defRPr sz="3600" b="1">
                <a:solidFill>
                  <a:schemeClr val="bg1"/>
                </a:solidFill>
              </a:defRPr>
            </a:lvl1pPr>
          </a:lstStyle>
          <a:p>
            <a:pPr lvl="0"/>
            <a:r>
              <a:rPr lang="en-GB" dirty="0"/>
              <a:t>##</a:t>
            </a:r>
          </a:p>
        </p:txBody>
      </p:sp>
      <p:sp>
        <p:nvSpPr>
          <p:cNvPr id="8" name="Content Placeholder 2"/>
          <p:cNvSpPr>
            <a:spLocks noGrp="1"/>
          </p:cNvSpPr>
          <p:nvPr>
            <p:ph idx="24"/>
          </p:nvPr>
        </p:nvSpPr>
        <p:spPr>
          <a:xfrm>
            <a:off x="1485900" y="1520825"/>
            <a:ext cx="3279600" cy="4646438"/>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25"/>
          </p:nvPr>
        </p:nvSpPr>
        <p:spPr>
          <a:xfrm>
            <a:off x="6028080" y="1520825"/>
            <a:ext cx="3279600" cy="4646438"/>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7">
            <a:extLst>
              <a:ext uri="{FF2B5EF4-FFF2-40B4-BE49-F238E27FC236}">
                <a16:creationId xmlns:a16="http://schemas.microsoft.com/office/drawing/2014/main" id="{64A95D66-B116-49F1-B2B1-022CA45F4F4D}"/>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9" name="Straight Connector 8">
            <a:extLst>
              <a:ext uri="{FF2B5EF4-FFF2-40B4-BE49-F238E27FC236}">
                <a16:creationId xmlns:a16="http://schemas.microsoft.com/office/drawing/2014/main" id="{E360F14B-1CDA-4782-B678-E078D67A0D8B}"/>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206098"/>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 (Light Logo)">
    <p:spTree>
      <p:nvGrpSpPr>
        <p:cNvPr id="1" name=""/>
        <p:cNvGrpSpPr/>
        <p:nvPr/>
      </p:nvGrpSpPr>
      <p:grpSpPr>
        <a:xfrm>
          <a:off x="0" y="0"/>
          <a:ext cx="0" cy="0"/>
          <a:chOff x="0" y="0"/>
          <a:chExt cx="0" cy="0"/>
        </a:xfrm>
      </p:grpSpPr>
      <p:sp>
        <p:nvSpPr>
          <p:cNvPr id="20" name="plcPicture">
            <a:extLst>
              <a:ext uri="{FF2B5EF4-FFF2-40B4-BE49-F238E27FC236}">
                <a16:creationId xmlns:a16="http://schemas.microsoft.com/office/drawing/2014/main" id="{356C3E04-97B9-4135-8E0D-4986E5EFA05F}"/>
              </a:ext>
            </a:extLst>
          </p:cNvPr>
          <p:cNvSpPr>
            <a:spLocks noGrp="1"/>
          </p:cNvSpPr>
          <p:nvPr>
            <p:ph type="pic" sz="quarter" idx="19" hasCustomPrompt="1"/>
          </p:nvPr>
        </p:nvSpPr>
        <p:spPr>
          <a:xfrm>
            <a:off x="2" y="0"/>
            <a:ext cx="6196337" cy="6858000"/>
          </a:xfrm>
          <a:custGeom>
            <a:avLst/>
            <a:gdLst>
              <a:gd name="connsiteX0" fmla="*/ 0 w 6196337"/>
              <a:gd name="connsiteY0" fmla="*/ 0 h 6858000"/>
              <a:gd name="connsiteX1" fmla="*/ 1350667 w 6196337"/>
              <a:gd name="connsiteY1" fmla="*/ 0 h 6858000"/>
              <a:gd name="connsiteX2" fmla="*/ 1218305 w 6196337"/>
              <a:gd name="connsiteY2" fmla="*/ 285443 h 6858000"/>
              <a:gd name="connsiteX3" fmla="*/ 2848581 w 6196337"/>
              <a:gd name="connsiteY3" fmla="*/ 996956 h 6858000"/>
              <a:gd name="connsiteX4" fmla="*/ 3377755 w 6196337"/>
              <a:gd name="connsiteY4" fmla="*/ 33053 h 6858000"/>
              <a:gd name="connsiteX5" fmla="*/ 3401115 w 6196337"/>
              <a:gd name="connsiteY5" fmla="*/ 0 h 6858000"/>
              <a:gd name="connsiteX6" fmla="*/ 3528829 w 6196337"/>
              <a:gd name="connsiteY6" fmla="*/ 0 h 6858000"/>
              <a:gd name="connsiteX7" fmla="*/ 3389366 w 6196337"/>
              <a:gd name="connsiteY7" fmla="*/ 206418 h 6858000"/>
              <a:gd name="connsiteX8" fmla="*/ 2594638 w 6196337"/>
              <a:gd name="connsiteY8" fmla="*/ 2103964 h 6858000"/>
              <a:gd name="connsiteX9" fmla="*/ 4336162 w 6196337"/>
              <a:gd name="connsiteY9" fmla="*/ 2500017 h 6858000"/>
              <a:gd name="connsiteX10" fmla="*/ 5863882 w 6196337"/>
              <a:gd name="connsiteY10" fmla="*/ 110806 h 6858000"/>
              <a:gd name="connsiteX11" fmla="*/ 6015312 w 6196337"/>
              <a:gd name="connsiteY11" fmla="*/ 0 h 6858000"/>
              <a:gd name="connsiteX12" fmla="*/ 6196337 w 6196337"/>
              <a:gd name="connsiteY12" fmla="*/ 0 h 6858000"/>
              <a:gd name="connsiteX13" fmla="*/ 6135381 w 6196337"/>
              <a:gd name="connsiteY13" fmla="*/ 39078 h 6858000"/>
              <a:gd name="connsiteX14" fmla="*/ 4332974 w 6196337"/>
              <a:gd name="connsiteY14" fmla="*/ 3428999 h 6858000"/>
              <a:gd name="connsiteX15" fmla="*/ 6135381 w 6196337"/>
              <a:gd name="connsiteY15" fmla="*/ 6818922 h 6858000"/>
              <a:gd name="connsiteX16" fmla="*/ 6196337 w 6196337"/>
              <a:gd name="connsiteY16" fmla="*/ 6858000 h 6858000"/>
              <a:gd name="connsiteX17" fmla="*/ 0 w 6196337"/>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96337" h="6858000">
                <a:moveTo>
                  <a:pt x="0" y="0"/>
                </a:moveTo>
                <a:lnTo>
                  <a:pt x="1350667" y="0"/>
                </a:lnTo>
                <a:lnTo>
                  <a:pt x="1218305" y="285443"/>
                </a:lnTo>
                <a:lnTo>
                  <a:pt x="2848581" y="996956"/>
                </a:lnTo>
                <a:cubicBezTo>
                  <a:pt x="2995799" y="659639"/>
                  <a:pt x="3173030" y="337090"/>
                  <a:pt x="3377755" y="33053"/>
                </a:cubicBezTo>
                <a:lnTo>
                  <a:pt x="3401115" y="0"/>
                </a:lnTo>
                <a:lnTo>
                  <a:pt x="3528829" y="0"/>
                </a:lnTo>
                <a:lnTo>
                  <a:pt x="3389366" y="206418"/>
                </a:lnTo>
                <a:cubicBezTo>
                  <a:pt x="3020227" y="782766"/>
                  <a:pt x="2749351" y="1423663"/>
                  <a:pt x="2594638" y="2103964"/>
                </a:cubicBezTo>
                <a:lnTo>
                  <a:pt x="4336162" y="2500017"/>
                </a:lnTo>
                <a:cubicBezTo>
                  <a:pt x="4553100" y="1546099"/>
                  <a:pt x="5095808" y="702688"/>
                  <a:pt x="5863882" y="110806"/>
                </a:cubicBezTo>
                <a:lnTo>
                  <a:pt x="6015312" y="0"/>
                </a:lnTo>
                <a:lnTo>
                  <a:pt x="6196337" y="0"/>
                </a:lnTo>
                <a:lnTo>
                  <a:pt x="6135381" y="39078"/>
                </a:lnTo>
                <a:cubicBezTo>
                  <a:pt x="5047938" y="773740"/>
                  <a:pt x="4332974" y="2017875"/>
                  <a:pt x="4332974" y="3428999"/>
                </a:cubicBezTo>
                <a:cubicBezTo>
                  <a:pt x="4332974" y="4840124"/>
                  <a:pt x="5047938" y="6084259"/>
                  <a:pt x="6135381" y="6818922"/>
                </a:cubicBezTo>
                <a:lnTo>
                  <a:pt x="6196337" y="6858000"/>
                </a:lnTo>
                <a:lnTo>
                  <a:pt x="0" y="6858000"/>
                </a:lnTo>
                <a:close/>
              </a:path>
            </a:pathLst>
          </a:custGeom>
          <a:solidFill>
            <a:srgbClr val="49BED8"/>
          </a:solidFill>
        </p:spPr>
        <p:txBody>
          <a:bodyPr wrap="square" lIns="36000" tIns="36000" rIns="36000" bIns="36000" anchor="ctr">
            <a:noAutofit/>
          </a:bodyPr>
          <a:lstStyle>
            <a:lvl1pPr algn="ctr">
              <a:defRPr>
                <a:solidFill>
                  <a:schemeClr val="accent4"/>
                </a:solidFill>
              </a:defRPr>
            </a:lvl1pPr>
          </a:lstStyle>
          <a:p>
            <a:r>
              <a:rPr lang="en-GB" dirty="0"/>
              <a:t>Image here</a:t>
            </a:r>
          </a:p>
        </p:txBody>
      </p:sp>
      <p:pic>
        <p:nvPicPr>
          <p:cNvPr id="22" name="Picture 21">
            <a:extLst>
              <a:ext uri="{FF2B5EF4-FFF2-40B4-BE49-F238E27FC236}">
                <a16:creationId xmlns:a16="http://schemas.microsoft.com/office/drawing/2014/main" id="{0F66423B-BDA7-4A32-B544-06E7CD9CF5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26873" y="322841"/>
            <a:ext cx="916962" cy="837683"/>
          </a:xfrm>
          <a:prstGeom prst="rect">
            <a:avLst/>
          </a:prstGeom>
        </p:spPr>
      </p:pic>
      <p:sp>
        <p:nvSpPr>
          <p:cNvPr id="23" name="txtWMTD">
            <a:extLst>
              <a:ext uri="{FF2B5EF4-FFF2-40B4-BE49-F238E27FC236}">
                <a16:creationId xmlns:a16="http://schemas.microsoft.com/office/drawing/2014/main" id="{DB218C3A-1E37-47D3-BB58-8910CECB5CFC}"/>
              </a:ext>
            </a:extLst>
          </p:cNvPr>
          <p:cNvSpPr txBox="1">
            <a:spLocks/>
          </p:cNvSpPr>
          <p:nvPr userDrawn="1"/>
        </p:nvSpPr>
        <p:spPr>
          <a:xfrm>
            <a:off x="7005711" y="5563773"/>
            <a:ext cx="2399624" cy="569742"/>
          </a:xfrm>
          <a:prstGeom prst="rect">
            <a:avLst/>
          </a:prstGeom>
        </p:spPr>
        <p:txBody>
          <a:bodyPr vert="horz" wrap="square" lIns="0" tIns="45720" rIns="91440" bIns="45720" rtlCol="0">
            <a:noAutofit/>
          </a:bodyPr>
          <a:lstStyle/>
          <a:p>
            <a:pPr algn="r">
              <a:spcAft>
                <a:spcPts val="0"/>
              </a:spcAft>
            </a:pPr>
            <a:r>
              <a:rPr lang="en-GB" sz="1400" b="1">
                <a:solidFill>
                  <a:schemeClr val="tx1"/>
                </a:solidFill>
                <a:effectLst/>
                <a:latin typeface="Arial" panose="020B0604020202020204" pitchFamily="34" charset="0"/>
                <a:ea typeface="Calibri" panose="020F0502020204030204" pitchFamily="34" charset="0"/>
                <a:cs typeface="Times New Roman" panose="02020603050405020304" pitchFamily="18" charset="0"/>
              </a:rPr>
              <a:t>Bringing Ingenuity to Life</a:t>
            </a:r>
          </a:p>
          <a:p>
            <a:pPr algn="r">
              <a:spcAft>
                <a:spcPts val="0"/>
              </a:spcAft>
            </a:pPr>
            <a:r>
              <a:rPr lang="en-GB" sz="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paconsulting.com</a:t>
            </a:r>
            <a:endParaRPr lang="en-GB"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24" name="Text Placeholder 22">
            <a:extLst>
              <a:ext uri="{FF2B5EF4-FFF2-40B4-BE49-F238E27FC236}">
                <a16:creationId xmlns:a16="http://schemas.microsoft.com/office/drawing/2014/main" id="{0C952537-D0C0-4E07-979A-439D4D6DFB7F}"/>
              </a:ext>
            </a:extLst>
          </p:cNvPr>
          <p:cNvSpPr>
            <a:spLocks noGrp="1"/>
          </p:cNvSpPr>
          <p:nvPr>
            <p:ph type="body" sz="quarter" idx="17" hasCustomPrompt="1"/>
          </p:nvPr>
        </p:nvSpPr>
        <p:spPr>
          <a:xfrm>
            <a:off x="5077731" y="4145991"/>
            <a:ext cx="3688267" cy="795999"/>
          </a:xfrm>
        </p:spPr>
        <p:txBody>
          <a:bodyPr lIns="0" tIns="46800" rIns="0">
            <a:normAutofit/>
          </a:bodyPr>
          <a:lstStyle>
            <a:lvl1pPr>
              <a:lnSpc>
                <a:spcPct val="110000"/>
              </a:lnSpc>
              <a:spcBef>
                <a:spcPts val="0"/>
              </a:spcBef>
              <a:spcAft>
                <a:spcPts val="800"/>
              </a:spcAft>
              <a:defRPr sz="1400" b="0" cap="none" baseline="0"/>
            </a:lvl1pPr>
            <a:lvl3pPr>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sz="1400"/>
            </a:lvl8pPr>
            <a:lvl9pPr marL="0" indent="0">
              <a:buNone/>
              <a:defRPr sz="1400"/>
            </a:lvl9pPr>
          </a:lstStyle>
          <a:p>
            <a:pPr lvl="0"/>
            <a:r>
              <a:rPr lang="en-GB"/>
              <a:t>Large text – Arial regular size 14</a:t>
            </a:r>
            <a:endParaRPr lang="en-GB" dirty="0"/>
          </a:p>
        </p:txBody>
      </p:sp>
      <p:sp>
        <p:nvSpPr>
          <p:cNvPr id="25" name="Text Placeholder 7">
            <a:extLst>
              <a:ext uri="{FF2B5EF4-FFF2-40B4-BE49-F238E27FC236}">
                <a16:creationId xmlns:a16="http://schemas.microsoft.com/office/drawing/2014/main" id="{C287CD36-C030-4F8D-8D26-A9FCABC3F6AC}"/>
              </a:ext>
            </a:extLst>
          </p:cNvPr>
          <p:cNvSpPr>
            <a:spLocks noGrp="1"/>
          </p:cNvSpPr>
          <p:nvPr>
            <p:ph type="body" sz="quarter" idx="15" hasCustomPrompt="1"/>
          </p:nvPr>
        </p:nvSpPr>
        <p:spPr>
          <a:xfrm>
            <a:off x="5074895" y="1782307"/>
            <a:ext cx="3691104" cy="2249244"/>
          </a:xfrm>
        </p:spPr>
        <p:txBody>
          <a:bodyPr anchor="b" anchorCtr="0">
            <a:noAutofit/>
          </a:bodyPr>
          <a:lstStyle>
            <a:lvl1pPr>
              <a:lnSpc>
                <a:spcPct val="90000"/>
              </a:lnSpc>
              <a:spcBef>
                <a:spcPts val="0"/>
              </a:spcBef>
              <a:spcAft>
                <a:spcPts val="0"/>
              </a:spcAft>
              <a:defRPr sz="3200" b="1" cap="none" spc="0" baseline="0">
                <a:solidFill>
                  <a:schemeClr val="tx1"/>
                </a:solidFill>
              </a:defRPr>
            </a:lvl1pPr>
            <a:lvl2pPr>
              <a:lnSpc>
                <a:spcPct val="90000"/>
              </a:lnSpc>
              <a:spcBef>
                <a:spcPts val="200"/>
              </a:spcBef>
              <a:spcAft>
                <a:spcPts val="0"/>
              </a:spcAft>
              <a:defRPr sz="2400" spc="0">
                <a:solidFill>
                  <a:schemeClr val="tx1"/>
                </a:solidFill>
              </a:defRPr>
            </a:lvl2pPr>
          </a:lstStyle>
          <a:p>
            <a:pPr lvl="0"/>
            <a:r>
              <a:rPr lang="en-GB" dirty="0"/>
              <a:t>Insert document heading can span up to three lines</a:t>
            </a:r>
          </a:p>
          <a:p>
            <a:pPr lvl="1"/>
            <a:r>
              <a:rPr lang="en-GB" dirty="0"/>
              <a:t>Insert subtitle this can </a:t>
            </a:r>
            <a:br>
              <a:rPr lang="en-GB" dirty="0"/>
            </a:br>
            <a:r>
              <a:rPr lang="en-GB" dirty="0"/>
              <a:t>span up to two lines</a:t>
            </a:r>
          </a:p>
        </p:txBody>
      </p:sp>
      <p:sp>
        <p:nvSpPr>
          <p:cNvPr id="14" name="txtSecureMarker1" hidden="1"/>
          <p:cNvSpPr txBox="1"/>
          <p:nvPr userDrawn="1"/>
        </p:nvSpPr>
        <p:spPr>
          <a:xfrm>
            <a:off x="3056020" y="57478"/>
            <a:ext cx="3793959" cy="261610"/>
          </a:xfrm>
          <a:prstGeom prst="rect">
            <a:avLst/>
          </a:prstGeom>
          <a:noFill/>
        </p:spPr>
        <p:txBody>
          <a:bodyPr wrap="square" rtlCol="0">
            <a:sp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
        <p:nvSpPr>
          <p:cNvPr id="15" name="txtSecureMarker2" hidden="1"/>
          <p:cNvSpPr txBox="1"/>
          <p:nvPr userDrawn="1"/>
        </p:nvSpPr>
        <p:spPr>
          <a:xfrm>
            <a:off x="3056020" y="6508376"/>
            <a:ext cx="3793959" cy="261610"/>
          </a:xfrm>
          <a:prstGeom prst="rect">
            <a:avLst/>
          </a:prstGeom>
          <a:noFill/>
        </p:spPr>
        <p:txBody>
          <a:bodyPr wrap="square" rtlCol="0">
            <a:sp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Tree>
    <p:extLst>
      <p:ext uri="{BB962C8B-B14F-4D97-AF65-F5344CB8AC3E}">
        <p14:creationId xmlns:p14="http://schemas.microsoft.com/office/powerpoint/2010/main" val="161132155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Numbered Sections">
    <p:spTree>
      <p:nvGrpSpPr>
        <p:cNvPr id="1" name=""/>
        <p:cNvGrpSpPr/>
        <p:nvPr/>
      </p:nvGrpSpPr>
      <p:grpSpPr>
        <a:xfrm>
          <a:off x="0" y="0"/>
          <a:ext cx="0" cy="0"/>
          <a:chOff x="0" y="0"/>
          <a:chExt cx="0" cy="0"/>
        </a:xfrm>
      </p:grpSpPr>
      <p:sp>
        <p:nvSpPr>
          <p:cNvPr id="21" name="Text Placeholder 3"/>
          <p:cNvSpPr>
            <a:spLocks noGrp="1"/>
          </p:cNvSpPr>
          <p:nvPr>
            <p:ph type="body" sz="quarter" idx="25" hasCustomPrompt="1"/>
          </p:nvPr>
        </p:nvSpPr>
        <p:spPr>
          <a:xfrm>
            <a:off x="596900" y="1520976"/>
            <a:ext cx="702000" cy="2254733"/>
          </a:xfrm>
          <a:prstGeom prst="rect">
            <a:avLst/>
          </a:prstGeom>
          <a:solidFill>
            <a:schemeClr val="accent5"/>
          </a:solidFill>
        </p:spPr>
        <p:txBody>
          <a:bodyPr lIns="36000" tIns="0" rIns="36000" bIns="0" anchor="b">
            <a:normAutofit/>
          </a:bodyPr>
          <a:lstStyle>
            <a:lvl1pPr algn="ctr">
              <a:defRPr sz="3600" b="1">
                <a:solidFill>
                  <a:srgbClr val="FFFFFF"/>
                </a:solidFill>
              </a:defRPr>
            </a:lvl1pPr>
          </a:lstStyle>
          <a:p>
            <a:pPr lvl="0"/>
            <a:r>
              <a:rPr lang="en-GB" dirty="0"/>
              <a:t>##</a:t>
            </a:r>
          </a:p>
        </p:txBody>
      </p:sp>
      <p:sp>
        <p:nvSpPr>
          <p:cNvPr id="22" name="Text Placeholder 3"/>
          <p:cNvSpPr>
            <a:spLocks noGrp="1"/>
          </p:cNvSpPr>
          <p:nvPr>
            <p:ph type="body" sz="quarter" idx="26" hasCustomPrompt="1"/>
          </p:nvPr>
        </p:nvSpPr>
        <p:spPr>
          <a:xfrm>
            <a:off x="5100554" y="1520976"/>
            <a:ext cx="702000" cy="2254733"/>
          </a:xfrm>
          <a:prstGeom prst="rect">
            <a:avLst/>
          </a:prstGeom>
          <a:solidFill>
            <a:schemeClr val="accent4"/>
          </a:solidFill>
        </p:spPr>
        <p:txBody>
          <a:bodyPr lIns="36000" tIns="0" rIns="36000" bIns="0" anchor="b">
            <a:normAutofit/>
          </a:bodyPr>
          <a:lstStyle>
            <a:lvl1pPr algn="ctr">
              <a:defRPr sz="3600" b="1">
                <a:solidFill>
                  <a:schemeClr val="bg1"/>
                </a:solidFill>
              </a:defRPr>
            </a:lvl1pPr>
          </a:lstStyle>
          <a:p>
            <a:pPr lvl="0"/>
            <a:r>
              <a:rPr lang="en-GB" dirty="0"/>
              <a:t>##</a:t>
            </a:r>
          </a:p>
        </p:txBody>
      </p:sp>
      <p:sp>
        <p:nvSpPr>
          <p:cNvPr id="25" name="Text Placeholder 3"/>
          <p:cNvSpPr>
            <a:spLocks noGrp="1"/>
          </p:cNvSpPr>
          <p:nvPr>
            <p:ph type="body" sz="quarter" idx="27" hasCustomPrompt="1"/>
          </p:nvPr>
        </p:nvSpPr>
        <p:spPr>
          <a:xfrm>
            <a:off x="596900" y="3911116"/>
            <a:ext cx="702000" cy="2254734"/>
          </a:xfrm>
          <a:prstGeom prst="rect">
            <a:avLst/>
          </a:prstGeom>
          <a:solidFill>
            <a:schemeClr val="accent4"/>
          </a:solidFill>
        </p:spPr>
        <p:txBody>
          <a:bodyPr lIns="36000" tIns="0" rIns="36000" bIns="0" anchor="b">
            <a:normAutofit/>
          </a:bodyPr>
          <a:lstStyle>
            <a:lvl1pPr algn="ctr">
              <a:defRPr sz="3600" b="1">
                <a:solidFill>
                  <a:schemeClr val="bg1"/>
                </a:solidFill>
              </a:defRPr>
            </a:lvl1pPr>
          </a:lstStyle>
          <a:p>
            <a:pPr lvl="0"/>
            <a:r>
              <a:rPr lang="en-GB" dirty="0"/>
              <a:t>##</a:t>
            </a:r>
          </a:p>
        </p:txBody>
      </p:sp>
      <p:sp>
        <p:nvSpPr>
          <p:cNvPr id="26" name="Text Placeholder 3"/>
          <p:cNvSpPr>
            <a:spLocks noGrp="1"/>
          </p:cNvSpPr>
          <p:nvPr>
            <p:ph type="body" sz="quarter" idx="28" hasCustomPrompt="1"/>
          </p:nvPr>
        </p:nvSpPr>
        <p:spPr>
          <a:xfrm>
            <a:off x="5100554" y="3913168"/>
            <a:ext cx="702000" cy="2254734"/>
          </a:xfrm>
          <a:prstGeom prst="rect">
            <a:avLst/>
          </a:prstGeom>
          <a:solidFill>
            <a:schemeClr val="accent5"/>
          </a:solidFill>
        </p:spPr>
        <p:txBody>
          <a:bodyPr lIns="36000" tIns="0" rIns="36000" bIns="0" anchor="b">
            <a:normAutofit/>
          </a:bodyPr>
          <a:lstStyle>
            <a:lvl1pPr algn="ctr">
              <a:defRPr sz="3600" b="1">
                <a:solidFill>
                  <a:srgbClr val="FFFFFF"/>
                </a:solidFill>
              </a:defRPr>
            </a:lvl1pPr>
          </a:lstStyle>
          <a:p>
            <a:pPr lvl="0"/>
            <a:r>
              <a:rPr lang="en-GB" dirty="0"/>
              <a:t>##</a:t>
            </a:r>
          </a:p>
        </p:txBody>
      </p:sp>
      <p:sp>
        <p:nvSpPr>
          <p:cNvPr id="17" name="Content Placeholder 2"/>
          <p:cNvSpPr>
            <a:spLocks noGrp="1"/>
          </p:cNvSpPr>
          <p:nvPr>
            <p:ph idx="24"/>
          </p:nvPr>
        </p:nvSpPr>
        <p:spPr>
          <a:xfrm>
            <a:off x="1485900" y="1520976"/>
            <a:ext cx="3279600" cy="2254733"/>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30"/>
          </p:nvPr>
        </p:nvSpPr>
        <p:spPr>
          <a:xfrm>
            <a:off x="1485900" y="3911116"/>
            <a:ext cx="3279600" cy="2254734"/>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2"/>
          <p:cNvSpPr>
            <a:spLocks noGrp="1"/>
          </p:cNvSpPr>
          <p:nvPr>
            <p:ph idx="31"/>
          </p:nvPr>
        </p:nvSpPr>
        <p:spPr>
          <a:xfrm>
            <a:off x="6028080" y="1520976"/>
            <a:ext cx="3279600" cy="2254733"/>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2"/>
          <p:cNvSpPr>
            <a:spLocks noGrp="1"/>
          </p:cNvSpPr>
          <p:nvPr>
            <p:ph idx="32"/>
          </p:nvPr>
        </p:nvSpPr>
        <p:spPr>
          <a:xfrm>
            <a:off x="6028080" y="3911116"/>
            <a:ext cx="3279600" cy="2254734"/>
          </a:xfrm>
          <a:prstGeom prst="rect">
            <a:avLst/>
          </a:prstGeom>
        </p:spPr>
        <p:txBody>
          <a:bodyPr numCol="1" spcCol="180000">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7">
            <a:extLst>
              <a:ext uri="{FF2B5EF4-FFF2-40B4-BE49-F238E27FC236}">
                <a16:creationId xmlns:a16="http://schemas.microsoft.com/office/drawing/2014/main" id="{CE70EEE8-B0C0-4305-8EE6-42F4FBBF1B86}"/>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dirty="0"/>
              <a:t>Click to edit title </a:t>
            </a:r>
          </a:p>
          <a:p>
            <a:pPr lvl="1"/>
            <a:r>
              <a:rPr lang="en-GB" dirty="0"/>
              <a:t>Second level</a:t>
            </a:r>
          </a:p>
        </p:txBody>
      </p:sp>
      <p:cxnSp>
        <p:nvCxnSpPr>
          <p:cNvPr id="11" name="Straight Connector 10">
            <a:extLst>
              <a:ext uri="{FF2B5EF4-FFF2-40B4-BE49-F238E27FC236}">
                <a16:creationId xmlns:a16="http://schemas.microsoft.com/office/drawing/2014/main" id="{0AE3B56E-513F-4C7C-8924-01FED2C9F0EA}"/>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31684"/>
      </p:ext>
    </p:extLst>
  </p:cSld>
  <p:clrMapOvr>
    <a:masterClrMapping/>
  </p:clrMapOvr>
  <p:transition>
    <p:fad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Tile – Title top left">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0D3906B7-13C8-4F51-9402-4B2C93E8BC5D}"/>
              </a:ext>
            </a:extLst>
          </p:cNvPr>
          <p:cNvSpPr>
            <a:spLocks noGrp="1"/>
          </p:cNvSpPr>
          <p:nvPr>
            <p:ph type="pic" sz="quarter" idx="21"/>
          </p:nvPr>
        </p:nvSpPr>
        <p:spPr>
          <a:xfrm>
            <a:off x="6503726" y="3374700"/>
            <a:ext cx="3096000" cy="3078326"/>
          </a:xfrm>
          <a:solidFill>
            <a:schemeClr val="accent6"/>
          </a:solidFill>
        </p:spPr>
        <p:txBody>
          <a:bodyPr lIns="36000" tIns="36000" rIns="36000" bIns="36000" anchor="ctr">
            <a:normAutofit/>
          </a:bodyPr>
          <a:lstStyle>
            <a:lvl1pPr algn="ctr">
              <a:lnSpc>
                <a:spcPct val="100000"/>
              </a:lnSpc>
              <a:spcAft>
                <a:spcPts val="0"/>
              </a:spcAft>
              <a:defRPr sz="1600">
                <a:solidFill>
                  <a:schemeClr val="accent4"/>
                </a:solidFill>
              </a:defRPr>
            </a:lvl1pPr>
          </a:lstStyle>
          <a:p>
            <a:r>
              <a:rPr lang="en-US"/>
              <a:t>Click icon to add picture</a:t>
            </a:r>
            <a:endParaRPr lang="en-GB" dirty="0"/>
          </a:p>
        </p:txBody>
      </p:sp>
      <p:sp>
        <p:nvSpPr>
          <p:cNvPr id="14" name="Picture Placeholder 3">
            <a:extLst>
              <a:ext uri="{FF2B5EF4-FFF2-40B4-BE49-F238E27FC236}">
                <a16:creationId xmlns:a16="http://schemas.microsoft.com/office/drawing/2014/main" id="{4827E710-CB69-4A4A-8A8F-5ADC822A65AF}"/>
              </a:ext>
            </a:extLst>
          </p:cNvPr>
          <p:cNvSpPr>
            <a:spLocks noGrp="1"/>
          </p:cNvSpPr>
          <p:nvPr>
            <p:ph type="pic" sz="quarter" idx="20"/>
          </p:nvPr>
        </p:nvSpPr>
        <p:spPr>
          <a:xfrm>
            <a:off x="3405001" y="296862"/>
            <a:ext cx="3096000" cy="3078000"/>
          </a:xfrm>
          <a:solidFill>
            <a:schemeClr val="accent6"/>
          </a:solidFill>
        </p:spPr>
        <p:txBody>
          <a:bodyPr lIns="36000" tIns="36000" rIns="36000" bIns="36000" anchor="ctr">
            <a:normAutofit/>
          </a:bodyPr>
          <a:lstStyle>
            <a:lvl1pPr algn="ctr">
              <a:lnSpc>
                <a:spcPct val="100000"/>
              </a:lnSpc>
              <a:spcAft>
                <a:spcPts val="0"/>
              </a:spcAft>
              <a:defRPr sz="1600">
                <a:solidFill>
                  <a:schemeClr val="accent4"/>
                </a:solidFill>
              </a:defRPr>
            </a:lvl1pPr>
          </a:lstStyle>
          <a:p>
            <a:r>
              <a:rPr lang="en-US"/>
              <a:t>Click icon to add picture</a:t>
            </a:r>
            <a:endParaRPr lang="en-GB" dirty="0"/>
          </a:p>
        </p:txBody>
      </p:sp>
      <p:sp>
        <p:nvSpPr>
          <p:cNvPr id="15" name="Content Placeholder 2">
            <a:extLst>
              <a:ext uri="{FF2B5EF4-FFF2-40B4-BE49-F238E27FC236}">
                <a16:creationId xmlns:a16="http://schemas.microsoft.com/office/drawing/2014/main" id="{723781CC-DF17-40C3-A756-B26E389B6554}"/>
              </a:ext>
            </a:extLst>
          </p:cNvPr>
          <p:cNvSpPr>
            <a:spLocks noGrp="1"/>
          </p:cNvSpPr>
          <p:nvPr>
            <p:ph idx="1"/>
          </p:nvPr>
        </p:nvSpPr>
        <p:spPr>
          <a:xfrm>
            <a:off x="6760455" y="586862"/>
            <a:ext cx="2582543" cy="2527200"/>
          </a:xfrm>
        </p:spPr>
        <p:txBody>
          <a:bodyPr numCol="1" spcCol="180000" anchor="ctr">
            <a:noAutofit/>
          </a:bodyPr>
          <a:lstStyle>
            <a:lvl1pPr>
              <a:defRPr>
                <a:solidFill>
                  <a:schemeClr val="tx1"/>
                </a:solidFill>
              </a:defRPr>
            </a:lvl1pPr>
            <a:lvl2pPr>
              <a:defRPr>
                <a:solidFill>
                  <a:schemeClr val="tx1"/>
                </a:solidFill>
              </a:defRPr>
            </a:lvl2pPr>
            <a:lvl3pPr>
              <a:defRPr>
                <a:solidFill>
                  <a:schemeClr val="tx1"/>
                </a:solidFill>
              </a:defRPr>
            </a:lvl3pPr>
            <a:lvl4pPr>
              <a:buClrTx/>
              <a:defRPr>
                <a:solidFill>
                  <a:schemeClr val="tx1"/>
                </a:solidFill>
              </a:defRPr>
            </a:lvl4pPr>
            <a:lvl5pPr>
              <a:buClrTx/>
              <a:defRPr>
                <a:solidFill>
                  <a:schemeClr val="tx1"/>
                </a:solidFill>
              </a:defRPr>
            </a:lvl5pPr>
            <a:lvl6pPr>
              <a:buClrTx/>
              <a:defRPr baseline="0">
                <a:solidFill>
                  <a:schemeClr val="tx1"/>
                </a:solidFill>
              </a:defRPr>
            </a:lvl6pPr>
            <a:lvl7pPr>
              <a:buClr>
                <a:schemeClr val="bg1"/>
              </a:buClr>
              <a:defRPr>
                <a:solidFill>
                  <a:schemeClr val="tx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7">
            <a:extLst>
              <a:ext uri="{FF2B5EF4-FFF2-40B4-BE49-F238E27FC236}">
                <a16:creationId xmlns:a16="http://schemas.microsoft.com/office/drawing/2014/main" id="{CFA0068F-BD31-4349-91B7-CEB346FD8DA3}"/>
              </a:ext>
            </a:extLst>
          </p:cNvPr>
          <p:cNvSpPr>
            <a:spLocks noGrp="1"/>
          </p:cNvSpPr>
          <p:nvPr>
            <p:ph type="body" sz="quarter" idx="13" hasCustomPrompt="1"/>
          </p:nvPr>
        </p:nvSpPr>
        <p:spPr>
          <a:xfrm>
            <a:off x="599280" y="586862"/>
            <a:ext cx="2523896" cy="718057"/>
          </a:xfr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a:t>Click to edit title </a:t>
            </a:r>
          </a:p>
          <a:p>
            <a:pPr lvl="1"/>
            <a:r>
              <a:rPr lang="en-GB"/>
              <a:t>Second level</a:t>
            </a:r>
            <a:endParaRPr lang="en-GB" dirty="0"/>
          </a:p>
        </p:txBody>
      </p:sp>
      <p:sp>
        <p:nvSpPr>
          <p:cNvPr id="18" name="Content Placeholder 2">
            <a:extLst>
              <a:ext uri="{FF2B5EF4-FFF2-40B4-BE49-F238E27FC236}">
                <a16:creationId xmlns:a16="http://schemas.microsoft.com/office/drawing/2014/main" id="{34430DA9-E4BC-4438-AF60-76CE4893CFBE}"/>
              </a:ext>
            </a:extLst>
          </p:cNvPr>
          <p:cNvSpPr>
            <a:spLocks noGrp="1"/>
          </p:cNvSpPr>
          <p:nvPr>
            <p:ph idx="23"/>
          </p:nvPr>
        </p:nvSpPr>
        <p:spPr>
          <a:xfrm>
            <a:off x="3661730" y="3659478"/>
            <a:ext cx="2582543" cy="2527200"/>
          </a:xfrm>
        </p:spPr>
        <p:txBody>
          <a:bodyPr numCol="1" spcCol="180000" anchor="ctr">
            <a:noAutofit/>
          </a:bodyPr>
          <a:lstStyle>
            <a:lvl1pPr>
              <a:defRPr>
                <a:solidFill>
                  <a:schemeClr val="tx1"/>
                </a:solidFill>
              </a:defRPr>
            </a:lvl1pPr>
            <a:lvl2pPr>
              <a:defRPr>
                <a:solidFill>
                  <a:schemeClr val="tx1"/>
                </a:solidFill>
              </a:defRPr>
            </a:lvl2pPr>
            <a:lvl3pPr>
              <a:defRPr>
                <a:solidFill>
                  <a:schemeClr val="tx1"/>
                </a:solidFill>
              </a:defRPr>
            </a:lvl3pPr>
            <a:lvl4pPr>
              <a:buClrTx/>
              <a:defRPr>
                <a:solidFill>
                  <a:schemeClr val="tx1"/>
                </a:solidFill>
              </a:defRPr>
            </a:lvl4pPr>
            <a:lvl5pPr>
              <a:buClrTx/>
              <a:defRPr>
                <a:solidFill>
                  <a:schemeClr val="tx1"/>
                </a:solidFill>
              </a:defRPr>
            </a:lvl5pPr>
            <a:lvl6pPr>
              <a:buClrTx/>
              <a:defRPr baseline="0">
                <a:solidFill>
                  <a:schemeClr val="tx1"/>
                </a:solidFill>
              </a:defRPr>
            </a:lvl6pPr>
            <a:lvl7pPr>
              <a:buClr>
                <a:schemeClr val="bg1"/>
              </a:buClr>
              <a:defRPr>
                <a:solidFill>
                  <a:schemeClr val="tx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9" name="Straight Connector 18">
            <a:extLst>
              <a:ext uri="{FF2B5EF4-FFF2-40B4-BE49-F238E27FC236}">
                <a16:creationId xmlns:a16="http://schemas.microsoft.com/office/drawing/2014/main" id="{C1371F62-1B66-49F8-99F8-FC6B126D5C80}"/>
              </a:ext>
            </a:extLst>
          </p:cNvPr>
          <p:cNvCxnSpPr>
            <a:cxnSpLocks/>
          </p:cNvCxnSpPr>
          <p:nvPr userDrawn="1"/>
        </p:nvCxnSpPr>
        <p:spPr>
          <a:xfrm>
            <a:off x="599280" y="1304925"/>
            <a:ext cx="252389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F2018CFD-C9B8-46B2-83E2-62172FFE54EF}"/>
              </a:ext>
            </a:extLst>
          </p:cNvPr>
          <p:cNvSpPr>
            <a:spLocks noGrp="1"/>
          </p:cNvSpPr>
          <p:nvPr>
            <p:ph idx="24"/>
          </p:nvPr>
        </p:nvSpPr>
        <p:spPr>
          <a:xfrm>
            <a:off x="599280" y="1520825"/>
            <a:ext cx="2523896" cy="4645025"/>
          </a:xfrm>
        </p:spPr>
        <p:txBody>
          <a:bodyPr numCol="1" spcCol="180000">
            <a:noAutofit/>
          </a:bodyPr>
          <a:lstStyle>
            <a:lvl1pPr>
              <a:defRPr>
                <a:solidFill>
                  <a:schemeClr val="tx1"/>
                </a:solidFill>
              </a:defRPr>
            </a:lvl1pPr>
            <a:lvl2pPr>
              <a:defRPr>
                <a:solidFill>
                  <a:schemeClr val="tx1"/>
                </a:solidFill>
              </a:defRPr>
            </a:lvl2pPr>
            <a:lvl3pPr>
              <a:defRPr>
                <a:solidFill>
                  <a:schemeClr val="tx1"/>
                </a:solidFill>
              </a:defRPr>
            </a:lvl3pPr>
            <a:lvl4pPr>
              <a:buClrTx/>
              <a:defRPr>
                <a:solidFill>
                  <a:schemeClr val="tx1"/>
                </a:solidFill>
              </a:defRPr>
            </a:lvl4pPr>
            <a:lvl5pPr>
              <a:buClrTx/>
              <a:defRPr>
                <a:solidFill>
                  <a:schemeClr val="tx1"/>
                </a:solidFill>
              </a:defRPr>
            </a:lvl5pPr>
            <a:lvl6pPr>
              <a:buClrTx/>
              <a:defRPr baseline="0">
                <a:solidFill>
                  <a:schemeClr val="tx1"/>
                </a:solidFill>
              </a:defRPr>
            </a:lvl6pPr>
            <a:lvl7pPr>
              <a:buClr>
                <a:schemeClr val="bg1"/>
              </a:buClr>
              <a:defRPr>
                <a:solidFill>
                  <a:schemeClr val="tx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Rectangle 24">
            <a:extLst>
              <a:ext uri="{FF2B5EF4-FFF2-40B4-BE49-F238E27FC236}">
                <a16:creationId xmlns:a16="http://schemas.microsoft.com/office/drawing/2014/main" id="{C202980C-BB43-402E-B793-ECEC523EE0A3}"/>
              </a:ext>
            </a:extLst>
          </p:cNvPr>
          <p:cNvSpPr>
            <a:spLocks/>
          </p:cNvSpPr>
          <p:nvPr userDrawn="1"/>
        </p:nvSpPr>
        <p:spPr>
          <a:xfrm>
            <a:off x="6336884" y="3659478"/>
            <a:ext cx="72000" cy="252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792CE8C9-C708-4125-8D1D-288D3850AD61}"/>
              </a:ext>
            </a:extLst>
          </p:cNvPr>
          <p:cNvSpPr>
            <a:spLocks/>
          </p:cNvSpPr>
          <p:nvPr userDrawn="1"/>
        </p:nvSpPr>
        <p:spPr>
          <a:xfrm>
            <a:off x="6598702" y="586862"/>
            <a:ext cx="72000" cy="25335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07803381"/>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Tile – Title top r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41BDB588-A214-4C65-849B-FE6326276EB8}"/>
              </a:ext>
            </a:extLst>
          </p:cNvPr>
          <p:cNvSpPr>
            <a:spLocks noGrp="1"/>
          </p:cNvSpPr>
          <p:nvPr>
            <p:ph type="pic" sz="quarter" idx="25"/>
          </p:nvPr>
        </p:nvSpPr>
        <p:spPr>
          <a:xfrm>
            <a:off x="3405001" y="3374862"/>
            <a:ext cx="3096000" cy="3078326"/>
          </a:xfrm>
          <a:solidFill>
            <a:schemeClr val="accent6"/>
          </a:solidFill>
        </p:spPr>
        <p:txBody>
          <a:bodyPr lIns="36000" tIns="36000" rIns="36000" bIns="36000" anchor="ctr">
            <a:normAutofit/>
          </a:bodyPr>
          <a:lstStyle>
            <a:lvl1pPr algn="ctr">
              <a:lnSpc>
                <a:spcPct val="100000"/>
              </a:lnSpc>
              <a:spcAft>
                <a:spcPts val="0"/>
              </a:spcAft>
              <a:defRPr sz="1600">
                <a:solidFill>
                  <a:schemeClr val="accent4"/>
                </a:solidFill>
              </a:defRPr>
            </a:lvl1pPr>
          </a:lstStyle>
          <a:p>
            <a:r>
              <a:rPr lang="en-US"/>
              <a:t>Click icon to add picture</a:t>
            </a:r>
            <a:endParaRPr lang="en-GB" dirty="0"/>
          </a:p>
        </p:txBody>
      </p:sp>
      <p:sp>
        <p:nvSpPr>
          <p:cNvPr id="11" name="Rectangle 10">
            <a:extLst>
              <a:ext uri="{FF2B5EF4-FFF2-40B4-BE49-F238E27FC236}">
                <a16:creationId xmlns:a16="http://schemas.microsoft.com/office/drawing/2014/main" id="{1911C9BB-D479-4CFA-BD9E-3B80414FB640}"/>
              </a:ext>
            </a:extLst>
          </p:cNvPr>
          <p:cNvSpPr>
            <a:spLocks/>
          </p:cNvSpPr>
          <p:nvPr userDrawn="1"/>
        </p:nvSpPr>
        <p:spPr>
          <a:xfrm>
            <a:off x="3230237" y="3659476"/>
            <a:ext cx="72000" cy="25272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11454467-7F18-4FF4-9DC3-BFBCEE9EF265}"/>
              </a:ext>
            </a:extLst>
          </p:cNvPr>
          <p:cNvSpPr>
            <a:spLocks/>
          </p:cNvSpPr>
          <p:nvPr userDrawn="1"/>
        </p:nvSpPr>
        <p:spPr>
          <a:xfrm>
            <a:off x="3503487" y="586861"/>
            <a:ext cx="72000" cy="252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Picture Placeholder 3">
            <a:extLst>
              <a:ext uri="{FF2B5EF4-FFF2-40B4-BE49-F238E27FC236}">
                <a16:creationId xmlns:a16="http://schemas.microsoft.com/office/drawing/2014/main" id="{2BCCAC21-BECD-4FB3-A790-64AD85614D52}"/>
              </a:ext>
            </a:extLst>
          </p:cNvPr>
          <p:cNvSpPr>
            <a:spLocks noGrp="1"/>
          </p:cNvSpPr>
          <p:nvPr>
            <p:ph type="pic" sz="quarter" idx="22"/>
          </p:nvPr>
        </p:nvSpPr>
        <p:spPr>
          <a:xfrm>
            <a:off x="307976" y="296862"/>
            <a:ext cx="3096000" cy="3078000"/>
          </a:xfrm>
          <a:solidFill>
            <a:schemeClr val="accent6"/>
          </a:solidFill>
        </p:spPr>
        <p:txBody>
          <a:bodyPr lIns="36000" tIns="36000" rIns="36000" bIns="36000" anchor="ctr">
            <a:normAutofit/>
          </a:bodyPr>
          <a:lstStyle>
            <a:lvl1pPr algn="ctr">
              <a:lnSpc>
                <a:spcPct val="100000"/>
              </a:lnSpc>
              <a:spcAft>
                <a:spcPts val="0"/>
              </a:spcAft>
              <a:defRPr sz="1600">
                <a:solidFill>
                  <a:schemeClr val="accent4"/>
                </a:solidFill>
              </a:defRPr>
            </a:lvl1pPr>
          </a:lstStyle>
          <a:p>
            <a:r>
              <a:rPr lang="en-US"/>
              <a:t>Click icon to add picture</a:t>
            </a:r>
            <a:endParaRPr lang="en-GB" dirty="0"/>
          </a:p>
        </p:txBody>
      </p:sp>
      <p:sp>
        <p:nvSpPr>
          <p:cNvPr id="17" name="Text Placeholder 7">
            <a:extLst>
              <a:ext uri="{FF2B5EF4-FFF2-40B4-BE49-F238E27FC236}">
                <a16:creationId xmlns:a16="http://schemas.microsoft.com/office/drawing/2014/main" id="{551FD33E-7E5E-4499-A59C-0C1A9665A8A9}"/>
              </a:ext>
            </a:extLst>
          </p:cNvPr>
          <p:cNvSpPr>
            <a:spLocks noGrp="1"/>
          </p:cNvSpPr>
          <p:nvPr>
            <p:ph type="body" sz="quarter" idx="28" hasCustomPrompt="1"/>
          </p:nvPr>
        </p:nvSpPr>
        <p:spPr>
          <a:xfrm>
            <a:off x="6781721" y="586863"/>
            <a:ext cx="2534400" cy="718062"/>
          </a:xfr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a:t>Click to edit title </a:t>
            </a:r>
          </a:p>
          <a:p>
            <a:pPr lvl="1"/>
            <a:r>
              <a:rPr lang="en-GB"/>
              <a:t>Second level</a:t>
            </a:r>
            <a:endParaRPr lang="en-GB" dirty="0"/>
          </a:p>
        </p:txBody>
      </p:sp>
      <p:sp>
        <p:nvSpPr>
          <p:cNvPr id="19" name="Content Placeholder 2">
            <a:extLst>
              <a:ext uri="{FF2B5EF4-FFF2-40B4-BE49-F238E27FC236}">
                <a16:creationId xmlns:a16="http://schemas.microsoft.com/office/drawing/2014/main" id="{12317B38-2955-4CE0-8C58-C3157497A49D}"/>
              </a:ext>
            </a:extLst>
          </p:cNvPr>
          <p:cNvSpPr>
            <a:spLocks noGrp="1"/>
          </p:cNvSpPr>
          <p:nvPr>
            <p:ph idx="1"/>
          </p:nvPr>
        </p:nvSpPr>
        <p:spPr>
          <a:xfrm>
            <a:off x="3662314" y="586862"/>
            <a:ext cx="2582543" cy="2527200"/>
          </a:xfrm>
        </p:spPr>
        <p:txBody>
          <a:bodyPr numCol="1" spcCol="180000" anchor="ctr">
            <a:noAutofit/>
          </a:bodyPr>
          <a:lstStyle>
            <a:lvl1pPr>
              <a:buClrTx/>
              <a:defRPr>
                <a:solidFill>
                  <a:sysClr val="windowText" lastClr="000000"/>
                </a:solidFill>
              </a:defRPr>
            </a:lvl1pPr>
            <a:lvl2pPr>
              <a:buClrTx/>
              <a:defRPr>
                <a:solidFill>
                  <a:sysClr val="windowText" lastClr="000000"/>
                </a:solidFill>
              </a:defRPr>
            </a:lvl2pPr>
            <a:lvl3pPr>
              <a:buClrTx/>
              <a:defRPr>
                <a:solidFill>
                  <a:sysClr val="windowText" lastClr="000000"/>
                </a:solidFill>
              </a:defRPr>
            </a:lvl3pPr>
            <a:lvl4pPr>
              <a:buClrTx/>
              <a:defRPr>
                <a:solidFill>
                  <a:sysClr val="windowText" lastClr="000000"/>
                </a:solidFill>
              </a:defRPr>
            </a:lvl4pPr>
            <a:lvl5pPr>
              <a:buClrTx/>
              <a:defRPr>
                <a:solidFill>
                  <a:sysClr val="windowText" lastClr="000000"/>
                </a:solidFill>
              </a:defRPr>
            </a:lvl5pPr>
            <a:lvl6pPr>
              <a:buClrTx/>
              <a:defRPr baseline="0">
                <a:solidFill>
                  <a:sysClr val="windowText" lastClr="000000"/>
                </a:solidFill>
              </a:defRPr>
            </a:lvl6pPr>
            <a:lvl7pPr>
              <a:buClr>
                <a:schemeClr val="bg1"/>
              </a:buClr>
              <a:defRPr>
                <a:solidFill>
                  <a:sysClr val="windowText" lastClr="000000"/>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Content Placeholder 2">
            <a:extLst>
              <a:ext uri="{FF2B5EF4-FFF2-40B4-BE49-F238E27FC236}">
                <a16:creationId xmlns:a16="http://schemas.microsoft.com/office/drawing/2014/main" id="{47846ADA-089A-458D-99F8-DF1F9CB8A90D}"/>
              </a:ext>
            </a:extLst>
          </p:cNvPr>
          <p:cNvSpPr>
            <a:spLocks noGrp="1"/>
          </p:cNvSpPr>
          <p:nvPr>
            <p:ph idx="23"/>
          </p:nvPr>
        </p:nvSpPr>
        <p:spPr>
          <a:xfrm>
            <a:off x="599280" y="3659478"/>
            <a:ext cx="2523896" cy="2527200"/>
          </a:xfrm>
        </p:spPr>
        <p:txBody>
          <a:bodyPr numCol="1" spcCol="180000" anchor="ctr">
            <a:noAutofit/>
          </a:bodyPr>
          <a:lstStyle>
            <a:lvl1pPr>
              <a:buClrTx/>
              <a:defRPr>
                <a:solidFill>
                  <a:sysClr val="windowText" lastClr="000000"/>
                </a:solidFill>
              </a:defRPr>
            </a:lvl1pPr>
            <a:lvl2pPr>
              <a:buClrTx/>
              <a:defRPr>
                <a:solidFill>
                  <a:sysClr val="windowText" lastClr="000000"/>
                </a:solidFill>
              </a:defRPr>
            </a:lvl2pPr>
            <a:lvl3pPr>
              <a:buClrTx/>
              <a:defRPr>
                <a:solidFill>
                  <a:sysClr val="windowText" lastClr="000000"/>
                </a:solidFill>
              </a:defRPr>
            </a:lvl3pPr>
            <a:lvl4pPr>
              <a:buClrTx/>
              <a:defRPr>
                <a:solidFill>
                  <a:sysClr val="windowText" lastClr="000000"/>
                </a:solidFill>
              </a:defRPr>
            </a:lvl4pPr>
            <a:lvl5pPr>
              <a:buClrTx/>
              <a:defRPr>
                <a:solidFill>
                  <a:sysClr val="windowText" lastClr="000000"/>
                </a:solidFill>
              </a:defRPr>
            </a:lvl5pPr>
            <a:lvl6pPr>
              <a:buClrTx/>
              <a:defRPr baseline="0">
                <a:solidFill>
                  <a:sysClr val="windowText" lastClr="000000"/>
                </a:solidFill>
              </a:defRPr>
            </a:lvl6pPr>
            <a:lvl7pPr>
              <a:buClr>
                <a:schemeClr val="bg1"/>
              </a:buClr>
              <a:defRPr>
                <a:solidFill>
                  <a:sysClr val="windowText" lastClr="000000"/>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23" name="Straight Connector 22">
            <a:extLst>
              <a:ext uri="{FF2B5EF4-FFF2-40B4-BE49-F238E27FC236}">
                <a16:creationId xmlns:a16="http://schemas.microsoft.com/office/drawing/2014/main" id="{2E8A5BDF-51DB-42FA-903D-45B41C8AD963}"/>
              </a:ext>
            </a:extLst>
          </p:cNvPr>
          <p:cNvCxnSpPr>
            <a:cxnSpLocks/>
          </p:cNvCxnSpPr>
          <p:nvPr userDrawn="1"/>
        </p:nvCxnSpPr>
        <p:spPr>
          <a:xfrm>
            <a:off x="6781721" y="1304925"/>
            <a:ext cx="252737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5072AABA-7B6D-4D04-81CB-C8AC1756F6ED}"/>
              </a:ext>
            </a:extLst>
          </p:cNvPr>
          <p:cNvSpPr>
            <a:spLocks noGrp="1"/>
          </p:cNvSpPr>
          <p:nvPr>
            <p:ph idx="29"/>
          </p:nvPr>
        </p:nvSpPr>
        <p:spPr>
          <a:xfrm>
            <a:off x="6760455" y="1520825"/>
            <a:ext cx="2540949" cy="4645025"/>
          </a:xfrm>
        </p:spPr>
        <p:txBody>
          <a:bodyPr numCol="1" spcCol="180000">
            <a:noAutofit/>
          </a:bodyPr>
          <a:lstStyle>
            <a:lvl1pPr>
              <a:defRPr>
                <a:solidFill>
                  <a:schemeClr val="tx1"/>
                </a:solidFill>
              </a:defRPr>
            </a:lvl1pPr>
            <a:lvl2pPr>
              <a:defRPr>
                <a:solidFill>
                  <a:schemeClr val="tx1"/>
                </a:solidFill>
              </a:defRPr>
            </a:lvl2pPr>
            <a:lvl3pPr>
              <a:defRPr>
                <a:solidFill>
                  <a:schemeClr val="tx1"/>
                </a:solidFill>
              </a:defRPr>
            </a:lvl3pPr>
            <a:lvl4pPr>
              <a:buClrTx/>
              <a:defRPr>
                <a:solidFill>
                  <a:schemeClr val="tx1"/>
                </a:solidFill>
              </a:defRPr>
            </a:lvl4pPr>
            <a:lvl5pPr>
              <a:buClrTx/>
              <a:defRPr>
                <a:solidFill>
                  <a:schemeClr val="tx1"/>
                </a:solidFill>
              </a:defRPr>
            </a:lvl5pPr>
            <a:lvl6pPr>
              <a:buClrTx/>
              <a:defRPr baseline="0">
                <a:solidFill>
                  <a:schemeClr val="tx1"/>
                </a:solidFill>
              </a:defRPr>
            </a:lvl6pPr>
            <a:lvl7pPr>
              <a:buClr>
                <a:schemeClr val="bg1"/>
              </a:buClr>
              <a:defRPr>
                <a:solidFill>
                  <a:schemeClr val="tx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1078818"/>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Ti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13474A-6DBC-4D1C-827A-51851F5443B2}"/>
              </a:ext>
            </a:extLst>
          </p:cNvPr>
          <p:cNvSpPr>
            <a:spLocks/>
          </p:cNvSpPr>
          <p:nvPr userDrawn="1"/>
        </p:nvSpPr>
        <p:spPr>
          <a:xfrm>
            <a:off x="3405001" y="3483139"/>
            <a:ext cx="619192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3">
            <a:extLst>
              <a:ext uri="{FF2B5EF4-FFF2-40B4-BE49-F238E27FC236}">
                <a16:creationId xmlns:a16="http://schemas.microsoft.com/office/drawing/2014/main" id="{6C727876-5554-4052-939E-B4E463CA7A65}"/>
              </a:ext>
            </a:extLst>
          </p:cNvPr>
          <p:cNvSpPr>
            <a:spLocks noGrp="1"/>
          </p:cNvSpPr>
          <p:nvPr>
            <p:ph type="pic" sz="quarter" idx="22"/>
          </p:nvPr>
        </p:nvSpPr>
        <p:spPr>
          <a:xfrm>
            <a:off x="3407806" y="296862"/>
            <a:ext cx="6191920" cy="3078000"/>
          </a:xfrm>
          <a:solidFill>
            <a:schemeClr val="accent6"/>
          </a:solidFill>
        </p:spPr>
        <p:txBody>
          <a:bodyPr lIns="36000" tIns="36000" rIns="36000" bIns="36000" anchor="ctr"/>
          <a:lstStyle>
            <a:lvl1pPr algn="ctr">
              <a:lnSpc>
                <a:spcPct val="100000"/>
              </a:lnSpc>
              <a:spcAft>
                <a:spcPts val="0"/>
              </a:spcAft>
              <a:defRPr>
                <a:solidFill>
                  <a:schemeClr val="accent4"/>
                </a:solidFill>
              </a:defRPr>
            </a:lvl1pPr>
          </a:lstStyle>
          <a:p>
            <a:r>
              <a:rPr lang="en-US"/>
              <a:t>Click icon to add picture</a:t>
            </a:r>
            <a:endParaRPr lang="en-GB" dirty="0"/>
          </a:p>
        </p:txBody>
      </p:sp>
      <p:sp>
        <p:nvSpPr>
          <p:cNvPr id="9" name="Text Placeholder 7">
            <a:extLst>
              <a:ext uri="{FF2B5EF4-FFF2-40B4-BE49-F238E27FC236}">
                <a16:creationId xmlns:a16="http://schemas.microsoft.com/office/drawing/2014/main" id="{E3705ECC-77E7-4C32-B8B6-86FB8E570AF1}"/>
              </a:ext>
            </a:extLst>
          </p:cNvPr>
          <p:cNvSpPr>
            <a:spLocks noGrp="1"/>
          </p:cNvSpPr>
          <p:nvPr>
            <p:ph type="body" sz="quarter" idx="13" hasCustomPrompt="1"/>
          </p:nvPr>
        </p:nvSpPr>
        <p:spPr>
          <a:xfrm>
            <a:off x="599280" y="586862"/>
            <a:ext cx="2523896" cy="718056"/>
          </a:xfr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a:t>Click to edit title </a:t>
            </a:r>
          </a:p>
          <a:p>
            <a:pPr lvl="1"/>
            <a:r>
              <a:rPr lang="en-GB"/>
              <a:t>Second level</a:t>
            </a:r>
            <a:endParaRPr lang="en-GB" dirty="0"/>
          </a:p>
        </p:txBody>
      </p:sp>
      <p:sp>
        <p:nvSpPr>
          <p:cNvPr id="11" name="Content Placeholder 2">
            <a:extLst>
              <a:ext uri="{FF2B5EF4-FFF2-40B4-BE49-F238E27FC236}">
                <a16:creationId xmlns:a16="http://schemas.microsoft.com/office/drawing/2014/main" id="{04E536CC-E4EF-40F7-8D79-6FAA0AF83FE6}"/>
              </a:ext>
            </a:extLst>
          </p:cNvPr>
          <p:cNvSpPr>
            <a:spLocks noGrp="1"/>
          </p:cNvSpPr>
          <p:nvPr>
            <p:ph idx="24"/>
          </p:nvPr>
        </p:nvSpPr>
        <p:spPr>
          <a:xfrm>
            <a:off x="3405001" y="3659478"/>
            <a:ext cx="6191920" cy="2527200"/>
          </a:xfrm>
        </p:spPr>
        <p:txBody>
          <a:bodyPr numCol="2" spcCol="180000">
            <a:noAutofit/>
          </a:bodyPr>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vl6pPr>
              <a:buClrTx/>
              <a:defRPr baseline="0">
                <a:solidFill>
                  <a:schemeClr val="tx1"/>
                </a:solidFill>
              </a:defRPr>
            </a:lvl6pPr>
            <a:lvl7pPr>
              <a:buClrTx/>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4" name="Straight Connector 13">
            <a:extLst>
              <a:ext uri="{FF2B5EF4-FFF2-40B4-BE49-F238E27FC236}">
                <a16:creationId xmlns:a16="http://schemas.microsoft.com/office/drawing/2014/main" id="{6F4BB5A8-082A-485F-9F0A-D8C9D77629D6}"/>
              </a:ext>
            </a:extLst>
          </p:cNvPr>
          <p:cNvCxnSpPr>
            <a:cxnSpLocks/>
          </p:cNvCxnSpPr>
          <p:nvPr userDrawn="1"/>
        </p:nvCxnSpPr>
        <p:spPr>
          <a:xfrm>
            <a:off x="599280" y="1304925"/>
            <a:ext cx="252389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D6777F9-CF84-449A-A12F-0293663CB3AA}"/>
              </a:ext>
            </a:extLst>
          </p:cNvPr>
          <p:cNvSpPr>
            <a:spLocks noGrp="1"/>
          </p:cNvSpPr>
          <p:nvPr>
            <p:ph idx="23"/>
          </p:nvPr>
        </p:nvSpPr>
        <p:spPr>
          <a:xfrm>
            <a:off x="599280" y="1520825"/>
            <a:ext cx="2523896" cy="4645025"/>
          </a:xfrm>
        </p:spPr>
        <p:txBody>
          <a:bodyPr numCol="1" spcCol="180000">
            <a:noAutofit/>
          </a:bodyPr>
          <a:lstStyle>
            <a:lvl1pPr>
              <a:defRPr>
                <a:solidFill>
                  <a:schemeClr val="tx1"/>
                </a:solidFill>
              </a:defRPr>
            </a:lvl1pPr>
            <a:lvl2pPr>
              <a:defRPr>
                <a:solidFill>
                  <a:schemeClr val="tx1"/>
                </a:solidFill>
              </a:defRPr>
            </a:lvl2pPr>
            <a:lvl3pPr>
              <a:defRPr>
                <a:solidFill>
                  <a:schemeClr val="tx1"/>
                </a:solidFill>
              </a:defRPr>
            </a:lvl3pPr>
            <a:lvl4pPr>
              <a:buClrTx/>
              <a:defRPr>
                <a:solidFill>
                  <a:schemeClr val="tx1"/>
                </a:solidFill>
              </a:defRPr>
            </a:lvl4pPr>
            <a:lvl5pPr>
              <a:buClrTx/>
              <a:defRPr>
                <a:solidFill>
                  <a:schemeClr val="tx1"/>
                </a:solidFill>
              </a:defRPr>
            </a:lvl5pPr>
            <a:lvl6pPr>
              <a:buClrTx/>
              <a:defRPr baseline="0">
                <a:solidFill>
                  <a:schemeClr val="tx1"/>
                </a:solidFill>
              </a:defRPr>
            </a:lvl6pPr>
            <a:lvl7pPr>
              <a:buClr>
                <a:schemeClr val="bg1"/>
              </a:buClr>
              <a:defRPr>
                <a:solidFill>
                  <a:schemeClr val="tx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80814145"/>
      </p:ext>
    </p:extLst>
  </p:cSld>
  <p:clrMapOvr>
    <a:masterClrMapping/>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Tile – Text top right">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F927DE2-0C7B-4E0A-B0AD-6724C4DFF38D}"/>
              </a:ext>
            </a:extLst>
          </p:cNvPr>
          <p:cNvSpPr>
            <a:spLocks noGrp="1"/>
          </p:cNvSpPr>
          <p:nvPr>
            <p:ph type="pic" sz="quarter" idx="22"/>
          </p:nvPr>
        </p:nvSpPr>
        <p:spPr>
          <a:xfrm>
            <a:off x="307975" y="296862"/>
            <a:ext cx="6191922" cy="6156326"/>
          </a:xfrm>
          <a:solidFill>
            <a:schemeClr val="accent6"/>
          </a:solidFill>
        </p:spPr>
        <p:txBody>
          <a:bodyPr lIns="36000" tIns="36000" rIns="36000" bIns="36000" anchor="ctr"/>
          <a:lstStyle>
            <a:lvl1pPr algn="ctr">
              <a:lnSpc>
                <a:spcPct val="100000"/>
              </a:lnSpc>
              <a:spcAft>
                <a:spcPts val="0"/>
              </a:spcAft>
              <a:defRPr>
                <a:solidFill>
                  <a:schemeClr val="accent4"/>
                </a:solidFill>
              </a:defRPr>
            </a:lvl1pPr>
          </a:lstStyle>
          <a:p>
            <a:r>
              <a:rPr lang="en-US"/>
              <a:t>Click icon to add picture</a:t>
            </a:r>
            <a:endParaRPr lang="en-GB" dirty="0"/>
          </a:p>
        </p:txBody>
      </p:sp>
      <p:sp>
        <p:nvSpPr>
          <p:cNvPr id="7" name="Text Placeholder 7">
            <a:extLst>
              <a:ext uri="{FF2B5EF4-FFF2-40B4-BE49-F238E27FC236}">
                <a16:creationId xmlns:a16="http://schemas.microsoft.com/office/drawing/2014/main" id="{1776CEAE-9FC4-4ABB-B581-E7579E50091F}"/>
              </a:ext>
            </a:extLst>
          </p:cNvPr>
          <p:cNvSpPr>
            <a:spLocks noGrp="1"/>
          </p:cNvSpPr>
          <p:nvPr>
            <p:ph type="body" sz="quarter" idx="28" hasCustomPrompt="1"/>
          </p:nvPr>
        </p:nvSpPr>
        <p:spPr>
          <a:xfrm>
            <a:off x="6767004" y="586862"/>
            <a:ext cx="2534400" cy="718058"/>
          </a:xfr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a:t>Click to edit title </a:t>
            </a:r>
          </a:p>
          <a:p>
            <a:pPr lvl="1"/>
            <a:r>
              <a:rPr lang="en-GB"/>
              <a:t>Second level</a:t>
            </a:r>
            <a:endParaRPr lang="en-GB" dirty="0"/>
          </a:p>
        </p:txBody>
      </p:sp>
      <p:sp>
        <p:nvSpPr>
          <p:cNvPr id="10" name="Content Placeholder 2">
            <a:extLst>
              <a:ext uri="{FF2B5EF4-FFF2-40B4-BE49-F238E27FC236}">
                <a16:creationId xmlns:a16="http://schemas.microsoft.com/office/drawing/2014/main" id="{5D85F2EB-71BB-489B-97A3-524B9E88D09A}"/>
              </a:ext>
            </a:extLst>
          </p:cNvPr>
          <p:cNvSpPr>
            <a:spLocks noGrp="1"/>
          </p:cNvSpPr>
          <p:nvPr>
            <p:ph idx="1"/>
          </p:nvPr>
        </p:nvSpPr>
        <p:spPr>
          <a:xfrm>
            <a:off x="6760455" y="1520825"/>
            <a:ext cx="2540949" cy="4645025"/>
          </a:xfrm>
        </p:spPr>
        <p:txBody>
          <a:bodyPr numCol="1" spcCol="180000">
            <a:noAutofit/>
          </a:bodyPr>
          <a:lstStyle>
            <a:lvl1pPr>
              <a:defRPr>
                <a:solidFill>
                  <a:schemeClr val="tx1"/>
                </a:solidFill>
              </a:defRPr>
            </a:lvl1pPr>
            <a:lvl2pPr>
              <a:defRPr>
                <a:solidFill>
                  <a:schemeClr val="tx1"/>
                </a:solidFill>
              </a:defRPr>
            </a:lvl2pPr>
            <a:lvl3pPr>
              <a:defRPr>
                <a:solidFill>
                  <a:schemeClr val="tx1"/>
                </a:solidFill>
              </a:defRPr>
            </a:lvl3pPr>
            <a:lvl4pPr>
              <a:buClrTx/>
              <a:defRPr>
                <a:solidFill>
                  <a:schemeClr val="tx1"/>
                </a:solidFill>
              </a:defRPr>
            </a:lvl4pPr>
            <a:lvl5pPr>
              <a:buClrTx/>
              <a:defRPr>
                <a:solidFill>
                  <a:schemeClr val="tx1"/>
                </a:solidFill>
              </a:defRPr>
            </a:lvl5pPr>
            <a:lvl6pPr>
              <a:buClrTx/>
              <a:defRPr baseline="0">
                <a:solidFill>
                  <a:schemeClr val="tx1"/>
                </a:solidFill>
              </a:defRPr>
            </a:lvl6pPr>
            <a:lvl7pPr>
              <a:buClr>
                <a:schemeClr val="bg1"/>
              </a:buClr>
              <a:defRPr>
                <a:solidFill>
                  <a:schemeClr val="tx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2" name="Straight Connector 11">
            <a:extLst>
              <a:ext uri="{FF2B5EF4-FFF2-40B4-BE49-F238E27FC236}">
                <a16:creationId xmlns:a16="http://schemas.microsoft.com/office/drawing/2014/main" id="{E2521482-E4E2-4D0E-8EFA-89B9FE9F34DA}"/>
              </a:ext>
            </a:extLst>
          </p:cNvPr>
          <p:cNvCxnSpPr>
            <a:cxnSpLocks/>
          </p:cNvCxnSpPr>
          <p:nvPr userDrawn="1"/>
        </p:nvCxnSpPr>
        <p:spPr>
          <a:xfrm>
            <a:off x="6760455" y="1304925"/>
            <a:ext cx="254864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577862"/>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Tile – Text top lef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420E25E-562E-43DF-84DE-72B49F36D886}"/>
              </a:ext>
            </a:extLst>
          </p:cNvPr>
          <p:cNvSpPr>
            <a:spLocks noGrp="1"/>
          </p:cNvSpPr>
          <p:nvPr>
            <p:ph type="pic" sz="quarter" idx="22"/>
          </p:nvPr>
        </p:nvSpPr>
        <p:spPr>
          <a:xfrm>
            <a:off x="3404999" y="296862"/>
            <a:ext cx="6191922" cy="6156326"/>
          </a:xfrm>
          <a:solidFill>
            <a:schemeClr val="accent6"/>
          </a:solidFill>
        </p:spPr>
        <p:txBody>
          <a:bodyPr lIns="36000" tIns="36000" rIns="36000" bIns="36000" anchor="ctr"/>
          <a:lstStyle>
            <a:lvl1pPr algn="ctr">
              <a:lnSpc>
                <a:spcPct val="100000"/>
              </a:lnSpc>
              <a:spcAft>
                <a:spcPts val="0"/>
              </a:spcAft>
              <a:defRPr>
                <a:solidFill>
                  <a:schemeClr val="accent4"/>
                </a:solidFill>
              </a:defRPr>
            </a:lvl1pPr>
          </a:lstStyle>
          <a:p>
            <a:r>
              <a:rPr lang="en-US"/>
              <a:t>Click icon to add picture</a:t>
            </a:r>
            <a:endParaRPr lang="en-GB" dirty="0"/>
          </a:p>
        </p:txBody>
      </p:sp>
      <p:sp>
        <p:nvSpPr>
          <p:cNvPr id="8" name="Text Placeholder 7">
            <a:extLst>
              <a:ext uri="{FF2B5EF4-FFF2-40B4-BE49-F238E27FC236}">
                <a16:creationId xmlns:a16="http://schemas.microsoft.com/office/drawing/2014/main" id="{415D4174-520A-41B0-B3D7-587655522111}"/>
              </a:ext>
            </a:extLst>
          </p:cNvPr>
          <p:cNvSpPr>
            <a:spLocks noGrp="1"/>
          </p:cNvSpPr>
          <p:nvPr>
            <p:ph type="body" sz="quarter" idx="13" hasCustomPrompt="1"/>
          </p:nvPr>
        </p:nvSpPr>
        <p:spPr>
          <a:xfrm>
            <a:off x="599280" y="586862"/>
            <a:ext cx="2523896" cy="718063"/>
          </a:xfr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a:t>Click to edit title </a:t>
            </a:r>
          </a:p>
          <a:p>
            <a:pPr lvl="1"/>
            <a:r>
              <a:rPr lang="en-GB"/>
              <a:t>Second level</a:t>
            </a:r>
            <a:endParaRPr lang="en-GB" dirty="0"/>
          </a:p>
        </p:txBody>
      </p:sp>
      <p:sp>
        <p:nvSpPr>
          <p:cNvPr id="10" name="Content Placeholder 2">
            <a:extLst>
              <a:ext uri="{FF2B5EF4-FFF2-40B4-BE49-F238E27FC236}">
                <a16:creationId xmlns:a16="http://schemas.microsoft.com/office/drawing/2014/main" id="{F3203C69-C75F-4324-A59D-1648CE8653D6}"/>
              </a:ext>
            </a:extLst>
          </p:cNvPr>
          <p:cNvSpPr>
            <a:spLocks noGrp="1"/>
          </p:cNvSpPr>
          <p:nvPr>
            <p:ph idx="23"/>
          </p:nvPr>
        </p:nvSpPr>
        <p:spPr>
          <a:xfrm>
            <a:off x="599280" y="1520825"/>
            <a:ext cx="2523896" cy="4645025"/>
          </a:xfrm>
        </p:spPr>
        <p:txBody>
          <a:bodyPr numCol="1" spcCol="180000">
            <a:noAutofit/>
          </a:bodyPr>
          <a:lstStyle>
            <a:lvl1pPr>
              <a:defRPr>
                <a:solidFill>
                  <a:schemeClr val="tx1"/>
                </a:solidFill>
              </a:defRPr>
            </a:lvl1pPr>
            <a:lvl2pPr>
              <a:defRPr>
                <a:solidFill>
                  <a:schemeClr val="tx1"/>
                </a:solidFill>
              </a:defRPr>
            </a:lvl2pPr>
            <a:lvl3pPr>
              <a:defRPr>
                <a:solidFill>
                  <a:schemeClr val="tx1"/>
                </a:solidFill>
              </a:defRPr>
            </a:lvl3pPr>
            <a:lvl4pPr>
              <a:buClrTx/>
              <a:defRPr>
                <a:solidFill>
                  <a:schemeClr val="tx1"/>
                </a:solidFill>
              </a:defRPr>
            </a:lvl4pPr>
            <a:lvl5pPr>
              <a:buClrTx/>
              <a:defRPr>
                <a:solidFill>
                  <a:schemeClr val="tx1"/>
                </a:solidFill>
              </a:defRPr>
            </a:lvl5pPr>
            <a:lvl6pPr>
              <a:buClrTx/>
              <a:defRPr baseline="0">
                <a:solidFill>
                  <a:schemeClr val="tx1"/>
                </a:solidFill>
              </a:defRPr>
            </a:lvl6pPr>
            <a:lvl7pPr>
              <a:buClr>
                <a:schemeClr val="bg1"/>
              </a:buClr>
              <a:defRPr>
                <a:solidFill>
                  <a:schemeClr val="tx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2" name="Straight Connector 11">
            <a:extLst>
              <a:ext uri="{FF2B5EF4-FFF2-40B4-BE49-F238E27FC236}">
                <a16:creationId xmlns:a16="http://schemas.microsoft.com/office/drawing/2014/main" id="{2E04F299-7A87-4C37-B770-BC94390AB3A0}"/>
              </a:ext>
            </a:extLst>
          </p:cNvPr>
          <p:cNvCxnSpPr>
            <a:cxnSpLocks/>
          </p:cNvCxnSpPr>
          <p:nvPr userDrawn="1"/>
        </p:nvCxnSpPr>
        <p:spPr>
          <a:xfrm>
            <a:off x="599280" y="1304925"/>
            <a:ext cx="252389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437101"/>
      </p:ext>
    </p:extLst>
  </p:cSld>
  <p:clrMapOvr>
    <a:masterClrMapping/>
  </p:clrMapOvr>
  <p:transition>
    <p:fade/>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6FDCFA3-9581-4F5B-985C-33BCD71CC195}"/>
              </a:ext>
            </a:extLst>
          </p:cNvPr>
          <p:cNvSpPr>
            <a:spLocks noGrp="1"/>
          </p:cNvSpPr>
          <p:nvPr>
            <p:ph type="pic" sz="quarter" idx="22"/>
          </p:nvPr>
        </p:nvSpPr>
        <p:spPr>
          <a:xfrm>
            <a:off x="0" y="0"/>
            <a:ext cx="9906000" cy="6858000"/>
          </a:xfrm>
          <a:prstGeom prst="rect">
            <a:avLst/>
          </a:prstGeom>
          <a:solidFill>
            <a:schemeClr val="accent6"/>
          </a:solidFill>
        </p:spPr>
        <p:txBody>
          <a:bodyPr lIns="36000" tIns="36000" rIns="36000" bIns="36000" anchor="ctr">
            <a:normAutofit/>
          </a:bodyPr>
          <a:lstStyle>
            <a:lvl1pPr algn="ctr">
              <a:lnSpc>
                <a:spcPct val="100000"/>
              </a:lnSpc>
              <a:spcAft>
                <a:spcPts val="0"/>
              </a:spcAft>
              <a:defRPr sz="1600">
                <a:solidFill>
                  <a:schemeClr val="bg1"/>
                </a:solidFill>
              </a:defRPr>
            </a:lvl1pPr>
          </a:lstStyle>
          <a:p>
            <a:r>
              <a:rPr lang="en-US"/>
              <a:t>Click icon to add picture</a:t>
            </a:r>
            <a:endParaRPr lang="en-GB" dirty="0"/>
          </a:p>
        </p:txBody>
      </p:sp>
    </p:spTree>
    <p:extLst>
      <p:ext uri="{BB962C8B-B14F-4D97-AF65-F5344CB8AC3E}">
        <p14:creationId xmlns:p14="http://schemas.microsoft.com/office/powerpoint/2010/main" val="1615840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3987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C Master">
    <p:spTree>
      <p:nvGrpSpPr>
        <p:cNvPr id="1" name=""/>
        <p:cNvGrpSpPr/>
        <p:nvPr/>
      </p:nvGrpSpPr>
      <p:grpSpPr>
        <a:xfrm>
          <a:off x="0" y="0"/>
          <a:ext cx="0" cy="0"/>
          <a:chOff x="0" y="0"/>
          <a:chExt cx="0" cy="0"/>
        </a:xfrm>
      </p:grpSpPr>
      <p:graphicFrame>
        <p:nvGraphicFramePr>
          <p:cNvPr id="5" name="tblTOC">
            <a:extLst>
              <a:ext uri="{FF2B5EF4-FFF2-40B4-BE49-F238E27FC236}">
                <a16:creationId xmlns:a16="http://schemas.microsoft.com/office/drawing/2014/main" id="{5DB98BBC-8103-473C-BE2C-1AF9C5DDEB4D}"/>
              </a:ext>
            </a:extLst>
          </p:cNvPr>
          <p:cNvGraphicFramePr>
            <a:graphicFrameLocks noGrp="1"/>
          </p:cNvGraphicFramePr>
          <p:nvPr userDrawn="1">
            <p:extLst>
              <p:ext uri="{D42A27DB-BD31-4B8C-83A1-F6EECF244321}">
                <p14:modId xmlns:p14="http://schemas.microsoft.com/office/powerpoint/2010/main" val="2589750773"/>
              </p:ext>
            </p:extLst>
          </p:nvPr>
        </p:nvGraphicFramePr>
        <p:xfrm>
          <a:off x="598487" y="1520825"/>
          <a:ext cx="8704855" cy="1642104"/>
        </p:xfrm>
        <a:graphic>
          <a:graphicData uri="http://schemas.openxmlformats.org/drawingml/2006/table">
            <a:tbl>
              <a:tblPr firstRow="1" bandRow="1"/>
              <a:tblGrid>
                <a:gridCol w="455762">
                  <a:extLst>
                    <a:ext uri="{9D8B030D-6E8A-4147-A177-3AD203B41FA5}">
                      <a16:colId xmlns:a16="http://schemas.microsoft.com/office/drawing/2014/main" val="20000"/>
                    </a:ext>
                  </a:extLst>
                </a:gridCol>
                <a:gridCol w="7691718">
                  <a:extLst>
                    <a:ext uri="{9D8B030D-6E8A-4147-A177-3AD203B41FA5}">
                      <a16:colId xmlns:a16="http://schemas.microsoft.com/office/drawing/2014/main" val="20001"/>
                    </a:ext>
                  </a:extLst>
                </a:gridCol>
                <a:gridCol w="557375">
                  <a:extLst>
                    <a:ext uri="{9D8B030D-6E8A-4147-A177-3AD203B41FA5}">
                      <a16:colId xmlns:a16="http://schemas.microsoft.com/office/drawing/2014/main" val="20002"/>
                    </a:ext>
                  </a:extLst>
                </a:gridCol>
              </a:tblGrid>
              <a:tr h="443682">
                <a:tc>
                  <a:txBody>
                    <a:bodyPr/>
                    <a:lstStyle/>
                    <a:p>
                      <a:pPr marL="0" algn="l" defTabSz="914400" rtl="0" eaLnBrk="1" latinLnBrk="0" hangingPunct="1"/>
                      <a:r>
                        <a:rPr lang="en-GB" sz="2400" b="1" kern="1200" dirty="0">
                          <a:solidFill>
                            <a:schemeClr val="tx1"/>
                          </a:solidFill>
                          <a:latin typeface="+mn-lt"/>
                          <a:ea typeface="+mn-ea"/>
                          <a:cs typeface="+mn-cs"/>
                        </a:rPr>
                        <a:t>&lt;S#&gt;</a:t>
                      </a:r>
                    </a:p>
                  </a:txBody>
                  <a:tcPr marL="0" marR="0" marT="44766" marB="44766" anchor="ctr">
                    <a:lnL w="12700" cmpd="sng">
                      <a:noFill/>
                      <a:prstDash val="solid"/>
                    </a:lnL>
                    <a:lnR w="12700" cmpd="sng">
                      <a:noFill/>
                      <a:prstDash val="solid"/>
                    </a:lnR>
                    <a:lnT w="12700" cmpd="sng">
                      <a:noFill/>
                      <a:prstDash val="soli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chemeClr val="tx1"/>
                          </a:solidFill>
                          <a:effectLst/>
                          <a:uLnTx/>
                          <a:uFillTx/>
                          <a:latin typeface="+mn-lt"/>
                          <a:ea typeface="+mn-ea"/>
                          <a:cs typeface="+mn-cs"/>
                        </a:rPr>
                        <a:t>&lt;title&gt;</a:t>
                      </a:r>
                    </a:p>
                  </a:txBody>
                  <a:tcPr marT="44766" marB="44766" anchor="ctr">
                    <a:lnL w="12700" cmpd="sng">
                      <a:noFill/>
                      <a:prstDash val="solid"/>
                    </a:lnL>
                    <a:lnR w="12700" cmpd="sng">
                      <a:noFill/>
                      <a:prstDash val="solid"/>
                    </a:lnR>
                    <a:lnT w="12700" cmpd="sng">
                      <a:noFill/>
                      <a:prstDash val="soli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0" lang="en-GB" sz="1200" b="0" i="0" u="none" strike="noStrike" kern="1200" cap="none" spc="0" normalizeH="0" baseline="0" dirty="0">
                          <a:ln>
                            <a:noFill/>
                          </a:ln>
                          <a:solidFill>
                            <a:schemeClr val="tx1"/>
                          </a:solidFill>
                          <a:effectLst/>
                          <a:uLnTx/>
                          <a:uFillTx/>
                          <a:latin typeface="+mn-lt"/>
                          <a:ea typeface="+mn-ea"/>
                          <a:cs typeface="+mn-cs"/>
                        </a:rPr>
                        <a:t>&lt;no&gt;</a:t>
                      </a:r>
                    </a:p>
                  </a:txBody>
                  <a:tcPr marT="44766" marB="44766" anchor="ctr">
                    <a:lnL w="12700" cmpd="sng">
                      <a:noFill/>
                      <a:prstDash val="solid"/>
                    </a:lnL>
                    <a:lnR w="12700" cmpd="sng">
                      <a:noFill/>
                      <a:prstDash val="solid"/>
                    </a:lnR>
                    <a:lnT w="12700" cmpd="sng">
                      <a:noFill/>
                      <a:prstDash val="soli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3682">
                <a:tc>
                  <a:txBody>
                    <a:bodyPr/>
                    <a:lstStyle/>
                    <a:p>
                      <a:pPr marL="0" algn="l" defTabSz="914400" rtl="0" eaLnBrk="1" latinLnBrk="0" hangingPunct="1"/>
                      <a:r>
                        <a:rPr lang="en-GB" sz="2400" b="1" kern="1200" dirty="0">
                          <a:solidFill>
                            <a:schemeClr val="tx1"/>
                          </a:solidFill>
                          <a:latin typeface="+mn-lt"/>
                          <a:ea typeface="+mn-ea"/>
                          <a:cs typeface="+mn-cs"/>
                        </a:rPr>
                        <a:t>&lt;S#&gt;</a:t>
                      </a:r>
                    </a:p>
                  </a:txBody>
                  <a:tcPr marL="0" marR="0" marT="44766" marB="44766" anchor="ctr">
                    <a:lnL w="12700" cmpd="sng">
                      <a:noFill/>
                      <a:prstDash val="solid"/>
                    </a:lnL>
                    <a:lnR w="12700" cmpd="sng">
                      <a:noFill/>
                      <a:prstDash val="soli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chemeClr val="tx1"/>
                        </a:solidFill>
                        <a:effectLst/>
                        <a:uLnTx/>
                        <a:uFillTx/>
                        <a:latin typeface="+mn-lt"/>
                        <a:ea typeface="+mn-ea"/>
                        <a:cs typeface="+mn-cs"/>
                      </a:endParaRPr>
                    </a:p>
                  </a:txBody>
                  <a:tcPr marT="44766" marB="44766" anchor="ctr">
                    <a:lnL w="12700" cmpd="sng">
                      <a:noFill/>
                      <a:prstDash val="solid"/>
                    </a:lnL>
                    <a:lnR w="12700" cmpd="sng">
                      <a:noFill/>
                      <a:prstDash val="soli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0" lang="en-GB" sz="1200" b="0" i="0" u="none" strike="noStrike" kern="1200" cap="none" spc="0" normalizeH="0" baseline="0" dirty="0">
                        <a:ln>
                          <a:noFill/>
                        </a:ln>
                        <a:solidFill>
                          <a:schemeClr val="tx1"/>
                        </a:solidFill>
                        <a:effectLst/>
                        <a:uLnTx/>
                        <a:uFillTx/>
                        <a:latin typeface="+mn-lt"/>
                        <a:ea typeface="+mn-ea"/>
                        <a:cs typeface="+mn-cs"/>
                      </a:endParaRPr>
                    </a:p>
                  </a:txBody>
                  <a:tcPr marT="44766" marB="44766" anchor="ctr">
                    <a:lnL w="12700" cmpd="sng">
                      <a:noFill/>
                      <a:prstDash val="solid"/>
                    </a:lnL>
                    <a:lnR w="12700" cmpd="sng">
                      <a:noFill/>
                      <a:prstDash val="soli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 name="txtInfo">
            <a:extLst>
              <a:ext uri="{FF2B5EF4-FFF2-40B4-BE49-F238E27FC236}">
                <a16:creationId xmlns:a16="http://schemas.microsoft.com/office/drawing/2014/main" id="{F87B45A8-46F5-4DEC-AF26-7770270DDCE3}"/>
              </a:ext>
            </a:extLst>
          </p:cNvPr>
          <p:cNvSpPr txBox="1"/>
          <p:nvPr userDrawn="1"/>
        </p:nvSpPr>
        <p:spPr>
          <a:xfrm>
            <a:off x="598487" y="610624"/>
            <a:ext cx="8438256" cy="1097480"/>
          </a:xfrm>
          <a:prstGeom prst="rect">
            <a:avLst/>
          </a:prstGeom>
          <a:noFill/>
        </p:spPr>
        <p:txBody>
          <a:bodyPr wrap="square" rtlCol="0">
            <a:spAutoFit/>
          </a:bodyPr>
          <a:lstStyle/>
          <a:p>
            <a:r>
              <a:rPr lang="en-GB" sz="1633"/>
              <a:t>TOC Design Slide – do </a:t>
            </a:r>
            <a:r>
              <a:rPr lang="en-GB" sz="1633">
                <a:solidFill>
                  <a:srgbClr val="FF0000"/>
                </a:solidFill>
              </a:rPr>
              <a:t>NOT</a:t>
            </a:r>
            <a:r>
              <a:rPr lang="en-GB" sz="1633"/>
              <a:t> use this layout.</a:t>
            </a:r>
          </a:p>
          <a:p>
            <a:r>
              <a:rPr lang="en-GB" sz="1633"/>
              <a:t>The</a:t>
            </a:r>
            <a:r>
              <a:rPr lang="en-GB" sz="1633" baseline="0"/>
              <a:t> TOC “Object(s)” shown below will be repeated on as many TOC Slides as needed</a:t>
            </a:r>
          </a:p>
          <a:p>
            <a:r>
              <a:rPr lang="en-GB" sz="1633"/>
              <a:t>The initial position of any</a:t>
            </a:r>
            <a:r>
              <a:rPr lang="en-GB" sz="1633" baseline="0"/>
              <a:t> “xxx</a:t>
            </a:r>
            <a:r>
              <a:rPr lang="en-GB" sz="1633"/>
              <a:t>TOC” named Object(s) will be repeated on the actual slide</a:t>
            </a:r>
          </a:p>
          <a:p>
            <a:r>
              <a:rPr lang="en-GB" sz="1633"/>
              <a:t>The “tags” govern how</a:t>
            </a:r>
            <a:r>
              <a:rPr lang="en-GB" sz="1633" baseline="0"/>
              <a:t> the TOC slide is built.</a:t>
            </a:r>
            <a:endParaRPr lang="en-GB" sz="1633" baseline="0" dirty="0"/>
          </a:p>
        </p:txBody>
      </p:sp>
      <p:sp>
        <p:nvSpPr>
          <p:cNvPr id="10" name="txtTags">
            <a:extLst>
              <a:ext uri="{FF2B5EF4-FFF2-40B4-BE49-F238E27FC236}">
                <a16:creationId xmlns:a16="http://schemas.microsoft.com/office/drawing/2014/main" id="{0D6EB81D-194C-4C97-AE8C-6997229615A4}"/>
              </a:ext>
            </a:extLst>
          </p:cNvPr>
          <p:cNvSpPr txBox="1"/>
          <p:nvPr userDrawn="1"/>
        </p:nvSpPr>
        <p:spPr>
          <a:xfrm>
            <a:off x="598486" y="3577433"/>
            <a:ext cx="8438256" cy="2856488"/>
          </a:xfrm>
          <a:prstGeom prst="rect">
            <a:avLst/>
          </a:prstGeom>
          <a:noFill/>
        </p:spPr>
        <p:txBody>
          <a:bodyPr wrap="square" rtlCol="0">
            <a:spAutoFit/>
          </a:bodyPr>
          <a:lstStyle/>
          <a:p>
            <a:r>
              <a:rPr lang="en-GB" sz="1633"/>
              <a:t>&lt;tags&gt;</a:t>
            </a:r>
          </a:p>
          <a:p>
            <a:r>
              <a:rPr lang="en-GB" sz="1633"/>
              <a:t>Title=Contents</a:t>
            </a:r>
          </a:p>
          <a:p>
            <a:r>
              <a:rPr lang="en-GB" sz="1633"/>
              <a:t>Layout=TOC Slide</a:t>
            </a:r>
          </a:p>
          <a:p>
            <a:r>
              <a:rPr lang="en-GB" sz="1633"/>
              <a:t>SlideNumber=2</a:t>
            </a:r>
          </a:p>
          <a:p>
            <a:r>
              <a:rPr lang="en-GB" sz="1633"/>
              <a:t>Type=Table</a:t>
            </a:r>
          </a:p>
          <a:p>
            <a:r>
              <a:rPr lang="en-GB" sz="1633"/>
              <a:t>Table=tblTOC</a:t>
            </a:r>
          </a:p>
          <a:p>
            <a:r>
              <a:rPr lang="en-GB" sz="1633"/>
              <a:t>Limit=7</a:t>
            </a:r>
          </a:p>
          <a:p>
            <a:r>
              <a:rPr lang="en-GB" sz="1633"/>
              <a:t>Entry1=&lt;S#&gt; | plcSectionNumber | ”00”</a:t>
            </a:r>
          </a:p>
          <a:p>
            <a:r>
              <a:rPr lang="en-GB" sz="1633"/>
              <a:t>Entry2=&lt;title&gt; | plcSectionTitle</a:t>
            </a:r>
          </a:p>
          <a:p>
            <a:r>
              <a:rPr lang="en-GB" sz="1633"/>
              <a:t>Entry3=&lt;no&gt; | {slidenumber}</a:t>
            </a:r>
          </a:p>
          <a:p>
            <a:r>
              <a:rPr lang="en-GB" sz="1633"/>
              <a:t>&lt;/tags&gt;</a:t>
            </a:r>
            <a:endParaRPr lang="en-GB" sz="1633" dirty="0"/>
          </a:p>
        </p:txBody>
      </p:sp>
      <p:cxnSp>
        <p:nvCxnSpPr>
          <p:cNvPr id="11" name="Straight Connector 10">
            <a:extLst>
              <a:ext uri="{FF2B5EF4-FFF2-40B4-BE49-F238E27FC236}">
                <a16:creationId xmlns:a16="http://schemas.microsoft.com/office/drawing/2014/main" id="{677B6BD6-5B92-443E-9892-BA10EB237D7F}"/>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6860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OC Slide">
    <p:spTree>
      <p:nvGrpSpPr>
        <p:cNvPr id="1" name=""/>
        <p:cNvGrpSpPr/>
        <p:nvPr/>
      </p:nvGrpSpPr>
      <p:grpSpPr>
        <a:xfrm>
          <a:off x="0" y="0"/>
          <a:ext cx="0" cy="0"/>
          <a:chOff x="0" y="0"/>
          <a:chExt cx="0" cy="0"/>
        </a:xfrm>
      </p:grpSpPr>
      <p:sp>
        <p:nvSpPr>
          <p:cNvPr id="3" name="txtTitle">
            <a:extLst>
              <a:ext uri="{FF2B5EF4-FFF2-40B4-BE49-F238E27FC236}">
                <a16:creationId xmlns:a16="http://schemas.microsoft.com/office/drawing/2014/main" id="{F2E9824F-1DA7-43C9-9374-C0888CEBAC70}"/>
              </a:ext>
            </a:extLst>
          </p:cNvPr>
          <p:cNvSpPr>
            <a:spLocks noGrp="1"/>
          </p:cNvSpPr>
          <p:nvPr>
            <p:ph type="body" sz="quarter" idx="13" hasCustomPrompt="1"/>
          </p:nvPr>
        </p:nvSpPr>
        <p:spPr>
          <a:xfrm>
            <a:off x="599280" y="586862"/>
            <a:ext cx="8708400" cy="718057"/>
          </a:xfrm>
          <a:prstGeom prst="rect">
            <a:avLst/>
          </a:prstGeom>
        </p:spPr>
        <p:txBody>
          <a:bodyPr tIns="0" rIns="0" bIns="0" anchor="t">
            <a:noAutofit/>
          </a:bodyPr>
          <a:lstStyle>
            <a:lvl1pPr algn="l">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rgbClr val="7A91A6"/>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algn="l"/>
            <a:r>
              <a:rPr lang="en-GB" sz="2800" dirty="0"/>
              <a:t>Contents</a:t>
            </a:r>
          </a:p>
        </p:txBody>
      </p:sp>
      <p:cxnSp>
        <p:nvCxnSpPr>
          <p:cNvPr id="4" name="Straight Connector 3">
            <a:extLst>
              <a:ext uri="{FF2B5EF4-FFF2-40B4-BE49-F238E27FC236}">
                <a16:creationId xmlns:a16="http://schemas.microsoft.com/office/drawing/2014/main" id="{BE8BE2CF-F5A4-403A-AB52-FEE09B7C11D9}"/>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2801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B">
    <p:spTree>
      <p:nvGrpSpPr>
        <p:cNvPr id="1" name=""/>
        <p:cNvGrpSpPr/>
        <p:nvPr/>
      </p:nvGrpSpPr>
      <p:grpSpPr>
        <a:xfrm>
          <a:off x="0" y="0"/>
          <a:ext cx="0" cy="0"/>
          <a:chOff x="0" y="0"/>
          <a:chExt cx="0" cy="0"/>
        </a:xfrm>
      </p:grpSpPr>
      <p:sp>
        <p:nvSpPr>
          <p:cNvPr id="13" name="plcPicture">
            <a:extLst>
              <a:ext uri="{FF2B5EF4-FFF2-40B4-BE49-F238E27FC236}">
                <a16:creationId xmlns:a16="http://schemas.microsoft.com/office/drawing/2014/main" id="{19EF6B39-2F83-43E8-9E09-608458C506BE}"/>
              </a:ext>
            </a:extLst>
          </p:cNvPr>
          <p:cNvSpPr>
            <a:spLocks noGrp="1"/>
          </p:cNvSpPr>
          <p:nvPr>
            <p:ph type="pic" sz="quarter" idx="19" hasCustomPrompt="1"/>
          </p:nvPr>
        </p:nvSpPr>
        <p:spPr>
          <a:xfrm>
            <a:off x="2" y="0"/>
            <a:ext cx="4604272" cy="6858000"/>
          </a:xfrm>
          <a:prstGeom prst="rect">
            <a:avLst/>
          </a:prstGeom>
          <a:solidFill>
            <a:srgbClr val="49BED8"/>
          </a:solidFill>
        </p:spPr>
        <p:txBody>
          <a:bodyPr wrap="square" lIns="36000" tIns="36000" rIns="36000" bIns="36000" anchor="ctr">
            <a:noAutofit/>
          </a:bodyPr>
          <a:lstStyle>
            <a:lvl1pPr algn="ctr">
              <a:defRPr>
                <a:solidFill>
                  <a:schemeClr val="accent4"/>
                </a:solidFill>
              </a:defRPr>
            </a:lvl1pPr>
          </a:lstStyle>
          <a:p>
            <a:r>
              <a:rPr lang="en-GB"/>
              <a:t>Image here</a:t>
            </a:r>
            <a:endParaRPr lang="en-GB" dirty="0"/>
          </a:p>
        </p:txBody>
      </p:sp>
      <p:pic>
        <p:nvPicPr>
          <p:cNvPr id="16" name="Picture 15">
            <a:extLst>
              <a:ext uri="{FF2B5EF4-FFF2-40B4-BE49-F238E27FC236}">
                <a16:creationId xmlns:a16="http://schemas.microsoft.com/office/drawing/2014/main" id="{D9FC8E3E-F4FF-43AB-AE54-C9CF6EA79A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26873" y="322841"/>
            <a:ext cx="916962" cy="837683"/>
          </a:xfrm>
          <a:prstGeom prst="rect">
            <a:avLst/>
          </a:prstGeom>
        </p:spPr>
      </p:pic>
      <p:sp>
        <p:nvSpPr>
          <p:cNvPr id="17" name="txtWMTD">
            <a:extLst>
              <a:ext uri="{FF2B5EF4-FFF2-40B4-BE49-F238E27FC236}">
                <a16:creationId xmlns:a16="http://schemas.microsoft.com/office/drawing/2014/main" id="{4AD8DE0C-432F-427A-AFB3-AF40835D062C}"/>
              </a:ext>
            </a:extLst>
          </p:cNvPr>
          <p:cNvSpPr txBox="1">
            <a:spLocks/>
          </p:cNvSpPr>
          <p:nvPr userDrawn="1"/>
        </p:nvSpPr>
        <p:spPr>
          <a:xfrm>
            <a:off x="7005711" y="5563773"/>
            <a:ext cx="2399624" cy="569742"/>
          </a:xfrm>
          <a:prstGeom prst="rect">
            <a:avLst/>
          </a:prstGeom>
        </p:spPr>
        <p:txBody>
          <a:bodyPr vert="horz" wrap="square" lIns="0" tIns="45720" rIns="91440" bIns="45720" rtlCol="0">
            <a:noAutofit/>
          </a:bodyPr>
          <a:lstStyle/>
          <a:p>
            <a:pPr algn="r">
              <a:spcAft>
                <a:spcPts val="0"/>
              </a:spcAft>
            </a:pPr>
            <a:r>
              <a:rPr lang="en-GB" sz="1400" b="1">
                <a:solidFill>
                  <a:schemeClr val="tx1"/>
                </a:solidFill>
                <a:effectLst/>
                <a:latin typeface="Arial" panose="020B0604020202020204" pitchFamily="34" charset="0"/>
                <a:ea typeface="Calibri" panose="020F0502020204030204" pitchFamily="34" charset="0"/>
                <a:cs typeface="Times New Roman" panose="02020603050405020304" pitchFamily="18" charset="0"/>
              </a:rPr>
              <a:t>Bringing Ingenuity to Life</a:t>
            </a:r>
          </a:p>
          <a:p>
            <a:pPr algn="r">
              <a:spcAft>
                <a:spcPts val="0"/>
              </a:spcAft>
            </a:pPr>
            <a:r>
              <a:rPr lang="en-GB" sz="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paconsulting.com</a:t>
            </a:r>
            <a:endParaRPr lang="en-GB"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20" name="Text Placeholder 22">
            <a:extLst>
              <a:ext uri="{FF2B5EF4-FFF2-40B4-BE49-F238E27FC236}">
                <a16:creationId xmlns:a16="http://schemas.microsoft.com/office/drawing/2014/main" id="{35806136-84DB-47B5-B789-80CED2CABCF2}"/>
              </a:ext>
            </a:extLst>
          </p:cNvPr>
          <p:cNvSpPr>
            <a:spLocks noGrp="1"/>
          </p:cNvSpPr>
          <p:nvPr>
            <p:ph type="body" sz="quarter" idx="17" hasCustomPrompt="1"/>
          </p:nvPr>
        </p:nvSpPr>
        <p:spPr>
          <a:xfrm>
            <a:off x="5077731" y="4145991"/>
            <a:ext cx="3688267" cy="795999"/>
          </a:xfrm>
        </p:spPr>
        <p:txBody>
          <a:bodyPr lIns="0" tIns="46800" rIns="0">
            <a:normAutofit/>
          </a:bodyPr>
          <a:lstStyle>
            <a:lvl1pPr>
              <a:lnSpc>
                <a:spcPct val="110000"/>
              </a:lnSpc>
              <a:spcBef>
                <a:spcPts val="0"/>
              </a:spcBef>
              <a:spcAft>
                <a:spcPts val="800"/>
              </a:spcAft>
              <a:defRPr sz="1400" b="0" cap="none" baseline="0"/>
            </a:lvl1pPr>
            <a:lvl3pPr>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sz="1400"/>
            </a:lvl8pPr>
            <a:lvl9pPr marL="0" indent="0">
              <a:buNone/>
              <a:defRPr sz="1400"/>
            </a:lvl9pPr>
          </a:lstStyle>
          <a:p>
            <a:pPr lvl="0"/>
            <a:r>
              <a:rPr lang="en-GB"/>
              <a:t>Large text – Arial regular size 14</a:t>
            </a:r>
            <a:endParaRPr lang="en-GB" dirty="0"/>
          </a:p>
        </p:txBody>
      </p:sp>
      <p:sp>
        <p:nvSpPr>
          <p:cNvPr id="22" name="Text Placeholder 7">
            <a:extLst>
              <a:ext uri="{FF2B5EF4-FFF2-40B4-BE49-F238E27FC236}">
                <a16:creationId xmlns:a16="http://schemas.microsoft.com/office/drawing/2014/main" id="{F99190AA-D9EA-4106-8FCB-32FBD7028730}"/>
              </a:ext>
            </a:extLst>
          </p:cNvPr>
          <p:cNvSpPr>
            <a:spLocks noGrp="1"/>
          </p:cNvSpPr>
          <p:nvPr>
            <p:ph type="body" sz="quarter" idx="15" hasCustomPrompt="1"/>
          </p:nvPr>
        </p:nvSpPr>
        <p:spPr>
          <a:xfrm>
            <a:off x="5074895" y="1782307"/>
            <a:ext cx="3691104" cy="2249244"/>
          </a:xfrm>
        </p:spPr>
        <p:txBody>
          <a:bodyPr anchor="b" anchorCtr="0">
            <a:noAutofit/>
          </a:bodyPr>
          <a:lstStyle>
            <a:lvl1pPr>
              <a:lnSpc>
                <a:spcPct val="90000"/>
              </a:lnSpc>
              <a:spcBef>
                <a:spcPts val="0"/>
              </a:spcBef>
              <a:spcAft>
                <a:spcPts val="0"/>
              </a:spcAft>
              <a:defRPr sz="3200" b="1" cap="none" spc="0" baseline="0">
                <a:solidFill>
                  <a:schemeClr val="tx1"/>
                </a:solidFill>
              </a:defRPr>
            </a:lvl1pPr>
            <a:lvl2pPr>
              <a:lnSpc>
                <a:spcPct val="90000"/>
              </a:lnSpc>
              <a:spcBef>
                <a:spcPts val="200"/>
              </a:spcBef>
              <a:spcAft>
                <a:spcPts val="0"/>
              </a:spcAft>
              <a:defRPr sz="2400" spc="0">
                <a:solidFill>
                  <a:schemeClr val="tx1"/>
                </a:solidFill>
              </a:defRPr>
            </a:lvl2pPr>
          </a:lstStyle>
          <a:p>
            <a:pPr lvl="0"/>
            <a:r>
              <a:rPr lang="en-GB" dirty="0"/>
              <a:t>Insert document heading can span up to three lines</a:t>
            </a:r>
          </a:p>
          <a:p>
            <a:pPr lvl="1"/>
            <a:r>
              <a:rPr lang="en-GB" dirty="0"/>
              <a:t>Insert subtitle this can </a:t>
            </a:r>
            <a:br>
              <a:rPr lang="en-GB" dirty="0"/>
            </a:br>
            <a:r>
              <a:rPr lang="en-GB" dirty="0"/>
              <a:t>span up to two lines</a:t>
            </a:r>
          </a:p>
        </p:txBody>
      </p:sp>
      <p:sp>
        <p:nvSpPr>
          <p:cNvPr id="11" name="txtSecureMarker2" hidden="1"/>
          <p:cNvSpPr txBox="1"/>
          <p:nvPr userDrawn="1"/>
        </p:nvSpPr>
        <p:spPr>
          <a:xfrm>
            <a:off x="3314332" y="6359304"/>
            <a:ext cx="3277334" cy="466889"/>
          </a:xfrm>
          <a:prstGeom prst="rect">
            <a:avLst/>
          </a:prstGeom>
          <a:noFill/>
        </p:spPr>
        <p:txBody>
          <a:bodyPr wrap="square" rtlCol="0" anchor="b" anchorCtr="0">
            <a:no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
        <p:nvSpPr>
          <p:cNvPr id="10" name="txtSecureMarker1" hidden="1"/>
          <p:cNvSpPr txBox="1"/>
          <p:nvPr userDrawn="1"/>
        </p:nvSpPr>
        <p:spPr>
          <a:xfrm>
            <a:off x="3056020" y="61231"/>
            <a:ext cx="3793959" cy="261610"/>
          </a:xfrm>
          <a:prstGeom prst="rect">
            <a:avLst/>
          </a:prstGeom>
          <a:noFill/>
        </p:spPr>
        <p:txBody>
          <a:bodyPr wrap="square" rtlCol="0">
            <a:sp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Tree>
    <p:extLst>
      <p:ext uri="{BB962C8B-B14F-4D97-AF65-F5344CB8AC3E}">
        <p14:creationId xmlns:p14="http://schemas.microsoft.com/office/powerpoint/2010/main" val="45180329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 (Dark Log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6647B3E-316F-46C3-8C1E-056D57ECB90C}"/>
              </a:ext>
            </a:extLst>
          </p:cNvPr>
          <p:cNvSpPr/>
          <p:nvPr userDrawn="1"/>
        </p:nvSpPr>
        <p:spPr>
          <a:xfrm>
            <a:off x="307975" y="3220872"/>
            <a:ext cx="9290050" cy="3254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grpSp>
        <p:nvGrpSpPr>
          <p:cNvPr id="16" name="Group 15">
            <a:extLst>
              <a:ext uri="{FF2B5EF4-FFF2-40B4-BE49-F238E27FC236}">
                <a16:creationId xmlns:a16="http://schemas.microsoft.com/office/drawing/2014/main" id="{29CEA911-753C-4193-BB6A-D208B728B2AF}"/>
              </a:ext>
            </a:extLst>
          </p:cNvPr>
          <p:cNvGrpSpPr/>
          <p:nvPr userDrawn="1"/>
        </p:nvGrpSpPr>
        <p:grpSpPr>
          <a:xfrm>
            <a:off x="8937610" y="6002980"/>
            <a:ext cx="431408" cy="393338"/>
            <a:chOff x="8524580" y="315778"/>
            <a:chExt cx="914343" cy="833659"/>
          </a:xfrm>
        </p:grpSpPr>
        <p:sp>
          <p:nvSpPr>
            <p:cNvPr id="17" name="Freeform 13">
              <a:extLst>
                <a:ext uri="{FF2B5EF4-FFF2-40B4-BE49-F238E27FC236}">
                  <a16:creationId xmlns:a16="http://schemas.microsoft.com/office/drawing/2014/main" id="{C77AF08F-B5CD-4522-B3CF-D4BD61CDDD42}"/>
                </a:ext>
              </a:extLst>
            </p:cNvPr>
            <p:cNvSpPr>
              <a:spLocks/>
            </p:cNvSpPr>
            <p:nvPr userDrawn="1"/>
          </p:nvSpPr>
          <p:spPr bwMode="auto">
            <a:xfrm>
              <a:off x="8524580" y="337259"/>
              <a:ext cx="812181" cy="812178"/>
            </a:xfrm>
            <a:custGeom>
              <a:avLst/>
              <a:gdLst>
                <a:gd name="T0" fmla="*/ 1875 w 3327"/>
                <a:gd name="T1" fmla="*/ 13 h 3326"/>
                <a:gd name="T2" fmla="*/ 2175 w 3327"/>
                <a:gd name="T3" fmla="*/ 80 h 3326"/>
                <a:gd name="T4" fmla="*/ 2452 w 3327"/>
                <a:gd name="T5" fmla="*/ 198 h 3326"/>
                <a:gd name="T6" fmla="*/ 2532 w 3327"/>
                <a:gd name="T7" fmla="*/ 328 h 3326"/>
                <a:gd name="T8" fmla="*/ 2559 w 3327"/>
                <a:gd name="T9" fmla="*/ 486 h 3326"/>
                <a:gd name="T10" fmla="*/ 2634 w 3327"/>
                <a:gd name="T11" fmla="*/ 620 h 3326"/>
                <a:gd name="T12" fmla="*/ 2748 w 3327"/>
                <a:gd name="T13" fmla="*/ 722 h 3326"/>
                <a:gd name="T14" fmla="*/ 2891 w 3327"/>
                <a:gd name="T15" fmla="*/ 784 h 3326"/>
                <a:gd name="T16" fmla="*/ 3039 w 3327"/>
                <a:gd name="T17" fmla="*/ 794 h 3326"/>
                <a:gd name="T18" fmla="*/ 3146 w 3327"/>
                <a:gd name="T19" fmla="*/ 907 h 3326"/>
                <a:gd name="T20" fmla="*/ 3044 w 3327"/>
                <a:gd name="T21" fmla="*/ 974 h 3326"/>
                <a:gd name="T22" fmla="*/ 2975 w 3327"/>
                <a:gd name="T23" fmla="*/ 1073 h 3326"/>
                <a:gd name="T24" fmla="*/ 2950 w 3327"/>
                <a:gd name="T25" fmla="*/ 1197 h 3326"/>
                <a:gd name="T26" fmla="*/ 2978 w 3327"/>
                <a:gd name="T27" fmla="*/ 1328 h 3326"/>
                <a:gd name="T28" fmla="*/ 3056 w 3327"/>
                <a:gd name="T29" fmla="*/ 1432 h 3326"/>
                <a:gd name="T30" fmla="*/ 3171 w 3327"/>
                <a:gd name="T31" fmla="*/ 1496 h 3326"/>
                <a:gd name="T32" fmla="*/ 3291 w 3327"/>
                <a:gd name="T33" fmla="*/ 1507 h 3326"/>
                <a:gd name="T34" fmla="*/ 3327 w 3327"/>
                <a:gd name="T35" fmla="*/ 1664 h 3326"/>
                <a:gd name="T36" fmla="*/ 3296 w 3327"/>
                <a:gd name="T37" fmla="*/ 1985 h 3326"/>
                <a:gd name="T38" fmla="*/ 3207 w 3327"/>
                <a:gd name="T39" fmla="*/ 2286 h 3326"/>
                <a:gd name="T40" fmla="*/ 3064 w 3327"/>
                <a:gd name="T41" fmla="*/ 2560 h 3326"/>
                <a:gd name="T42" fmla="*/ 2876 w 3327"/>
                <a:gd name="T43" fmla="*/ 2803 h 3326"/>
                <a:gd name="T44" fmla="*/ 2646 w 3327"/>
                <a:gd name="T45" fmla="*/ 3006 h 3326"/>
                <a:gd name="T46" fmla="*/ 2382 w 3327"/>
                <a:gd name="T47" fmla="*/ 3164 h 3326"/>
                <a:gd name="T48" fmla="*/ 2089 w 3327"/>
                <a:gd name="T49" fmla="*/ 3272 h 3326"/>
                <a:gd name="T50" fmla="*/ 1773 w 3327"/>
                <a:gd name="T51" fmla="*/ 3323 h 3326"/>
                <a:gd name="T52" fmla="*/ 1446 w 3327"/>
                <a:gd name="T53" fmla="*/ 3312 h 3326"/>
                <a:gd name="T54" fmla="*/ 1137 w 3327"/>
                <a:gd name="T55" fmla="*/ 3241 h 3326"/>
                <a:gd name="T56" fmla="*/ 854 w 3327"/>
                <a:gd name="T57" fmla="*/ 3116 h 3326"/>
                <a:gd name="T58" fmla="*/ 600 w 3327"/>
                <a:gd name="T59" fmla="*/ 2942 h 3326"/>
                <a:gd name="T60" fmla="*/ 384 w 3327"/>
                <a:gd name="T61" fmla="*/ 2726 h 3326"/>
                <a:gd name="T62" fmla="*/ 210 w 3327"/>
                <a:gd name="T63" fmla="*/ 2473 h 3326"/>
                <a:gd name="T64" fmla="*/ 85 w 3327"/>
                <a:gd name="T65" fmla="*/ 2189 h 3326"/>
                <a:gd name="T66" fmla="*/ 14 w 3327"/>
                <a:gd name="T67" fmla="*/ 1880 h 3326"/>
                <a:gd name="T68" fmla="*/ 3 w 3327"/>
                <a:gd name="T69" fmla="*/ 1554 h 3326"/>
                <a:gd name="T70" fmla="*/ 54 w 3327"/>
                <a:gd name="T71" fmla="*/ 1238 h 3326"/>
                <a:gd name="T72" fmla="*/ 163 w 3327"/>
                <a:gd name="T73" fmla="*/ 946 h 3326"/>
                <a:gd name="T74" fmla="*/ 321 w 3327"/>
                <a:gd name="T75" fmla="*/ 681 h 3326"/>
                <a:gd name="T76" fmla="*/ 524 w 3327"/>
                <a:gd name="T77" fmla="*/ 452 h 3326"/>
                <a:gd name="T78" fmla="*/ 766 w 3327"/>
                <a:gd name="T79" fmla="*/ 263 h 3326"/>
                <a:gd name="T80" fmla="*/ 1040 w 3327"/>
                <a:gd name="T81" fmla="*/ 121 h 3326"/>
                <a:gd name="T82" fmla="*/ 1341 w 3327"/>
                <a:gd name="T83" fmla="*/ 32 h 3326"/>
                <a:gd name="T84" fmla="*/ 1664 w 3327"/>
                <a:gd name="T85" fmla="*/ 0 h 3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7" h="3326">
                  <a:moveTo>
                    <a:pt x="1664" y="0"/>
                  </a:moveTo>
                  <a:lnTo>
                    <a:pt x="1769" y="3"/>
                  </a:lnTo>
                  <a:lnTo>
                    <a:pt x="1875" y="13"/>
                  </a:lnTo>
                  <a:lnTo>
                    <a:pt x="1977" y="29"/>
                  </a:lnTo>
                  <a:lnTo>
                    <a:pt x="2076" y="52"/>
                  </a:lnTo>
                  <a:lnTo>
                    <a:pt x="2175" y="80"/>
                  </a:lnTo>
                  <a:lnTo>
                    <a:pt x="2270" y="114"/>
                  </a:lnTo>
                  <a:lnTo>
                    <a:pt x="2363" y="154"/>
                  </a:lnTo>
                  <a:lnTo>
                    <a:pt x="2452" y="198"/>
                  </a:lnTo>
                  <a:lnTo>
                    <a:pt x="2538" y="248"/>
                  </a:lnTo>
                  <a:lnTo>
                    <a:pt x="2533" y="288"/>
                  </a:lnTo>
                  <a:lnTo>
                    <a:pt x="2532" y="328"/>
                  </a:lnTo>
                  <a:lnTo>
                    <a:pt x="2535" y="384"/>
                  </a:lnTo>
                  <a:lnTo>
                    <a:pt x="2544" y="436"/>
                  </a:lnTo>
                  <a:lnTo>
                    <a:pt x="2559" y="486"/>
                  </a:lnTo>
                  <a:lnTo>
                    <a:pt x="2579" y="534"/>
                  </a:lnTo>
                  <a:lnTo>
                    <a:pt x="2604" y="579"/>
                  </a:lnTo>
                  <a:lnTo>
                    <a:pt x="2634" y="620"/>
                  </a:lnTo>
                  <a:lnTo>
                    <a:pt x="2668" y="659"/>
                  </a:lnTo>
                  <a:lnTo>
                    <a:pt x="2706" y="693"/>
                  </a:lnTo>
                  <a:lnTo>
                    <a:pt x="2748" y="722"/>
                  </a:lnTo>
                  <a:lnTo>
                    <a:pt x="2793" y="748"/>
                  </a:lnTo>
                  <a:lnTo>
                    <a:pt x="2841" y="769"/>
                  </a:lnTo>
                  <a:lnTo>
                    <a:pt x="2891" y="784"/>
                  </a:lnTo>
                  <a:lnTo>
                    <a:pt x="2944" y="793"/>
                  </a:lnTo>
                  <a:lnTo>
                    <a:pt x="2998" y="796"/>
                  </a:lnTo>
                  <a:lnTo>
                    <a:pt x="3039" y="794"/>
                  </a:lnTo>
                  <a:lnTo>
                    <a:pt x="3079" y="788"/>
                  </a:lnTo>
                  <a:lnTo>
                    <a:pt x="3113" y="847"/>
                  </a:lnTo>
                  <a:lnTo>
                    <a:pt x="3146" y="907"/>
                  </a:lnTo>
                  <a:lnTo>
                    <a:pt x="3108" y="925"/>
                  </a:lnTo>
                  <a:lnTo>
                    <a:pt x="3074" y="947"/>
                  </a:lnTo>
                  <a:lnTo>
                    <a:pt x="3044" y="974"/>
                  </a:lnTo>
                  <a:lnTo>
                    <a:pt x="3016" y="1003"/>
                  </a:lnTo>
                  <a:lnTo>
                    <a:pt x="2993" y="1037"/>
                  </a:lnTo>
                  <a:lnTo>
                    <a:pt x="2975" y="1073"/>
                  </a:lnTo>
                  <a:lnTo>
                    <a:pt x="2961" y="1112"/>
                  </a:lnTo>
                  <a:lnTo>
                    <a:pt x="2952" y="1154"/>
                  </a:lnTo>
                  <a:lnTo>
                    <a:pt x="2950" y="1197"/>
                  </a:lnTo>
                  <a:lnTo>
                    <a:pt x="2953" y="1243"/>
                  </a:lnTo>
                  <a:lnTo>
                    <a:pt x="2962" y="1286"/>
                  </a:lnTo>
                  <a:lnTo>
                    <a:pt x="2978" y="1328"/>
                  </a:lnTo>
                  <a:lnTo>
                    <a:pt x="2999" y="1367"/>
                  </a:lnTo>
                  <a:lnTo>
                    <a:pt x="3026" y="1402"/>
                  </a:lnTo>
                  <a:lnTo>
                    <a:pt x="3056" y="1432"/>
                  </a:lnTo>
                  <a:lnTo>
                    <a:pt x="3091" y="1459"/>
                  </a:lnTo>
                  <a:lnTo>
                    <a:pt x="3130" y="1480"/>
                  </a:lnTo>
                  <a:lnTo>
                    <a:pt x="3171" y="1496"/>
                  </a:lnTo>
                  <a:lnTo>
                    <a:pt x="3215" y="1505"/>
                  </a:lnTo>
                  <a:lnTo>
                    <a:pt x="3261" y="1508"/>
                  </a:lnTo>
                  <a:lnTo>
                    <a:pt x="3291" y="1507"/>
                  </a:lnTo>
                  <a:lnTo>
                    <a:pt x="3319" y="1504"/>
                  </a:lnTo>
                  <a:lnTo>
                    <a:pt x="3326" y="1583"/>
                  </a:lnTo>
                  <a:lnTo>
                    <a:pt x="3327" y="1664"/>
                  </a:lnTo>
                  <a:lnTo>
                    <a:pt x="3323" y="1772"/>
                  </a:lnTo>
                  <a:lnTo>
                    <a:pt x="3313" y="1880"/>
                  </a:lnTo>
                  <a:lnTo>
                    <a:pt x="3296" y="1985"/>
                  </a:lnTo>
                  <a:lnTo>
                    <a:pt x="3272" y="2088"/>
                  </a:lnTo>
                  <a:lnTo>
                    <a:pt x="3242" y="2189"/>
                  </a:lnTo>
                  <a:lnTo>
                    <a:pt x="3207" y="2286"/>
                  </a:lnTo>
                  <a:lnTo>
                    <a:pt x="3165" y="2382"/>
                  </a:lnTo>
                  <a:lnTo>
                    <a:pt x="3117" y="2473"/>
                  </a:lnTo>
                  <a:lnTo>
                    <a:pt x="3064" y="2560"/>
                  </a:lnTo>
                  <a:lnTo>
                    <a:pt x="3006" y="2645"/>
                  </a:lnTo>
                  <a:lnTo>
                    <a:pt x="2943" y="2726"/>
                  </a:lnTo>
                  <a:lnTo>
                    <a:pt x="2876" y="2803"/>
                  </a:lnTo>
                  <a:lnTo>
                    <a:pt x="2804" y="2875"/>
                  </a:lnTo>
                  <a:lnTo>
                    <a:pt x="2726" y="2942"/>
                  </a:lnTo>
                  <a:lnTo>
                    <a:pt x="2646" y="3006"/>
                  </a:lnTo>
                  <a:lnTo>
                    <a:pt x="2561" y="3063"/>
                  </a:lnTo>
                  <a:lnTo>
                    <a:pt x="2474" y="3116"/>
                  </a:lnTo>
                  <a:lnTo>
                    <a:pt x="2382" y="3164"/>
                  </a:lnTo>
                  <a:lnTo>
                    <a:pt x="2287" y="3206"/>
                  </a:lnTo>
                  <a:lnTo>
                    <a:pt x="2190" y="3241"/>
                  </a:lnTo>
                  <a:lnTo>
                    <a:pt x="2089" y="3272"/>
                  </a:lnTo>
                  <a:lnTo>
                    <a:pt x="1986" y="3295"/>
                  </a:lnTo>
                  <a:lnTo>
                    <a:pt x="1880" y="3312"/>
                  </a:lnTo>
                  <a:lnTo>
                    <a:pt x="1773" y="3323"/>
                  </a:lnTo>
                  <a:lnTo>
                    <a:pt x="1664" y="3326"/>
                  </a:lnTo>
                  <a:lnTo>
                    <a:pt x="1554" y="3323"/>
                  </a:lnTo>
                  <a:lnTo>
                    <a:pt x="1446" y="3312"/>
                  </a:lnTo>
                  <a:lnTo>
                    <a:pt x="1341" y="3295"/>
                  </a:lnTo>
                  <a:lnTo>
                    <a:pt x="1238" y="3272"/>
                  </a:lnTo>
                  <a:lnTo>
                    <a:pt x="1137" y="3241"/>
                  </a:lnTo>
                  <a:lnTo>
                    <a:pt x="1040" y="3206"/>
                  </a:lnTo>
                  <a:lnTo>
                    <a:pt x="945" y="3164"/>
                  </a:lnTo>
                  <a:lnTo>
                    <a:pt x="854" y="3116"/>
                  </a:lnTo>
                  <a:lnTo>
                    <a:pt x="766" y="3063"/>
                  </a:lnTo>
                  <a:lnTo>
                    <a:pt x="681" y="3006"/>
                  </a:lnTo>
                  <a:lnTo>
                    <a:pt x="600" y="2942"/>
                  </a:lnTo>
                  <a:lnTo>
                    <a:pt x="524" y="2875"/>
                  </a:lnTo>
                  <a:lnTo>
                    <a:pt x="452" y="2803"/>
                  </a:lnTo>
                  <a:lnTo>
                    <a:pt x="384" y="2726"/>
                  </a:lnTo>
                  <a:lnTo>
                    <a:pt x="321" y="2645"/>
                  </a:lnTo>
                  <a:lnTo>
                    <a:pt x="263" y="2560"/>
                  </a:lnTo>
                  <a:lnTo>
                    <a:pt x="210" y="2473"/>
                  </a:lnTo>
                  <a:lnTo>
                    <a:pt x="163" y="2382"/>
                  </a:lnTo>
                  <a:lnTo>
                    <a:pt x="121" y="2286"/>
                  </a:lnTo>
                  <a:lnTo>
                    <a:pt x="85" y="2189"/>
                  </a:lnTo>
                  <a:lnTo>
                    <a:pt x="54" y="2088"/>
                  </a:lnTo>
                  <a:lnTo>
                    <a:pt x="32" y="1985"/>
                  </a:lnTo>
                  <a:lnTo>
                    <a:pt x="14" y="1880"/>
                  </a:lnTo>
                  <a:lnTo>
                    <a:pt x="3" y="1772"/>
                  </a:lnTo>
                  <a:lnTo>
                    <a:pt x="0" y="1664"/>
                  </a:lnTo>
                  <a:lnTo>
                    <a:pt x="3" y="1554"/>
                  </a:lnTo>
                  <a:lnTo>
                    <a:pt x="14" y="1446"/>
                  </a:lnTo>
                  <a:lnTo>
                    <a:pt x="32" y="1341"/>
                  </a:lnTo>
                  <a:lnTo>
                    <a:pt x="54" y="1238"/>
                  </a:lnTo>
                  <a:lnTo>
                    <a:pt x="85" y="1137"/>
                  </a:lnTo>
                  <a:lnTo>
                    <a:pt x="121" y="1040"/>
                  </a:lnTo>
                  <a:lnTo>
                    <a:pt x="163" y="946"/>
                  </a:lnTo>
                  <a:lnTo>
                    <a:pt x="210" y="854"/>
                  </a:lnTo>
                  <a:lnTo>
                    <a:pt x="263" y="765"/>
                  </a:lnTo>
                  <a:lnTo>
                    <a:pt x="321" y="681"/>
                  </a:lnTo>
                  <a:lnTo>
                    <a:pt x="384" y="600"/>
                  </a:lnTo>
                  <a:lnTo>
                    <a:pt x="452" y="524"/>
                  </a:lnTo>
                  <a:lnTo>
                    <a:pt x="524" y="452"/>
                  </a:lnTo>
                  <a:lnTo>
                    <a:pt x="600" y="384"/>
                  </a:lnTo>
                  <a:lnTo>
                    <a:pt x="681" y="320"/>
                  </a:lnTo>
                  <a:lnTo>
                    <a:pt x="766" y="263"/>
                  </a:lnTo>
                  <a:lnTo>
                    <a:pt x="854" y="211"/>
                  </a:lnTo>
                  <a:lnTo>
                    <a:pt x="945" y="163"/>
                  </a:lnTo>
                  <a:lnTo>
                    <a:pt x="1040" y="121"/>
                  </a:lnTo>
                  <a:lnTo>
                    <a:pt x="1137" y="85"/>
                  </a:lnTo>
                  <a:lnTo>
                    <a:pt x="1238" y="54"/>
                  </a:lnTo>
                  <a:lnTo>
                    <a:pt x="1341" y="32"/>
                  </a:lnTo>
                  <a:lnTo>
                    <a:pt x="1446" y="13"/>
                  </a:lnTo>
                  <a:lnTo>
                    <a:pt x="1554" y="3"/>
                  </a:lnTo>
                  <a:lnTo>
                    <a:pt x="1664" y="0"/>
                  </a:lnTo>
                  <a:close/>
                </a:path>
              </a:pathLst>
            </a:custGeom>
            <a:solidFill>
              <a:srgbClr val="D13139"/>
            </a:solidFill>
            <a:ln w="1905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5">
              <a:extLst>
                <a:ext uri="{FF2B5EF4-FFF2-40B4-BE49-F238E27FC236}">
                  <a16:creationId xmlns:a16="http://schemas.microsoft.com/office/drawing/2014/main" id="{2A6435BC-3A7B-4FEC-8301-A583A126B674}"/>
                </a:ext>
              </a:extLst>
            </p:cNvPr>
            <p:cNvSpPr>
              <a:spLocks/>
            </p:cNvSpPr>
            <p:nvPr userDrawn="1"/>
          </p:nvSpPr>
          <p:spPr bwMode="auto">
            <a:xfrm>
              <a:off x="9363261" y="481612"/>
              <a:ext cx="75662" cy="75660"/>
            </a:xfrm>
            <a:custGeom>
              <a:avLst/>
              <a:gdLst>
                <a:gd name="T0" fmla="*/ 161 w 320"/>
                <a:gd name="T1" fmla="*/ 0 h 321"/>
                <a:gd name="T2" fmla="*/ 192 w 320"/>
                <a:gd name="T3" fmla="*/ 4 h 321"/>
                <a:gd name="T4" fmla="*/ 223 w 320"/>
                <a:gd name="T5" fmla="*/ 13 h 321"/>
                <a:gd name="T6" fmla="*/ 250 w 320"/>
                <a:gd name="T7" fmla="*/ 27 h 321"/>
                <a:gd name="T8" fmla="*/ 274 w 320"/>
                <a:gd name="T9" fmla="*/ 48 h 321"/>
                <a:gd name="T10" fmla="*/ 293 w 320"/>
                <a:gd name="T11" fmla="*/ 71 h 321"/>
                <a:gd name="T12" fmla="*/ 308 w 320"/>
                <a:gd name="T13" fmla="*/ 99 h 321"/>
                <a:gd name="T14" fmla="*/ 317 w 320"/>
                <a:gd name="T15" fmla="*/ 128 h 321"/>
                <a:gd name="T16" fmla="*/ 320 w 320"/>
                <a:gd name="T17" fmla="*/ 161 h 321"/>
                <a:gd name="T18" fmla="*/ 317 w 320"/>
                <a:gd name="T19" fmla="*/ 193 h 321"/>
                <a:gd name="T20" fmla="*/ 308 w 320"/>
                <a:gd name="T21" fmla="*/ 223 h 321"/>
                <a:gd name="T22" fmla="*/ 293 w 320"/>
                <a:gd name="T23" fmla="*/ 250 h 321"/>
                <a:gd name="T24" fmla="*/ 274 w 320"/>
                <a:gd name="T25" fmla="*/ 274 h 321"/>
                <a:gd name="T26" fmla="*/ 250 w 320"/>
                <a:gd name="T27" fmla="*/ 293 h 321"/>
                <a:gd name="T28" fmla="*/ 223 w 320"/>
                <a:gd name="T29" fmla="*/ 308 h 321"/>
                <a:gd name="T30" fmla="*/ 192 w 320"/>
                <a:gd name="T31" fmla="*/ 317 h 321"/>
                <a:gd name="T32" fmla="*/ 161 w 320"/>
                <a:gd name="T33" fmla="*/ 321 h 321"/>
                <a:gd name="T34" fmla="*/ 128 w 320"/>
                <a:gd name="T35" fmla="*/ 317 h 321"/>
                <a:gd name="T36" fmla="*/ 98 w 320"/>
                <a:gd name="T37" fmla="*/ 308 h 321"/>
                <a:gd name="T38" fmla="*/ 70 w 320"/>
                <a:gd name="T39" fmla="*/ 293 h 321"/>
                <a:gd name="T40" fmla="*/ 47 w 320"/>
                <a:gd name="T41" fmla="*/ 274 h 321"/>
                <a:gd name="T42" fmla="*/ 27 w 320"/>
                <a:gd name="T43" fmla="*/ 250 h 321"/>
                <a:gd name="T44" fmla="*/ 12 w 320"/>
                <a:gd name="T45" fmla="*/ 223 h 321"/>
                <a:gd name="T46" fmla="*/ 3 w 320"/>
                <a:gd name="T47" fmla="*/ 193 h 321"/>
                <a:gd name="T48" fmla="*/ 0 w 320"/>
                <a:gd name="T49" fmla="*/ 161 h 321"/>
                <a:gd name="T50" fmla="*/ 3 w 320"/>
                <a:gd name="T51" fmla="*/ 128 h 321"/>
                <a:gd name="T52" fmla="*/ 12 w 320"/>
                <a:gd name="T53" fmla="*/ 99 h 321"/>
                <a:gd name="T54" fmla="*/ 27 w 320"/>
                <a:gd name="T55" fmla="*/ 71 h 321"/>
                <a:gd name="T56" fmla="*/ 47 w 320"/>
                <a:gd name="T57" fmla="*/ 48 h 321"/>
                <a:gd name="T58" fmla="*/ 70 w 320"/>
                <a:gd name="T59" fmla="*/ 27 h 321"/>
                <a:gd name="T60" fmla="*/ 98 w 320"/>
                <a:gd name="T61" fmla="*/ 13 h 321"/>
                <a:gd name="T62" fmla="*/ 128 w 320"/>
                <a:gd name="T63" fmla="*/ 4 h 321"/>
                <a:gd name="T64" fmla="*/ 161 w 320"/>
                <a:gd name="T65"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0" h="321">
                  <a:moveTo>
                    <a:pt x="161" y="0"/>
                  </a:moveTo>
                  <a:lnTo>
                    <a:pt x="192" y="4"/>
                  </a:lnTo>
                  <a:lnTo>
                    <a:pt x="223" y="13"/>
                  </a:lnTo>
                  <a:lnTo>
                    <a:pt x="250" y="27"/>
                  </a:lnTo>
                  <a:lnTo>
                    <a:pt x="274" y="48"/>
                  </a:lnTo>
                  <a:lnTo>
                    <a:pt x="293" y="71"/>
                  </a:lnTo>
                  <a:lnTo>
                    <a:pt x="308" y="99"/>
                  </a:lnTo>
                  <a:lnTo>
                    <a:pt x="317" y="128"/>
                  </a:lnTo>
                  <a:lnTo>
                    <a:pt x="320" y="161"/>
                  </a:lnTo>
                  <a:lnTo>
                    <a:pt x="317" y="193"/>
                  </a:lnTo>
                  <a:lnTo>
                    <a:pt x="308" y="223"/>
                  </a:lnTo>
                  <a:lnTo>
                    <a:pt x="293" y="250"/>
                  </a:lnTo>
                  <a:lnTo>
                    <a:pt x="274" y="274"/>
                  </a:lnTo>
                  <a:lnTo>
                    <a:pt x="250" y="293"/>
                  </a:lnTo>
                  <a:lnTo>
                    <a:pt x="223" y="308"/>
                  </a:lnTo>
                  <a:lnTo>
                    <a:pt x="192" y="317"/>
                  </a:lnTo>
                  <a:lnTo>
                    <a:pt x="161" y="321"/>
                  </a:lnTo>
                  <a:lnTo>
                    <a:pt x="128" y="317"/>
                  </a:lnTo>
                  <a:lnTo>
                    <a:pt x="98" y="308"/>
                  </a:lnTo>
                  <a:lnTo>
                    <a:pt x="70" y="293"/>
                  </a:lnTo>
                  <a:lnTo>
                    <a:pt x="47" y="274"/>
                  </a:lnTo>
                  <a:lnTo>
                    <a:pt x="27" y="250"/>
                  </a:lnTo>
                  <a:lnTo>
                    <a:pt x="12" y="223"/>
                  </a:lnTo>
                  <a:lnTo>
                    <a:pt x="3" y="193"/>
                  </a:lnTo>
                  <a:lnTo>
                    <a:pt x="0" y="161"/>
                  </a:lnTo>
                  <a:lnTo>
                    <a:pt x="3" y="128"/>
                  </a:lnTo>
                  <a:lnTo>
                    <a:pt x="12" y="99"/>
                  </a:lnTo>
                  <a:lnTo>
                    <a:pt x="27" y="71"/>
                  </a:lnTo>
                  <a:lnTo>
                    <a:pt x="47" y="48"/>
                  </a:lnTo>
                  <a:lnTo>
                    <a:pt x="70" y="27"/>
                  </a:lnTo>
                  <a:lnTo>
                    <a:pt x="98" y="13"/>
                  </a:lnTo>
                  <a:lnTo>
                    <a:pt x="128" y="4"/>
                  </a:lnTo>
                  <a:lnTo>
                    <a:pt x="161" y="0"/>
                  </a:lnTo>
                  <a:close/>
                </a:path>
              </a:pathLst>
            </a:custGeom>
            <a:solidFill>
              <a:srgbClr val="9AB0C5"/>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6">
              <a:extLst>
                <a:ext uri="{FF2B5EF4-FFF2-40B4-BE49-F238E27FC236}">
                  <a16:creationId xmlns:a16="http://schemas.microsoft.com/office/drawing/2014/main" id="{6FBCBBD1-700B-4F75-9E5C-DF483F288A94}"/>
                </a:ext>
              </a:extLst>
            </p:cNvPr>
            <p:cNvSpPr>
              <a:spLocks/>
            </p:cNvSpPr>
            <p:nvPr userDrawn="1"/>
          </p:nvSpPr>
          <p:spPr bwMode="auto">
            <a:xfrm>
              <a:off x="9168213" y="315778"/>
              <a:ext cx="189408" cy="189408"/>
            </a:xfrm>
            <a:custGeom>
              <a:avLst/>
              <a:gdLst>
                <a:gd name="T0" fmla="*/ 398 w 797"/>
                <a:gd name="T1" fmla="*/ 0 h 796"/>
                <a:gd name="T2" fmla="*/ 448 w 797"/>
                <a:gd name="T3" fmla="*/ 2 h 796"/>
                <a:gd name="T4" fmla="*/ 497 w 797"/>
                <a:gd name="T5" fmla="*/ 11 h 796"/>
                <a:gd name="T6" fmla="*/ 542 w 797"/>
                <a:gd name="T7" fmla="*/ 26 h 796"/>
                <a:gd name="T8" fmla="*/ 585 w 797"/>
                <a:gd name="T9" fmla="*/ 46 h 796"/>
                <a:gd name="T10" fmla="*/ 626 w 797"/>
                <a:gd name="T11" fmla="*/ 71 h 796"/>
                <a:gd name="T12" fmla="*/ 663 w 797"/>
                <a:gd name="T13" fmla="*/ 99 h 796"/>
                <a:gd name="T14" fmla="*/ 696 w 797"/>
                <a:gd name="T15" fmla="*/ 133 h 796"/>
                <a:gd name="T16" fmla="*/ 726 w 797"/>
                <a:gd name="T17" fmla="*/ 170 h 796"/>
                <a:gd name="T18" fmla="*/ 749 w 797"/>
                <a:gd name="T19" fmla="*/ 210 h 796"/>
                <a:gd name="T20" fmla="*/ 770 w 797"/>
                <a:gd name="T21" fmla="*/ 253 h 796"/>
                <a:gd name="T22" fmla="*/ 785 w 797"/>
                <a:gd name="T23" fmla="*/ 300 h 796"/>
                <a:gd name="T24" fmla="*/ 794 w 797"/>
                <a:gd name="T25" fmla="*/ 347 h 796"/>
                <a:gd name="T26" fmla="*/ 797 w 797"/>
                <a:gd name="T27" fmla="*/ 397 h 796"/>
                <a:gd name="T28" fmla="*/ 794 w 797"/>
                <a:gd name="T29" fmla="*/ 448 h 796"/>
                <a:gd name="T30" fmla="*/ 785 w 797"/>
                <a:gd name="T31" fmla="*/ 496 h 796"/>
                <a:gd name="T32" fmla="*/ 770 w 797"/>
                <a:gd name="T33" fmla="*/ 542 h 796"/>
                <a:gd name="T34" fmla="*/ 749 w 797"/>
                <a:gd name="T35" fmla="*/ 585 h 796"/>
                <a:gd name="T36" fmla="*/ 726 w 797"/>
                <a:gd name="T37" fmla="*/ 625 h 796"/>
                <a:gd name="T38" fmla="*/ 696 w 797"/>
                <a:gd name="T39" fmla="*/ 662 h 796"/>
                <a:gd name="T40" fmla="*/ 663 w 797"/>
                <a:gd name="T41" fmla="*/ 695 h 796"/>
                <a:gd name="T42" fmla="*/ 626 w 797"/>
                <a:gd name="T43" fmla="*/ 725 h 796"/>
                <a:gd name="T44" fmla="*/ 585 w 797"/>
                <a:gd name="T45" fmla="*/ 750 h 796"/>
                <a:gd name="T46" fmla="*/ 542 w 797"/>
                <a:gd name="T47" fmla="*/ 770 h 796"/>
                <a:gd name="T48" fmla="*/ 497 w 797"/>
                <a:gd name="T49" fmla="*/ 783 h 796"/>
                <a:gd name="T50" fmla="*/ 448 w 797"/>
                <a:gd name="T51" fmla="*/ 793 h 796"/>
                <a:gd name="T52" fmla="*/ 398 w 797"/>
                <a:gd name="T53" fmla="*/ 796 h 796"/>
                <a:gd name="T54" fmla="*/ 348 w 797"/>
                <a:gd name="T55" fmla="*/ 793 h 796"/>
                <a:gd name="T56" fmla="*/ 300 w 797"/>
                <a:gd name="T57" fmla="*/ 783 h 796"/>
                <a:gd name="T58" fmla="*/ 254 w 797"/>
                <a:gd name="T59" fmla="*/ 770 h 796"/>
                <a:gd name="T60" fmla="*/ 211 w 797"/>
                <a:gd name="T61" fmla="*/ 750 h 796"/>
                <a:gd name="T62" fmla="*/ 171 w 797"/>
                <a:gd name="T63" fmla="*/ 725 h 796"/>
                <a:gd name="T64" fmla="*/ 133 w 797"/>
                <a:gd name="T65" fmla="*/ 695 h 796"/>
                <a:gd name="T66" fmla="*/ 100 w 797"/>
                <a:gd name="T67" fmla="*/ 662 h 796"/>
                <a:gd name="T68" fmla="*/ 71 w 797"/>
                <a:gd name="T69" fmla="*/ 625 h 796"/>
                <a:gd name="T70" fmla="*/ 46 w 797"/>
                <a:gd name="T71" fmla="*/ 585 h 796"/>
                <a:gd name="T72" fmla="*/ 27 w 797"/>
                <a:gd name="T73" fmla="*/ 542 h 796"/>
                <a:gd name="T74" fmla="*/ 12 w 797"/>
                <a:gd name="T75" fmla="*/ 496 h 796"/>
                <a:gd name="T76" fmla="*/ 3 w 797"/>
                <a:gd name="T77" fmla="*/ 448 h 796"/>
                <a:gd name="T78" fmla="*/ 0 w 797"/>
                <a:gd name="T79" fmla="*/ 397 h 796"/>
                <a:gd name="T80" fmla="*/ 3 w 797"/>
                <a:gd name="T81" fmla="*/ 347 h 796"/>
                <a:gd name="T82" fmla="*/ 12 w 797"/>
                <a:gd name="T83" fmla="*/ 300 h 796"/>
                <a:gd name="T84" fmla="*/ 27 w 797"/>
                <a:gd name="T85" fmla="*/ 253 h 796"/>
                <a:gd name="T86" fmla="*/ 46 w 797"/>
                <a:gd name="T87" fmla="*/ 210 h 796"/>
                <a:gd name="T88" fmla="*/ 71 w 797"/>
                <a:gd name="T89" fmla="*/ 170 h 796"/>
                <a:gd name="T90" fmla="*/ 100 w 797"/>
                <a:gd name="T91" fmla="*/ 133 h 796"/>
                <a:gd name="T92" fmla="*/ 133 w 797"/>
                <a:gd name="T93" fmla="*/ 99 h 796"/>
                <a:gd name="T94" fmla="*/ 171 w 797"/>
                <a:gd name="T95" fmla="*/ 71 h 796"/>
                <a:gd name="T96" fmla="*/ 211 w 797"/>
                <a:gd name="T97" fmla="*/ 46 h 796"/>
                <a:gd name="T98" fmla="*/ 254 w 797"/>
                <a:gd name="T99" fmla="*/ 26 h 796"/>
                <a:gd name="T100" fmla="*/ 300 w 797"/>
                <a:gd name="T101" fmla="*/ 11 h 796"/>
                <a:gd name="T102" fmla="*/ 348 w 797"/>
                <a:gd name="T103" fmla="*/ 2 h 796"/>
                <a:gd name="T104" fmla="*/ 398 w 797"/>
                <a:gd name="T105" fmla="*/ 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7" h="796">
                  <a:moveTo>
                    <a:pt x="398" y="0"/>
                  </a:moveTo>
                  <a:lnTo>
                    <a:pt x="448" y="2"/>
                  </a:lnTo>
                  <a:lnTo>
                    <a:pt x="497" y="11"/>
                  </a:lnTo>
                  <a:lnTo>
                    <a:pt x="542" y="26"/>
                  </a:lnTo>
                  <a:lnTo>
                    <a:pt x="585" y="46"/>
                  </a:lnTo>
                  <a:lnTo>
                    <a:pt x="626" y="71"/>
                  </a:lnTo>
                  <a:lnTo>
                    <a:pt x="663" y="99"/>
                  </a:lnTo>
                  <a:lnTo>
                    <a:pt x="696" y="133"/>
                  </a:lnTo>
                  <a:lnTo>
                    <a:pt x="726" y="170"/>
                  </a:lnTo>
                  <a:lnTo>
                    <a:pt x="749" y="210"/>
                  </a:lnTo>
                  <a:lnTo>
                    <a:pt x="770" y="253"/>
                  </a:lnTo>
                  <a:lnTo>
                    <a:pt x="785" y="300"/>
                  </a:lnTo>
                  <a:lnTo>
                    <a:pt x="794" y="347"/>
                  </a:lnTo>
                  <a:lnTo>
                    <a:pt x="797" y="397"/>
                  </a:lnTo>
                  <a:lnTo>
                    <a:pt x="794" y="448"/>
                  </a:lnTo>
                  <a:lnTo>
                    <a:pt x="785" y="496"/>
                  </a:lnTo>
                  <a:lnTo>
                    <a:pt x="770" y="542"/>
                  </a:lnTo>
                  <a:lnTo>
                    <a:pt x="749" y="585"/>
                  </a:lnTo>
                  <a:lnTo>
                    <a:pt x="726" y="625"/>
                  </a:lnTo>
                  <a:lnTo>
                    <a:pt x="696" y="662"/>
                  </a:lnTo>
                  <a:lnTo>
                    <a:pt x="663" y="695"/>
                  </a:lnTo>
                  <a:lnTo>
                    <a:pt x="626" y="725"/>
                  </a:lnTo>
                  <a:lnTo>
                    <a:pt x="585" y="750"/>
                  </a:lnTo>
                  <a:lnTo>
                    <a:pt x="542" y="770"/>
                  </a:lnTo>
                  <a:lnTo>
                    <a:pt x="497" y="783"/>
                  </a:lnTo>
                  <a:lnTo>
                    <a:pt x="448" y="793"/>
                  </a:lnTo>
                  <a:lnTo>
                    <a:pt x="398" y="796"/>
                  </a:lnTo>
                  <a:lnTo>
                    <a:pt x="348" y="793"/>
                  </a:lnTo>
                  <a:lnTo>
                    <a:pt x="300" y="783"/>
                  </a:lnTo>
                  <a:lnTo>
                    <a:pt x="254" y="770"/>
                  </a:lnTo>
                  <a:lnTo>
                    <a:pt x="211" y="750"/>
                  </a:lnTo>
                  <a:lnTo>
                    <a:pt x="171" y="725"/>
                  </a:lnTo>
                  <a:lnTo>
                    <a:pt x="133" y="695"/>
                  </a:lnTo>
                  <a:lnTo>
                    <a:pt x="100" y="662"/>
                  </a:lnTo>
                  <a:lnTo>
                    <a:pt x="71" y="625"/>
                  </a:lnTo>
                  <a:lnTo>
                    <a:pt x="46" y="585"/>
                  </a:lnTo>
                  <a:lnTo>
                    <a:pt x="27" y="542"/>
                  </a:lnTo>
                  <a:lnTo>
                    <a:pt x="12" y="496"/>
                  </a:lnTo>
                  <a:lnTo>
                    <a:pt x="3" y="448"/>
                  </a:lnTo>
                  <a:lnTo>
                    <a:pt x="0" y="397"/>
                  </a:lnTo>
                  <a:lnTo>
                    <a:pt x="3" y="347"/>
                  </a:lnTo>
                  <a:lnTo>
                    <a:pt x="12" y="300"/>
                  </a:lnTo>
                  <a:lnTo>
                    <a:pt x="27" y="253"/>
                  </a:lnTo>
                  <a:lnTo>
                    <a:pt x="46" y="210"/>
                  </a:lnTo>
                  <a:lnTo>
                    <a:pt x="71" y="170"/>
                  </a:lnTo>
                  <a:lnTo>
                    <a:pt x="100" y="133"/>
                  </a:lnTo>
                  <a:lnTo>
                    <a:pt x="133" y="99"/>
                  </a:lnTo>
                  <a:lnTo>
                    <a:pt x="171" y="71"/>
                  </a:lnTo>
                  <a:lnTo>
                    <a:pt x="211" y="46"/>
                  </a:lnTo>
                  <a:lnTo>
                    <a:pt x="254" y="26"/>
                  </a:lnTo>
                  <a:lnTo>
                    <a:pt x="300" y="11"/>
                  </a:lnTo>
                  <a:lnTo>
                    <a:pt x="348" y="2"/>
                  </a:lnTo>
                  <a:lnTo>
                    <a:pt x="398" y="0"/>
                  </a:lnTo>
                  <a:close/>
                </a:path>
              </a:pathLst>
            </a:custGeom>
            <a:solidFill>
              <a:srgbClr val="293946"/>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7">
              <a:extLst>
                <a:ext uri="{FF2B5EF4-FFF2-40B4-BE49-F238E27FC236}">
                  <a16:creationId xmlns:a16="http://schemas.microsoft.com/office/drawing/2014/main" id="{B6A446E9-484E-4546-AAB2-C80882EF1B82}"/>
                </a:ext>
              </a:extLst>
            </p:cNvPr>
            <p:cNvSpPr>
              <a:spLocks/>
            </p:cNvSpPr>
            <p:nvPr userDrawn="1"/>
          </p:nvSpPr>
          <p:spPr bwMode="auto">
            <a:xfrm>
              <a:off x="9274054" y="577128"/>
              <a:ext cx="108993" cy="107435"/>
            </a:xfrm>
            <a:custGeom>
              <a:avLst/>
              <a:gdLst>
                <a:gd name="T0" fmla="*/ 242 w 485"/>
                <a:gd name="T1" fmla="*/ 0 h 484"/>
                <a:gd name="T2" fmla="*/ 282 w 485"/>
                <a:gd name="T3" fmla="*/ 2 h 484"/>
                <a:gd name="T4" fmla="*/ 319 w 485"/>
                <a:gd name="T5" fmla="*/ 11 h 484"/>
                <a:gd name="T6" fmla="*/ 353 w 485"/>
                <a:gd name="T7" fmla="*/ 26 h 484"/>
                <a:gd name="T8" fmla="*/ 386 w 485"/>
                <a:gd name="T9" fmla="*/ 46 h 484"/>
                <a:gd name="T10" fmla="*/ 414 w 485"/>
                <a:gd name="T11" fmla="*/ 70 h 484"/>
                <a:gd name="T12" fmla="*/ 438 w 485"/>
                <a:gd name="T13" fmla="*/ 98 h 484"/>
                <a:gd name="T14" fmla="*/ 457 w 485"/>
                <a:gd name="T15" fmla="*/ 130 h 484"/>
                <a:gd name="T16" fmla="*/ 472 w 485"/>
                <a:gd name="T17" fmla="*/ 165 h 484"/>
                <a:gd name="T18" fmla="*/ 481 w 485"/>
                <a:gd name="T19" fmla="*/ 202 h 484"/>
                <a:gd name="T20" fmla="*/ 485 w 485"/>
                <a:gd name="T21" fmla="*/ 242 h 484"/>
                <a:gd name="T22" fmla="*/ 481 w 485"/>
                <a:gd name="T23" fmla="*/ 282 h 484"/>
                <a:gd name="T24" fmla="*/ 472 w 485"/>
                <a:gd name="T25" fmla="*/ 319 h 484"/>
                <a:gd name="T26" fmla="*/ 457 w 485"/>
                <a:gd name="T27" fmla="*/ 353 h 484"/>
                <a:gd name="T28" fmla="*/ 438 w 485"/>
                <a:gd name="T29" fmla="*/ 385 h 484"/>
                <a:gd name="T30" fmla="*/ 414 w 485"/>
                <a:gd name="T31" fmla="*/ 413 h 484"/>
                <a:gd name="T32" fmla="*/ 386 w 485"/>
                <a:gd name="T33" fmla="*/ 438 h 484"/>
                <a:gd name="T34" fmla="*/ 353 w 485"/>
                <a:gd name="T35" fmla="*/ 457 h 484"/>
                <a:gd name="T36" fmla="*/ 319 w 485"/>
                <a:gd name="T37" fmla="*/ 472 h 484"/>
                <a:gd name="T38" fmla="*/ 282 w 485"/>
                <a:gd name="T39" fmla="*/ 481 h 484"/>
                <a:gd name="T40" fmla="*/ 242 w 485"/>
                <a:gd name="T41" fmla="*/ 484 h 484"/>
                <a:gd name="T42" fmla="*/ 202 w 485"/>
                <a:gd name="T43" fmla="*/ 481 h 484"/>
                <a:gd name="T44" fmla="*/ 165 w 485"/>
                <a:gd name="T45" fmla="*/ 472 h 484"/>
                <a:gd name="T46" fmla="*/ 130 w 485"/>
                <a:gd name="T47" fmla="*/ 457 h 484"/>
                <a:gd name="T48" fmla="*/ 98 w 485"/>
                <a:gd name="T49" fmla="*/ 438 h 484"/>
                <a:gd name="T50" fmla="*/ 70 w 485"/>
                <a:gd name="T51" fmla="*/ 413 h 484"/>
                <a:gd name="T52" fmla="*/ 46 w 485"/>
                <a:gd name="T53" fmla="*/ 385 h 484"/>
                <a:gd name="T54" fmla="*/ 27 w 485"/>
                <a:gd name="T55" fmla="*/ 353 h 484"/>
                <a:gd name="T56" fmla="*/ 12 w 485"/>
                <a:gd name="T57" fmla="*/ 319 h 484"/>
                <a:gd name="T58" fmla="*/ 2 w 485"/>
                <a:gd name="T59" fmla="*/ 282 h 484"/>
                <a:gd name="T60" fmla="*/ 0 w 485"/>
                <a:gd name="T61" fmla="*/ 242 h 484"/>
                <a:gd name="T62" fmla="*/ 2 w 485"/>
                <a:gd name="T63" fmla="*/ 202 h 484"/>
                <a:gd name="T64" fmla="*/ 12 w 485"/>
                <a:gd name="T65" fmla="*/ 165 h 484"/>
                <a:gd name="T66" fmla="*/ 27 w 485"/>
                <a:gd name="T67" fmla="*/ 130 h 484"/>
                <a:gd name="T68" fmla="*/ 46 w 485"/>
                <a:gd name="T69" fmla="*/ 98 h 484"/>
                <a:gd name="T70" fmla="*/ 70 w 485"/>
                <a:gd name="T71" fmla="*/ 70 h 484"/>
                <a:gd name="T72" fmla="*/ 98 w 485"/>
                <a:gd name="T73" fmla="*/ 46 h 484"/>
                <a:gd name="T74" fmla="*/ 130 w 485"/>
                <a:gd name="T75" fmla="*/ 26 h 484"/>
                <a:gd name="T76" fmla="*/ 165 w 485"/>
                <a:gd name="T77" fmla="*/ 11 h 484"/>
                <a:gd name="T78" fmla="*/ 202 w 485"/>
                <a:gd name="T79" fmla="*/ 2 h 484"/>
                <a:gd name="T80" fmla="*/ 242 w 485"/>
                <a:gd name="T81"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5" h="484">
                  <a:moveTo>
                    <a:pt x="242" y="0"/>
                  </a:moveTo>
                  <a:lnTo>
                    <a:pt x="282" y="2"/>
                  </a:lnTo>
                  <a:lnTo>
                    <a:pt x="319" y="11"/>
                  </a:lnTo>
                  <a:lnTo>
                    <a:pt x="353" y="26"/>
                  </a:lnTo>
                  <a:lnTo>
                    <a:pt x="386" y="46"/>
                  </a:lnTo>
                  <a:lnTo>
                    <a:pt x="414" y="70"/>
                  </a:lnTo>
                  <a:lnTo>
                    <a:pt x="438" y="98"/>
                  </a:lnTo>
                  <a:lnTo>
                    <a:pt x="457" y="130"/>
                  </a:lnTo>
                  <a:lnTo>
                    <a:pt x="472" y="165"/>
                  </a:lnTo>
                  <a:lnTo>
                    <a:pt x="481" y="202"/>
                  </a:lnTo>
                  <a:lnTo>
                    <a:pt x="485" y="242"/>
                  </a:lnTo>
                  <a:lnTo>
                    <a:pt x="481" y="282"/>
                  </a:lnTo>
                  <a:lnTo>
                    <a:pt x="472" y="319"/>
                  </a:lnTo>
                  <a:lnTo>
                    <a:pt x="457" y="353"/>
                  </a:lnTo>
                  <a:lnTo>
                    <a:pt x="438" y="385"/>
                  </a:lnTo>
                  <a:lnTo>
                    <a:pt x="414" y="413"/>
                  </a:lnTo>
                  <a:lnTo>
                    <a:pt x="386" y="438"/>
                  </a:lnTo>
                  <a:lnTo>
                    <a:pt x="353" y="457"/>
                  </a:lnTo>
                  <a:lnTo>
                    <a:pt x="319" y="472"/>
                  </a:lnTo>
                  <a:lnTo>
                    <a:pt x="282" y="481"/>
                  </a:lnTo>
                  <a:lnTo>
                    <a:pt x="242" y="484"/>
                  </a:lnTo>
                  <a:lnTo>
                    <a:pt x="202" y="481"/>
                  </a:lnTo>
                  <a:lnTo>
                    <a:pt x="165" y="472"/>
                  </a:lnTo>
                  <a:lnTo>
                    <a:pt x="130" y="457"/>
                  </a:lnTo>
                  <a:lnTo>
                    <a:pt x="98" y="438"/>
                  </a:lnTo>
                  <a:lnTo>
                    <a:pt x="70" y="413"/>
                  </a:lnTo>
                  <a:lnTo>
                    <a:pt x="46" y="385"/>
                  </a:lnTo>
                  <a:lnTo>
                    <a:pt x="27" y="353"/>
                  </a:lnTo>
                  <a:lnTo>
                    <a:pt x="12" y="319"/>
                  </a:lnTo>
                  <a:lnTo>
                    <a:pt x="2" y="282"/>
                  </a:lnTo>
                  <a:lnTo>
                    <a:pt x="0" y="242"/>
                  </a:lnTo>
                  <a:lnTo>
                    <a:pt x="2" y="202"/>
                  </a:lnTo>
                  <a:lnTo>
                    <a:pt x="12" y="165"/>
                  </a:lnTo>
                  <a:lnTo>
                    <a:pt x="27" y="130"/>
                  </a:lnTo>
                  <a:lnTo>
                    <a:pt x="46" y="98"/>
                  </a:lnTo>
                  <a:lnTo>
                    <a:pt x="70" y="70"/>
                  </a:lnTo>
                  <a:lnTo>
                    <a:pt x="98" y="46"/>
                  </a:lnTo>
                  <a:lnTo>
                    <a:pt x="130" y="26"/>
                  </a:lnTo>
                  <a:lnTo>
                    <a:pt x="165" y="11"/>
                  </a:lnTo>
                  <a:lnTo>
                    <a:pt x="202" y="2"/>
                  </a:lnTo>
                  <a:lnTo>
                    <a:pt x="242" y="0"/>
                  </a:lnTo>
                  <a:close/>
                </a:path>
              </a:pathLst>
            </a:custGeom>
            <a:solidFill>
              <a:srgbClr val="5E6F7C"/>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18">
              <a:extLst>
                <a:ext uri="{FF2B5EF4-FFF2-40B4-BE49-F238E27FC236}">
                  <a16:creationId xmlns:a16="http://schemas.microsoft.com/office/drawing/2014/main" id="{EE809C4C-3C4A-4D41-934D-F068402DEBDE}"/>
                </a:ext>
              </a:extLst>
            </p:cNvPr>
            <p:cNvSpPr>
              <a:spLocks/>
            </p:cNvSpPr>
            <p:nvPr userDrawn="1"/>
          </p:nvSpPr>
          <p:spPr bwMode="auto">
            <a:xfrm>
              <a:off x="8889845" y="540167"/>
              <a:ext cx="355800" cy="390343"/>
            </a:xfrm>
            <a:custGeom>
              <a:avLst/>
              <a:gdLst>
                <a:gd name="T0" fmla="*/ 702 w 1440"/>
                <a:gd name="T1" fmla="*/ 3 h 1584"/>
                <a:gd name="T2" fmla="*/ 759 w 1440"/>
                <a:gd name="T3" fmla="*/ 23 h 1584"/>
                <a:gd name="T4" fmla="*/ 802 w 1440"/>
                <a:gd name="T5" fmla="*/ 60 h 1584"/>
                <a:gd name="T6" fmla="*/ 835 w 1440"/>
                <a:gd name="T7" fmla="*/ 113 h 1584"/>
                <a:gd name="T8" fmla="*/ 852 w 1440"/>
                <a:gd name="T9" fmla="*/ 148 h 1584"/>
                <a:gd name="T10" fmla="*/ 863 w 1440"/>
                <a:gd name="T11" fmla="*/ 177 h 1584"/>
                <a:gd name="T12" fmla="*/ 884 w 1440"/>
                <a:gd name="T13" fmla="*/ 227 h 1584"/>
                <a:gd name="T14" fmla="*/ 911 w 1440"/>
                <a:gd name="T15" fmla="*/ 294 h 1584"/>
                <a:gd name="T16" fmla="*/ 944 w 1440"/>
                <a:gd name="T17" fmla="*/ 374 h 1584"/>
                <a:gd name="T18" fmla="*/ 982 w 1440"/>
                <a:gd name="T19" fmla="*/ 468 h 1584"/>
                <a:gd name="T20" fmla="*/ 1024 w 1440"/>
                <a:gd name="T21" fmla="*/ 570 h 1584"/>
                <a:gd name="T22" fmla="*/ 1069 w 1440"/>
                <a:gd name="T23" fmla="*/ 680 h 1584"/>
                <a:gd name="T24" fmla="*/ 1116 w 1440"/>
                <a:gd name="T25" fmla="*/ 793 h 1584"/>
                <a:gd name="T26" fmla="*/ 1162 w 1440"/>
                <a:gd name="T27" fmla="*/ 908 h 1584"/>
                <a:gd name="T28" fmla="*/ 1210 w 1440"/>
                <a:gd name="T29" fmla="*/ 1022 h 1584"/>
                <a:gd name="T30" fmla="*/ 1255 w 1440"/>
                <a:gd name="T31" fmla="*/ 1133 h 1584"/>
                <a:gd name="T32" fmla="*/ 1297 w 1440"/>
                <a:gd name="T33" fmla="*/ 1236 h 1584"/>
                <a:gd name="T34" fmla="*/ 1337 w 1440"/>
                <a:gd name="T35" fmla="*/ 1332 h 1584"/>
                <a:gd name="T36" fmla="*/ 1371 w 1440"/>
                <a:gd name="T37" fmla="*/ 1416 h 1584"/>
                <a:gd name="T38" fmla="*/ 1399 w 1440"/>
                <a:gd name="T39" fmla="*/ 1485 h 1584"/>
                <a:gd name="T40" fmla="*/ 1422 w 1440"/>
                <a:gd name="T41" fmla="*/ 1538 h 1584"/>
                <a:gd name="T42" fmla="*/ 1435 w 1440"/>
                <a:gd name="T43" fmla="*/ 1572 h 1584"/>
                <a:gd name="T44" fmla="*/ 1440 w 1440"/>
                <a:gd name="T45" fmla="*/ 1584 h 1584"/>
                <a:gd name="T46" fmla="*/ 1097 w 1440"/>
                <a:gd name="T47" fmla="*/ 1583 h 1584"/>
                <a:gd name="T48" fmla="*/ 1064 w 1440"/>
                <a:gd name="T49" fmla="*/ 1575 h 1584"/>
                <a:gd name="T50" fmla="*/ 1043 w 1440"/>
                <a:gd name="T51" fmla="*/ 1551 h 1584"/>
                <a:gd name="T52" fmla="*/ 1033 w 1440"/>
                <a:gd name="T53" fmla="*/ 1529 h 1584"/>
                <a:gd name="T54" fmla="*/ 1024 w 1440"/>
                <a:gd name="T55" fmla="*/ 1508 h 1584"/>
                <a:gd name="T56" fmla="*/ 1009 w 1440"/>
                <a:gd name="T57" fmla="*/ 1472 h 1584"/>
                <a:gd name="T58" fmla="*/ 990 w 1440"/>
                <a:gd name="T59" fmla="*/ 1425 h 1584"/>
                <a:gd name="T60" fmla="*/ 969 w 1440"/>
                <a:gd name="T61" fmla="*/ 1374 h 1584"/>
                <a:gd name="T62" fmla="*/ 948 w 1440"/>
                <a:gd name="T63" fmla="*/ 1325 h 1584"/>
                <a:gd name="T64" fmla="*/ 931 w 1440"/>
                <a:gd name="T65" fmla="*/ 1282 h 1584"/>
                <a:gd name="T66" fmla="*/ 919 w 1440"/>
                <a:gd name="T67" fmla="*/ 1253 h 1584"/>
                <a:gd name="T68" fmla="*/ 914 w 1440"/>
                <a:gd name="T69" fmla="*/ 1243 h 1584"/>
                <a:gd name="T70" fmla="*/ 369 w 1440"/>
                <a:gd name="T71" fmla="*/ 1584 h 1584"/>
                <a:gd name="T72" fmla="*/ 6 w 1440"/>
                <a:gd name="T73" fmla="*/ 1570 h 1584"/>
                <a:gd name="T74" fmla="*/ 23 w 1440"/>
                <a:gd name="T75" fmla="*/ 1528 h 1584"/>
                <a:gd name="T76" fmla="*/ 48 w 1440"/>
                <a:gd name="T77" fmla="*/ 1472 h 1584"/>
                <a:gd name="T78" fmla="*/ 76 w 1440"/>
                <a:gd name="T79" fmla="*/ 1402 h 1584"/>
                <a:gd name="T80" fmla="*/ 108 w 1440"/>
                <a:gd name="T81" fmla="*/ 1328 h 1584"/>
                <a:gd name="T82" fmla="*/ 141 w 1440"/>
                <a:gd name="T83" fmla="*/ 1253 h 1584"/>
                <a:gd name="T84" fmla="*/ 170 w 1440"/>
                <a:gd name="T85" fmla="*/ 1182 h 1584"/>
                <a:gd name="T86" fmla="*/ 197 w 1440"/>
                <a:gd name="T87" fmla="*/ 1119 h 1584"/>
                <a:gd name="T88" fmla="*/ 219 w 1440"/>
                <a:gd name="T89" fmla="*/ 1071 h 1584"/>
                <a:gd name="T90" fmla="*/ 239 w 1440"/>
                <a:gd name="T91" fmla="*/ 1025 h 1584"/>
                <a:gd name="T92" fmla="*/ 265 w 1440"/>
                <a:gd name="T93" fmla="*/ 985 h 1584"/>
                <a:gd name="T94" fmla="*/ 296 w 1440"/>
                <a:gd name="T95" fmla="*/ 959 h 1584"/>
                <a:gd name="T96" fmla="*/ 339 w 1440"/>
                <a:gd name="T97" fmla="*/ 946 h 1584"/>
                <a:gd name="T98" fmla="*/ 400 w 1440"/>
                <a:gd name="T99" fmla="*/ 942 h 1584"/>
                <a:gd name="T100" fmla="*/ 752 w 1440"/>
                <a:gd name="T101" fmla="*/ 846 h 1584"/>
                <a:gd name="T102" fmla="*/ 681 w 1440"/>
                <a:gd name="T103" fmla="*/ 674 h 1584"/>
                <a:gd name="T104" fmla="*/ 620 w 1440"/>
                <a:gd name="T105" fmla="*/ 525 h 1584"/>
                <a:gd name="T106" fmla="*/ 568 w 1440"/>
                <a:gd name="T107" fmla="*/ 399 h 1584"/>
                <a:gd name="T108" fmla="*/ 525 w 1440"/>
                <a:gd name="T109" fmla="*/ 294 h 1584"/>
                <a:gd name="T110" fmla="*/ 503 w 1440"/>
                <a:gd name="T111" fmla="*/ 233 h 1584"/>
                <a:gd name="T112" fmla="*/ 493 w 1440"/>
                <a:gd name="T113" fmla="*/ 185 h 1584"/>
                <a:gd name="T114" fmla="*/ 494 w 1440"/>
                <a:gd name="T115" fmla="*/ 136 h 1584"/>
                <a:gd name="T116" fmla="*/ 514 w 1440"/>
                <a:gd name="T117" fmla="*/ 84 h 1584"/>
                <a:gd name="T118" fmla="*/ 552 w 1440"/>
                <a:gd name="T119" fmla="*/ 41 h 1584"/>
                <a:gd name="T120" fmla="*/ 606 w 1440"/>
                <a:gd name="T121" fmla="*/ 12 h 1584"/>
                <a:gd name="T122" fmla="*/ 672 w 1440"/>
                <a:gd name="T123" fmla="*/ 0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0" h="1584">
                  <a:moveTo>
                    <a:pt x="672" y="0"/>
                  </a:moveTo>
                  <a:lnTo>
                    <a:pt x="702" y="3"/>
                  </a:lnTo>
                  <a:lnTo>
                    <a:pt x="732" y="11"/>
                  </a:lnTo>
                  <a:lnTo>
                    <a:pt x="759" y="23"/>
                  </a:lnTo>
                  <a:lnTo>
                    <a:pt x="784" y="41"/>
                  </a:lnTo>
                  <a:lnTo>
                    <a:pt x="802" y="60"/>
                  </a:lnTo>
                  <a:lnTo>
                    <a:pt x="820" y="85"/>
                  </a:lnTo>
                  <a:lnTo>
                    <a:pt x="835" y="113"/>
                  </a:lnTo>
                  <a:lnTo>
                    <a:pt x="849" y="142"/>
                  </a:lnTo>
                  <a:lnTo>
                    <a:pt x="852" y="148"/>
                  </a:lnTo>
                  <a:lnTo>
                    <a:pt x="856" y="160"/>
                  </a:lnTo>
                  <a:lnTo>
                    <a:pt x="863" y="177"/>
                  </a:lnTo>
                  <a:lnTo>
                    <a:pt x="872" y="200"/>
                  </a:lnTo>
                  <a:lnTo>
                    <a:pt x="884" y="227"/>
                  </a:lnTo>
                  <a:lnTo>
                    <a:pt x="896" y="259"/>
                  </a:lnTo>
                  <a:lnTo>
                    <a:pt x="911" y="294"/>
                  </a:lnTo>
                  <a:lnTo>
                    <a:pt x="927" y="332"/>
                  </a:lnTo>
                  <a:lnTo>
                    <a:pt x="944" y="374"/>
                  </a:lnTo>
                  <a:lnTo>
                    <a:pt x="963" y="419"/>
                  </a:lnTo>
                  <a:lnTo>
                    <a:pt x="982" y="468"/>
                  </a:lnTo>
                  <a:lnTo>
                    <a:pt x="1003" y="518"/>
                  </a:lnTo>
                  <a:lnTo>
                    <a:pt x="1024" y="570"/>
                  </a:lnTo>
                  <a:lnTo>
                    <a:pt x="1047" y="624"/>
                  </a:lnTo>
                  <a:lnTo>
                    <a:pt x="1069" y="680"/>
                  </a:lnTo>
                  <a:lnTo>
                    <a:pt x="1092" y="735"/>
                  </a:lnTo>
                  <a:lnTo>
                    <a:pt x="1116" y="793"/>
                  </a:lnTo>
                  <a:lnTo>
                    <a:pt x="1140" y="851"/>
                  </a:lnTo>
                  <a:lnTo>
                    <a:pt x="1162" y="908"/>
                  </a:lnTo>
                  <a:lnTo>
                    <a:pt x="1186" y="965"/>
                  </a:lnTo>
                  <a:lnTo>
                    <a:pt x="1210" y="1022"/>
                  </a:lnTo>
                  <a:lnTo>
                    <a:pt x="1233" y="1077"/>
                  </a:lnTo>
                  <a:lnTo>
                    <a:pt x="1255" y="1133"/>
                  </a:lnTo>
                  <a:lnTo>
                    <a:pt x="1277" y="1185"/>
                  </a:lnTo>
                  <a:lnTo>
                    <a:pt x="1297" y="1236"/>
                  </a:lnTo>
                  <a:lnTo>
                    <a:pt x="1318" y="1286"/>
                  </a:lnTo>
                  <a:lnTo>
                    <a:pt x="1337" y="1332"/>
                  </a:lnTo>
                  <a:lnTo>
                    <a:pt x="1355" y="1375"/>
                  </a:lnTo>
                  <a:lnTo>
                    <a:pt x="1371" y="1416"/>
                  </a:lnTo>
                  <a:lnTo>
                    <a:pt x="1387" y="1452"/>
                  </a:lnTo>
                  <a:lnTo>
                    <a:pt x="1399" y="1485"/>
                  </a:lnTo>
                  <a:lnTo>
                    <a:pt x="1412" y="1513"/>
                  </a:lnTo>
                  <a:lnTo>
                    <a:pt x="1422" y="1538"/>
                  </a:lnTo>
                  <a:lnTo>
                    <a:pt x="1430" y="1558"/>
                  </a:lnTo>
                  <a:lnTo>
                    <a:pt x="1435" y="1572"/>
                  </a:lnTo>
                  <a:lnTo>
                    <a:pt x="1439" y="1580"/>
                  </a:lnTo>
                  <a:lnTo>
                    <a:pt x="1440" y="1584"/>
                  </a:lnTo>
                  <a:lnTo>
                    <a:pt x="1120" y="1584"/>
                  </a:lnTo>
                  <a:lnTo>
                    <a:pt x="1097" y="1583"/>
                  </a:lnTo>
                  <a:lnTo>
                    <a:pt x="1077" y="1580"/>
                  </a:lnTo>
                  <a:lnTo>
                    <a:pt x="1064" y="1575"/>
                  </a:lnTo>
                  <a:lnTo>
                    <a:pt x="1052" y="1566"/>
                  </a:lnTo>
                  <a:lnTo>
                    <a:pt x="1043" y="1551"/>
                  </a:lnTo>
                  <a:lnTo>
                    <a:pt x="1034" y="1533"/>
                  </a:lnTo>
                  <a:lnTo>
                    <a:pt x="1033" y="1529"/>
                  </a:lnTo>
                  <a:lnTo>
                    <a:pt x="1030" y="1520"/>
                  </a:lnTo>
                  <a:lnTo>
                    <a:pt x="1024" y="1508"/>
                  </a:lnTo>
                  <a:lnTo>
                    <a:pt x="1017" y="1491"/>
                  </a:lnTo>
                  <a:lnTo>
                    <a:pt x="1009" y="1472"/>
                  </a:lnTo>
                  <a:lnTo>
                    <a:pt x="1000" y="1449"/>
                  </a:lnTo>
                  <a:lnTo>
                    <a:pt x="990" y="1425"/>
                  </a:lnTo>
                  <a:lnTo>
                    <a:pt x="980" y="1399"/>
                  </a:lnTo>
                  <a:lnTo>
                    <a:pt x="969" y="1374"/>
                  </a:lnTo>
                  <a:lnTo>
                    <a:pt x="958" y="1349"/>
                  </a:lnTo>
                  <a:lnTo>
                    <a:pt x="948" y="1325"/>
                  </a:lnTo>
                  <a:lnTo>
                    <a:pt x="939" y="1303"/>
                  </a:lnTo>
                  <a:lnTo>
                    <a:pt x="931" y="1282"/>
                  </a:lnTo>
                  <a:lnTo>
                    <a:pt x="924" y="1267"/>
                  </a:lnTo>
                  <a:lnTo>
                    <a:pt x="919" y="1253"/>
                  </a:lnTo>
                  <a:lnTo>
                    <a:pt x="915" y="1245"/>
                  </a:lnTo>
                  <a:lnTo>
                    <a:pt x="914" y="1243"/>
                  </a:lnTo>
                  <a:lnTo>
                    <a:pt x="503" y="1243"/>
                  </a:lnTo>
                  <a:lnTo>
                    <a:pt x="369" y="1584"/>
                  </a:lnTo>
                  <a:lnTo>
                    <a:pt x="0" y="1584"/>
                  </a:lnTo>
                  <a:lnTo>
                    <a:pt x="6" y="1570"/>
                  </a:lnTo>
                  <a:lnTo>
                    <a:pt x="13" y="1552"/>
                  </a:lnTo>
                  <a:lnTo>
                    <a:pt x="23" y="1528"/>
                  </a:lnTo>
                  <a:lnTo>
                    <a:pt x="34" y="1502"/>
                  </a:lnTo>
                  <a:lnTo>
                    <a:pt x="48" y="1472"/>
                  </a:lnTo>
                  <a:lnTo>
                    <a:pt x="61" y="1438"/>
                  </a:lnTo>
                  <a:lnTo>
                    <a:pt x="76" y="1402"/>
                  </a:lnTo>
                  <a:lnTo>
                    <a:pt x="92" y="1366"/>
                  </a:lnTo>
                  <a:lnTo>
                    <a:pt x="108" y="1328"/>
                  </a:lnTo>
                  <a:lnTo>
                    <a:pt x="124" y="1290"/>
                  </a:lnTo>
                  <a:lnTo>
                    <a:pt x="141" y="1253"/>
                  </a:lnTo>
                  <a:lnTo>
                    <a:pt x="155" y="1216"/>
                  </a:lnTo>
                  <a:lnTo>
                    <a:pt x="170" y="1182"/>
                  </a:lnTo>
                  <a:lnTo>
                    <a:pt x="185" y="1149"/>
                  </a:lnTo>
                  <a:lnTo>
                    <a:pt x="197" y="1119"/>
                  </a:lnTo>
                  <a:lnTo>
                    <a:pt x="209" y="1092"/>
                  </a:lnTo>
                  <a:lnTo>
                    <a:pt x="219" y="1071"/>
                  </a:lnTo>
                  <a:lnTo>
                    <a:pt x="227" y="1054"/>
                  </a:lnTo>
                  <a:lnTo>
                    <a:pt x="239" y="1025"/>
                  </a:lnTo>
                  <a:lnTo>
                    <a:pt x="252" y="1003"/>
                  </a:lnTo>
                  <a:lnTo>
                    <a:pt x="265" y="985"/>
                  </a:lnTo>
                  <a:lnTo>
                    <a:pt x="280" y="970"/>
                  </a:lnTo>
                  <a:lnTo>
                    <a:pt x="296" y="959"/>
                  </a:lnTo>
                  <a:lnTo>
                    <a:pt x="315" y="951"/>
                  </a:lnTo>
                  <a:lnTo>
                    <a:pt x="339" y="946"/>
                  </a:lnTo>
                  <a:lnTo>
                    <a:pt x="367" y="943"/>
                  </a:lnTo>
                  <a:lnTo>
                    <a:pt x="400" y="942"/>
                  </a:lnTo>
                  <a:lnTo>
                    <a:pt x="791" y="942"/>
                  </a:lnTo>
                  <a:lnTo>
                    <a:pt x="752" y="846"/>
                  </a:lnTo>
                  <a:lnTo>
                    <a:pt x="715" y="757"/>
                  </a:lnTo>
                  <a:lnTo>
                    <a:pt x="681" y="674"/>
                  </a:lnTo>
                  <a:lnTo>
                    <a:pt x="649" y="596"/>
                  </a:lnTo>
                  <a:lnTo>
                    <a:pt x="620" y="525"/>
                  </a:lnTo>
                  <a:lnTo>
                    <a:pt x="593" y="459"/>
                  </a:lnTo>
                  <a:lnTo>
                    <a:pt x="568" y="399"/>
                  </a:lnTo>
                  <a:lnTo>
                    <a:pt x="545" y="344"/>
                  </a:lnTo>
                  <a:lnTo>
                    <a:pt x="525" y="294"/>
                  </a:lnTo>
                  <a:lnTo>
                    <a:pt x="512" y="261"/>
                  </a:lnTo>
                  <a:lnTo>
                    <a:pt x="503" y="233"/>
                  </a:lnTo>
                  <a:lnTo>
                    <a:pt x="496" y="208"/>
                  </a:lnTo>
                  <a:lnTo>
                    <a:pt x="493" y="185"/>
                  </a:lnTo>
                  <a:lnTo>
                    <a:pt x="491" y="164"/>
                  </a:lnTo>
                  <a:lnTo>
                    <a:pt x="494" y="136"/>
                  </a:lnTo>
                  <a:lnTo>
                    <a:pt x="502" y="109"/>
                  </a:lnTo>
                  <a:lnTo>
                    <a:pt x="514" y="84"/>
                  </a:lnTo>
                  <a:lnTo>
                    <a:pt x="531" y="60"/>
                  </a:lnTo>
                  <a:lnTo>
                    <a:pt x="552" y="41"/>
                  </a:lnTo>
                  <a:lnTo>
                    <a:pt x="577" y="24"/>
                  </a:lnTo>
                  <a:lnTo>
                    <a:pt x="606" y="12"/>
                  </a:lnTo>
                  <a:lnTo>
                    <a:pt x="638" y="3"/>
                  </a:lnTo>
                  <a:lnTo>
                    <a:pt x="67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9" name="Freeform 19">
              <a:extLst>
                <a:ext uri="{FF2B5EF4-FFF2-40B4-BE49-F238E27FC236}">
                  <a16:creationId xmlns:a16="http://schemas.microsoft.com/office/drawing/2014/main" id="{E6EDD471-E153-47A2-82FB-BA0326FF7467}"/>
                </a:ext>
              </a:extLst>
            </p:cNvPr>
            <p:cNvSpPr>
              <a:spLocks noEditPoints="1"/>
            </p:cNvSpPr>
            <p:nvPr userDrawn="1"/>
          </p:nvSpPr>
          <p:spPr bwMode="auto">
            <a:xfrm>
              <a:off x="8675674" y="541894"/>
              <a:ext cx="295349" cy="388616"/>
            </a:xfrm>
            <a:custGeom>
              <a:avLst/>
              <a:gdLst>
                <a:gd name="T0" fmla="*/ 372 w 1194"/>
                <a:gd name="T1" fmla="*/ 762 h 1572"/>
                <a:gd name="T2" fmla="*/ 594 w 1194"/>
                <a:gd name="T3" fmla="*/ 761 h 1572"/>
                <a:gd name="T4" fmla="*/ 678 w 1194"/>
                <a:gd name="T5" fmla="*/ 748 h 1572"/>
                <a:gd name="T6" fmla="*/ 742 w 1194"/>
                <a:gd name="T7" fmla="*/ 723 h 1572"/>
                <a:gd name="T8" fmla="*/ 789 w 1194"/>
                <a:gd name="T9" fmla="*/ 685 h 1572"/>
                <a:gd name="T10" fmla="*/ 818 w 1194"/>
                <a:gd name="T11" fmla="*/ 636 h 1572"/>
                <a:gd name="T12" fmla="*/ 834 w 1194"/>
                <a:gd name="T13" fmla="*/ 574 h 1572"/>
                <a:gd name="T14" fmla="*/ 834 w 1194"/>
                <a:gd name="T15" fmla="*/ 503 h 1572"/>
                <a:gd name="T16" fmla="*/ 818 w 1194"/>
                <a:gd name="T17" fmla="*/ 440 h 1572"/>
                <a:gd name="T18" fmla="*/ 789 w 1194"/>
                <a:gd name="T19" fmla="*/ 392 h 1572"/>
                <a:gd name="T20" fmla="*/ 742 w 1194"/>
                <a:gd name="T21" fmla="*/ 354 h 1572"/>
                <a:gd name="T22" fmla="*/ 678 w 1194"/>
                <a:gd name="T23" fmla="*/ 328 h 1572"/>
                <a:gd name="T24" fmla="*/ 594 w 1194"/>
                <a:gd name="T25" fmla="*/ 317 h 1572"/>
                <a:gd name="T26" fmla="*/ 372 w 1194"/>
                <a:gd name="T27" fmla="*/ 315 h 1572"/>
                <a:gd name="T28" fmla="*/ 572 w 1194"/>
                <a:gd name="T29" fmla="*/ 0 h 1572"/>
                <a:gd name="T30" fmla="*/ 707 w 1194"/>
                <a:gd name="T31" fmla="*/ 8 h 1572"/>
                <a:gd name="T32" fmla="*/ 825 w 1194"/>
                <a:gd name="T33" fmla="*/ 31 h 1572"/>
                <a:gd name="T34" fmla="*/ 927 w 1194"/>
                <a:gd name="T35" fmla="*/ 70 h 1572"/>
                <a:gd name="T36" fmla="*/ 1013 w 1194"/>
                <a:gd name="T37" fmla="*/ 123 h 1572"/>
                <a:gd name="T38" fmla="*/ 1082 w 1194"/>
                <a:gd name="T39" fmla="*/ 189 h 1572"/>
                <a:gd name="T40" fmla="*/ 1135 w 1194"/>
                <a:gd name="T41" fmla="*/ 268 h 1572"/>
                <a:gd name="T42" fmla="*/ 1173 w 1194"/>
                <a:gd name="T43" fmla="*/ 359 h 1572"/>
                <a:gd name="T44" fmla="*/ 1192 w 1194"/>
                <a:gd name="T45" fmla="*/ 461 h 1572"/>
                <a:gd name="T46" fmla="*/ 1194 w 1194"/>
                <a:gd name="T47" fmla="*/ 521 h 1572"/>
                <a:gd name="T48" fmla="*/ 1183 w 1194"/>
                <a:gd name="T49" fmla="*/ 641 h 1572"/>
                <a:gd name="T50" fmla="*/ 1150 w 1194"/>
                <a:gd name="T51" fmla="*/ 747 h 1572"/>
                <a:gd name="T52" fmla="*/ 1098 w 1194"/>
                <a:gd name="T53" fmla="*/ 840 h 1572"/>
                <a:gd name="T54" fmla="*/ 1029 w 1194"/>
                <a:gd name="T55" fmla="*/ 918 h 1572"/>
                <a:gd name="T56" fmla="*/ 948 w 1194"/>
                <a:gd name="T57" fmla="*/ 979 h 1572"/>
                <a:gd name="T58" fmla="*/ 853 w 1194"/>
                <a:gd name="T59" fmla="*/ 1026 h 1572"/>
                <a:gd name="T60" fmla="*/ 743 w 1194"/>
                <a:gd name="T61" fmla="*/ 1058 h 1572"/>
                <a:gd name="T62" fmla="*/ 616 w 1194"/>
                <a:gd name="T63" fmla="*/ 1073 h 1572"/>
                <a:gd name="T64" fmla="*/ 372 w 1194"/>
                <a:gd name="T65" fmla="*/ 1076 h 1572"/>
                <a:gd name="T66" fmla="*/ 0 w 1194"/>
                <a:gd name="T67" fmla="*/ 1572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4" h="1572">
                  <a:moveTo>
                    <a:pt x="372" y="315"/>
                  </a:moveTo>
                  <a:lnTo>
                    <a:pt x="372" y="762"/>
                  </a:lnTo>
                  <a:lnTo>
                    <a:pt x="543" y="762"/>
                  </a:lnTo>
                  <a:lnTo>
                    <a:pt x="594" y="761"/>
                  </a:lnTo>
                  <a:lnTo>
                    <a:pt x="638" y="756"/>
                  </a:lnTo>
                  <a:lnTo>
                    <a:pt x="678" y="748"/>
                  </a:lnTo>
                  <a:lnTo>
                    <a:pt x="713" y="737"/>
                  </a:lnTo>
                  <a:lnTo>
                    <a:pt x="742" y="723"/>
                  </a:lnTo>
                  <a:lnTo>
                    <a:pt x="768" y="704"/>
                  </a:lnTo>
                  <a:lnTo>
                    <a:pt x="789" y="685"/>
                  </a:lnTo>
                  <a:lnTo>
                    <a:pt x="804" y="662"/>
                  </a:lnTo>
                  <a:lnTo>
                    <a:pt x="818" y="636"/>
                  </a:lnTo>
                  <a:lnTo>
                    <a:pt x="828" y="607"/>
                  </a:lnTo>
                  <a:lnTo>
                    <a:pt x="834" y="574"/>
                  </a:lnTo>
                  <a:lnTo>
                    <a:pt x="836" y="538"/>
                  </a:lnTo>
                  <a:lnTo>
                    <a:pt x="834" y="503"/>
                  </a:lnTo>
                  <a:lnTo>
                    <a:pt x="828" y="470"/>
                  </a:lnTo>
                  <a:lnTo>
                    <a:pt x="818" y="440"/>
                  </a:lnTo>
                  <a:lnTo>
                    <a:pt x="804" y="414"/>
                  </a:lnTo>
                  <a:lnTo>
                    <a:pt x="789" y="392"/>
                  </a:lnTo>
                  <a:lnTo>
                    <a:pt x="768" y="372"/>
                  </a:lnTo>
                  <a:lnTo>
                    <a:pt x="742" y="354"/>
                  </a:lnTo>
                  <a:lnTo>
                    <a:pt x="713" y="340"/>
                  </a:lnTo>
                  <a:lnTo>
                    <a:pt x="678" y="328"/>
                  </a:lnTo>
                  <a:lnTo>
                    <a:pt x="638" y="320"/>
                  </a:lnTo>
                  <a:lnTo>
                    <a:pt x="594" y="317"/>
                  </a:lnTo>
                  <a:lnTo>
                    <a:pt x="543" y="315"/>
                  </a:lnTo>
                  <a:lnTo>
                    <a:pt x="372" y="315"/>
                  </a:lnTo>
                  <a:close/>
                  <a:moveTo>
                    <a:pt x="0" y="0"/>
                  </a:moveTo>
                  <a:lnTo>
                    <a:pt x="572" y="0"/>
                  </a:lnTo>
                  <a:lnTo>
                    <a:pt x="641" y="1"/>
                  </a:lnTo>
                  <a:lnTo>
                    <a:pt x="707" y="8"/>
                  </a:lnTo>
                  <a:lnTo>
                    <a:pt x="768" y="17"/>
                  </a:lnTo>
                  <a:lnTo>
                    <a:pt x="825" y="31"/>
                  </a:lnTo>
                  <a:lnTo>
                    <a:pt x="878" y="48"/>
                  </a:lnTo>
                  <a:lnTo>
                    <a:pt x="927" y="70"/>
                  </a:lnTo>
                  <a:lnTo>
                    <a:pt x="972" y="95"/>
                  </a:lnTo>
                  <a:lnTo>
                    <a:pt x="1013" y="123"/>
                  </a:lnTo>
                  <a:lnTo>
                    <a:pt x="1049" y="155"/>
                  </a:lnTo>
                  <a:lnTo>
                    <a:pt x="1082" y="189"/>
                  </a:lnTo>
                  <a:lnTo>
                    <a:pt x="1110" y="227"/>
                  </a:lnTo>
                  <a:lnTo>
                    <a:pt x="1135" y="268"/>
                  </a:lnTo>
                  <a:lnTo>
                    <a:pt x="1156" y="312"/>
                  </a:lnTo>
                  <a:lnTo>
                    <a:pt x="1173" y="359"/>
                  </a:lnTo>
                  <a:lnTo>
                    <a:pt x="1184" y="409"/>
                  </a:lnTo>
                  <a:lnTo>
                    <a:pt x="1192" y="461"/>
                  </a:lnTo>
                  <a:lnTo>
                    <a:pt x="1194" y="516"/>
                  </a:lnTo>
                  <a:lnTo>
                    <a:pt x="1194" y="521"/>
                  </a:lnTo>
                  <a:lnTo>
                    <a:pt x="1191" y="582"/>
                  </a:lnTo>
                  <a:lnTo>
                    <a:pt x="1183" y="641"/>
                  </a:lnTo>
                  <a:lnTo>
                    <a:pt x="1169" y="695"/>
                  </a:lnTo>
                  <a:lnTo>
                    <a:pt x="1150" y="747"/>
                  </a:lnTo>
                  <a:lnTo>
                    <a:pt x="1126" y="795"/>
                  </a:lnTo>
                  <a:lnTo>
                    <a:pt x="1098" y="840"/>
                  </a:lnTo>
                  <a:lnTo>
                    <a:pt x="1066" y="881"/>
                  </a:lnTo>
                  <a:lnTo>
                    <a:pt x="1029" y="918"/>
                  </a:lnTo>
                  <a:lnTo>
                    <a:pt x="990" y="951"/>
                  </a:lnTo>
                  <a:lnTo>
                    <a:pt x="948" y="979"/>
                  </a:lnTo>
                  <a:lnTo>
                    <a:pt x="903" y="1004"/>
                  </a:lnTo>
                  <a:lnTo>
                    <a:pt x="853" y="1026"/>
                  </a:lnTo>
                  <a:lnTo>
                    <a:pt x="800" y="1044"/>
                  </a:lnTo>
                  <a:lnTo>
                    <a:pt x="743" y="1058"/>
                  </a:lnTo>
                  <a:lnTo>
                    <a:pt x="681" y="1068"/>
                  </a:lnTo>
                  <a:lnTo>
                    <a:pt x="616" y="1073"/>
                  </a:lnTo>
                  <a:lnTo>
                    <a:pt x="546" y="1076"/>
                  </a:lnTo>
                  <a:lnTo>
                    <a:pt x="372" y="1076"/>
                  </a:lnTo>
                  <a:lnTo>
                    <a:pt x="372" y="1572"/>
                  </a:lnTo>
                  <a:lnTo>
                    <a:pt x="0" y="157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0" name="Picture Placeholder 17">
            <a:extLst>
              <a:ext uri="{FF2B5EF4-FFF2-40B4-BE49-F238E27FC236}">
                <a16:creationId xmlns:a16="http://schemas.microsoft.com/office/drawing/2014/main" id="{48B9FF68-215E-4F2A-98E8-4CA795E42B0B}"/>
              </a:ext>
            </a:extLst>
          </p:cNvPr>
          <p:cNvSpPr>
            <a:spLocks noGrp="1"/>
          </p:cNvSpPr>
          <p:nvPr>
            <p:ph type="pic" sz="quarter" idx="21"/>
          </p:nvPr>
        </p:nvSpPr>
        <p:spPr>
          <a:xfrm>
            <a:off x="0" y="-1"/>
            <a:ext cx="9906001" cy="2736157"/>
          </a:xfrm>
          <a:custGeom>
            <a:avLst/>
            <a:gdLst>
              <a:gd name="connsiteX0" fmla="*/ 0 w 9906001"/>
              <a:gd name="connsiteY0" fmla="*/ 0 h 2736157"/>
              <a:gd name="connsiteX1" fmla="*/ 7715250 w 9906001"/>
              <a:gd name="connsiteY1" fmla="*/ 0 h 2736157"/>
              <a:gd name="connsiteX2" fmla="*/ 7715250 w 9906001"/>
              <a:gd name="connsiteY2" fmla="*/ 1 h 2736157"/>
              <a:gd name="connsiteX3" fmla="*/ 9906000 w 9906001"/>
              <a:gd name="connsiteY3" fmla="*/ 1 h 2736157"/>
              <a:gd name="connsiteX4" fmla="*/ 9906000 w 9906001"/>
              <a:gd name="connsiteY4" fmla="*/ 47626 h 2736157"/>
              <a:gd name="connsiteX5" fmla="*/ 9906001 w 9906001"/>
              <a:gd name="connsiteY5" fmla="*/ 47626 h 2736157"/>
              <a:gd name="connsiteX6" fmla="*/ 9906001 w 9906001"/>
              <a:gd name="connsiteY6" fmla="*/ 2181404 h 2736157"/>
              <a:gd name="connsiteX7" fmla="*/ 9906000 w 9906001"/>
              <a:gd name="connsiteY7" fmla="*/ 2181404 h 2736157"/>
              <a:gd name="connsiteX8" fmla="*/ 9906000 w 9906001"/>
              <a:gd name="connsiteY8" fmla="*/ 2400301 h 2736157"/>
              <a:gd name="connsiteX9" fmla="*/ 9906000 w 9906001"/>
              <a:gd name="connsiteY9" fmla="*/ 2719389 h 2736157"/>
              <a:gd name="connsiteX10" fmla="*/ 9906000 w 9906001"/>
              <a:gd name="connsiteY10" fmla="*/ 2736157 h 2736157"/>
              <a:gd name="connsiteX11" fmla="*/ 0 w 9906001"/>
              <a:gd name="connsiteY11" fmla="*/ 2736157 h 2736157"/>
              <a:gd name="connsiteX12" fmla="*/ 0 w 9906001"/>
              <a:gd name="connsiteY12" fmla="*/ 2719389 h 2736157"/>
              <a:gd name="connsiteX13" fmla="*/ 0 w 9906001"/>
              <a:gd name="connsiteY13" fmla="*/ 2400301 h 2736157"/>
              <a:gd name="connsiteX14" fmla="*/ 0 w 9906001"/>
              <a:gd name="connsiteY14" fmla="*/ 2152651 h 2736157"/>
              <a:gd name="connsiteX15" fmla="*/ 0 w 9906001"/>
              <a:gd name="connsiteY15" fmla="*/ 2028826 h 2736157"/>
              <a:gd name="connsiteX16" fmla="*/ 0 w 9906001"/>
              <a:gd name="connsiteY16" fmla="*/ 1862668 h 2736157"/>
              <a:gd name="connsiteX17" fmla="*/ 0 w 9906001"/>
              <a:gd name="connsiteY17" fmla="*/ 1200151 h 27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906001" h="2736157">
                <a:moveTo>
                  <a:pt x="0" y="0"/>
                </a:moveTo>
                <a:lnTo>
                  <a:pt x="7715250" y="0"/>
                </a:lnTo>
                <a:lnTo>
                  <a:pt x="7715250" y="1"/>
                </a:lnTo>
                <a:lnTo>
                  <a:pt x="9906000" y="1"/>
                </a:lnTo>
                <a:lnTo>
                  <a:pt x="9906000" y="47626"/>
                </a:lnTo>
                <a:lnTo>
                  <a:pt x="9906001" y="47626"/>
                </a:lnTo>
                <a:lnTo>
                  <a:pt x="9906001" y="2181404"/>
                </a:lnTo>
                <a:lnTo>
                  <a:pt x="9906000" y="2181404"/>
                </a:lnTo>
                <a:lnTo>
                  <a:pt x="9906000" y="2400301"/>
                </a:lnTo>
                <a:lnTo>
                  <a:pt x="9906000" y="2719389"/>
                </a:lnTo>
                <a:lnTo>
                  <a:pt x="9906000" y="2736157"/>
                </a:lnTo>
                <a:lnTo>
                  <a:pt x="0" y="2736157"/>
                </a:lnTo>
                <a:lnTo>
                  <a:pt x="0" y="2719389"/>
                </a:lnTo>
                <a:lnTo>
                  <a:pt x="0" y="2400301"/>
                </a:lnTo>
                <a:lnTo>
                  <a:pt x="0" y="2152651"/>
                </a:lnTo>
                <a:lnTo>
                  <a:pt x="0" y="2028826"/>
                </a:lnTo>
                <a:lnTo>
                  <a:pt x="0" y="1862668"/>
                </a:lnTo>
                <a:lnTo>
                  <a:pt x="0" y="1200151"/>
                </a:lnTo>
                <a:close/>
              </a:path>
            </a:pathLst>
          </a:custGeom>
          <a:solidFill>
            <a:schemeClr val="accent6"/>
          </a:solidFill>
        </p:spPr>
        <p:txBody>
          <a:bodyPr wrap="square" anchor="ctr">
            <a:noAutofit/>
          </a:bodyPr>
          <a:lstStyle>
            <a:lvl1pPr algn="ctr">
              <a:defRPr>
                <a:solidFill>
                  <a:schemeClr val="accent4"/>
                </a:solidFill>
              </a:defRPr>
            </a:lvl1pPr>
          </a:lstStyle>
          <a:p>
            <a:r>
              <a:rPr lang="en-US"/>
              <a:t>Click icon to add picture</a:t>
            </a:r>
            <a:endParaRPr lang="en-GB" dirty="0"/>
          </a:p>
        </p:txBody>
      </p:sp>
      <p:sp>
        <p:nvSpPr>
          <p:cNvPr id="31" name="Text Placeholder 10">
            <a:extLst>
              <a:ext uri="{FF2B5EF4-FFF2-40B4-BE49-F238E27FC236}">
                <a16:creationId xmlns:a16="http://schemas.microsoft.com/office/drawing/2014/main" id="{C9BB6F90-73EA-429F-9064-6CBE93FB4CD6}"/>
              </a:ext>
            </a:extLst>
          </p:cNvPr>
          <p:cNvSpPr>
            <a:spLocks noGrp="1"/>
          </p:cNvSpPr>
          <p:nvPr>
            <p:ph type="body" sz="quarter" idx="20"/>
          </p:nvPr>
        </p:nvSpPr>
        <p:spPr>
          <a:xfrm>
            <a:off x="307975" y="2153456"/>
            <a:ext cx="9290050" cy="3709331"/>
          </a:xfrm>
          <a:prstGeom prst="rect">
            <a:avLst/>
          </a:prstGeom>
          <a:solidFill>
            <a:schemeClr val="bg1"/>
          </a:solidFill>
        </p:spPr>
        <p:txBody>
          <a:bodyPr lIns="288000" tIns="1152000" rIns="288000" bIns="252000" numCol="3" spcCol="180000">
            <a:noAutofit/>
          </a:bodyPr>
          <a:lstStyle>
            <a:lvl1pPr>
              <a:lnSpc>
                <a:spcPct val="100000"/>
              </a:lnSpc>
              <a:spcAft>
                <a:spcPts val="600"/>
              </a:spcAft>
              <a:defRPr sz="1000" b="0">
                <a:solidFill>
                  <a:schemeClr val="tx1"/>
                </a:solidFill>
              </a:defRPr>
            </a:lvl1pPr>
            <a:lvl2pPr marL="171450" indent="-171450">
              <a:lnSpc>
                <a:spcPct val="100000"/>
              </a:lnSpc>
              <a:spcAft>
                <a:spcPts val="600"/>
              </a:spcAft>
              <a:buClrTx/>
              <a:buFont typeface="Arial" panose="020B0604020202020204" pitchFamily="34" charset="0"/>
              <a:buChar char="•"/>
              <a:defRPr sz="1000" cap="none" baseline="0"/>
            </a:lvl2pPr>
            <a:lvl3pPr>
              <a:lnSpc>
                <a:spcPct val="100000"/>
              </a:lnSpc>
              <a:defRPr sz="800"/>
            </a:lvl3pPr>
            <a:lvl4pPr marL="0" indent="0">
              <a:spcBef>
                <a:spcPts val="0"/>
              </a:spcBef>
              <a:spcAft>
                <a:spcPts val="800"/>
              </a:spcAft>
              <a:buNone/>
              <a:defRPr sz="1100"/>
            </a:lvl4pPr>
            <a:lvl5pPr marL="0" indent="0">
              <a:spcBef>
                <a:spcPts val="0"/>
              </a:spcBef>
              <a:spcAft>
                <a:spcPts val="800"/>
              </a:spcAft>
              <a:buFont typeface="Arial" panose="020B0604020202020204" pitchFamily="34" charset="0"/>
              <a:buNone/>
              <a:defRPr sz="1100"/>
            </a:lvl5pPr>
            <a:lvl6pPr marL="0" indent="0">
              <a:lnSpc>
                <a:spcPct val="100000"/>
              </a:lnSpc>
              <a:spcBef>
                <a:spcPts val="0"/>
              </a:spcBef>
              <a:spcAft>
                <a:spcPts val="800"/>
              </a:spcAft>
              <a:buNone/>
              <a:defRPr/>
            </a:lvl6pPr>
            <a:lvl7pPr marL="0" indent="0">
              <a:lnSpc>
                <a:spcPct val="100000"/>
              </a:lnSpc>
              <a:spcBef>
                <a:spcPts val="0"/>
              </a:spcBef>
              <a:spcAft>
                <a:spcPts val="800"/>
              </a:spcAft>
              <a:buNone/>
              <a:defRPr sz="1100"/>
            </a:lvl7pPr>
            <a:lvl8pPr marL="0" indent="0">
              <a:lnSpc>
                <a:spcPct val="100000"/>
              </a:lnSpc>
              <a:spcBef>
                <a:spcPts val="0"/>
              </a:spcBef>
              <a:spcAft>
                <a:spcPts val="800"/>
              </a:spcAft>
              <a:buNone/>
              <a:defRPr sz="1100"/>
            </a:lvl8pPr>
            <a:lvl9pPr marL="0" indent="0">
              <a:lnSpc>
                <a:spcPct val="100000"/>
              </a:lnSpc>
              <a:spcBef>
                <a:spcPts val="0"/>
              </a:spcBef>
              <a:spcAft>
                <a:spcPts val="800"/>
              </a:spcAft>
              <a:buNone/>
              <a:defRPr sz="1100"/>
            </a:lvl9pPr>
          </a:lstStyle>
          <a:p>
            <a:pPr lvl="0"/>
            <a:r>
              <a:rPr lang="en-US"/>
              <a:t>Click to edit Master text styles</a:t>
            </a:r>
          </a:p>
          <a:p>
            <a:pPr lvl="1"/>
            <a:r>
              <a:rPr lang="en-US"/>
              <a:t>Second level</a:t>
            </a:r>
          </a:p>
          <a:p>
            <a:pPr lvl="2"/>
            <a:r>
              <a:rPr lang="en-US"/>
              <a:t>Third level</a:t>
            </a:r>
          </a:p>
        </p:txBody>
      </p:sp>
      <p:sp>
        <p:nvSpPr>
          <p:cNvPr id="32" name="txtWMTD">
            <a:extLst>
              <a:ext uri="{FF2B5EF4-FFF2-40B4-BE49-F238E27FC236}">
                <a16:creationId xmlns:a16="http://schemas.microsoft.com/office/drawing/2014/main" id="{99309B34-659C-4D5D-B2C2-055916FAE7DA}"/>
              </a:ext>
            </a:extLst>
          </p:cNvPr>
          <p:cNvSpPr txBox="1">
            <a:spLocks/>
          </p:cNvSpPr>
          <p:nvPr userDrawn="1"/>
        </p:nvSpPr>
        <p:spPr>
          <a:xfrm>
            <a:off x="596901" y="5969082"/>
            <a:ext cx="2789056" cy="421005"/>
          </a:xfrm>
          <a:prstGeom prst="rect">
            <a:avLst/>
          </a:prstGeom>
        </p:spPr>
        <p:txBody>
          <a:bodyPr vert="horz" wrap="square" lIns="0" tIns="45720" rIns="91440" bIns="45720" rtlCol="0">
            <a:noAutofit/>
          </a:bodyPr>
          <a:lstStyle/>
          <a:p>
            <a:pPr>
              <a:spcAft>
                <a:spcPts val="0"/>
              </a:spcAft>
            </a:pPr>
            <a:r>
              <a:rPr lang="en-GB" sz="1200" b="1">
                <a:solidFill>
                  <a:schemeClr val="tx1"/>
                </a:solidFill>
                <a:effectLst/>
                <a:latin typeface="Arial" panose="020B0604020202020204" pitchFamily="34" charset="0"/>
                <a:ea typeface="Calibri" panose="020F0502020204030204" pitchFamily="34" charset="0"/>
                <a:cs typeface="Times New Roman" panose="02020603050405020304" pitchFamily="18" charset="0"/>
              </a:rPr>
              <a:t>Bringing Ingenuity to Life</a:t>
            </a:r>
          </a:p>
          <a:p>
            <a:pPr>
              <a:spcAft>
                <a:spcPts val="0"/>
              </a:spcAft>
            </a:pPr>
            <a:r>
              <a:rPr lang="en-GB" sz="10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paconsulting.com</a:t>
            </a:r>
            <a:endParaRPr lang="en-GB" sz="1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34" name="Text Placeholder 7">
            <a:extLst>
              <a:ext uri="{FF2B5EF4-FFF2-40B4-BE49-F238E27FC236}">
                <a16:creationId xmlns:a16="http://schemas.microsoft.com/office/drawing/2014/main" id="{1DF25D7A-9EE1-463B-B10C-19AFAEB82696}"/>
              </a:ext>
            </a:extLst>
          </p:cNvPr>
          <p:cNvSpPr>
            <a:spLocks noGrp="1"/>
          </p:cNvSpPr>
          <p:nvPr>
            <p:ph type="body" sz="quarter" idx="16" hasCustomPrompt="1"/>
          </p:nvPr>
        </p:nvSpPr>
        <p:spPr>
          <a:xfrm>
            <a:off x="596901" y="2331240"/>
            <a:ext cx="8712199" cy="368795"/>
          </a:xfrm>
          <a:prstGeom prst="rect">
            <a:avLst/>
          </a:prstGeom>
        </p:spPr>
        <p:txBody>
          <a:bodyPr rIns="0" anchor="b">
            <a:noAutofit/>
          </a:bodyPr>
          <a:lstStyle>
            <a:lvl1pPr>
              <a:lnSpc>
                <a:spcPct val="100000"/>
              </a:lnSpc>
              <a:spcBef>
                <a:spcPts val="0"/>
              </a:spcBef>
              <a:spcAft>
                <a:spcPts val="0"/>
              </a:spcAft>
              <a:defRPr sz="2200" b="1" cap="none" spc="0" baseline="0">
                <a:solidFill>
                  <a:schemeClr val="tx1"/>
                </a:solidFill>
              </a:defRPr>
            </a:lvl1pPr>
            <a:lvl2pPr>
              <a:lnSpc>
                <a:spcPct val="80000"/>
              </a:lnSpc>
              <a:spcBef>
                <a:spcPts val="0"/>
              </a:spcBef>
              <a:defRPr sz="5000" spc="-150">
                <a:solidFill>
                  <a:schemeClr val="accent4"/>
                </a:solidFill>
              </a:defRPr>
            </a:lvl2pPr>
          </a:lstStyle>
          <a:p>
            <a:pPr lvl="0"/>
            <a:r>
              <a:rPr lang="en-GB" dirty="0"/>
              <a:t>Click to edit title</a:t>
            </a:r>
          </a:p>
        </p:txBody>
      </p:sp>
      <p:sp>
        <p:nvSpPr>
          <p:cNvPr id="36" name="Text Placeholder 22">
            <a:extLst>
              <a:ext uri="{FF2B5EF4-FFF2-40B4-BE49-F238E27FC236}">
                <a16:creationId xmlns:a16="http://schemas.microsoft.com/office/drawing/2014/main" id="{6983B336-D2F6-4341-8232-290DC1CCBD81}"/>
              </a:ext>
            </a:extLst>
          </p:cNvPr>
          <p:cNvSpPr>
            <a:spLocks noGrp="1"/>
          </p:cNvSpPr>
          <p:nvPr>
            <p:ph type="body" sz="quarter" idx="18" hasCustomPrompt="1"/>
          </p:nvPr>
        </p:nvSpPr>
        <p:spPr>
          <a:xfrm>
            <a:off x="596900" y="2737368"/>
            <a:ext cx="8712200" cy="465954"/>
          </a:xfrm>
          <a:prstGeom prst="rect">
            <a:avLst/>
          </a:prstGeom>
        </p:spPr>
        <p:txBody>
          <a:bodyPr lIns="0" tIns="0" rIns="0" bIns="0" anchor="t">
            <a:noAutofit/>
          </a:bodyPr>
          <a:lstStyle>
            <a:lvl1pPr>
              <a:lnSpc>
                <a:spcPct val="100000"/>
              </a:lnSpc>
              <a:spcBef>
                <a:spcPts val="0"/>
              </a:spcBef>
              <a:spcAft>
                <a:spcPts val="0"/>
              </a:spcAft>
              <a:defRPr sz="1700" b="0">
                <a:solidFill>
                  <a:schemeClr val="tx1"/>
                </a:solidFill>
              </a:defRPr>
            </a:lvl1pPr>
          </a:lstStyle>
          <a:p>
            <a:pPr lvl="0"/>
            <a:r>
              <a:rPr lang="en-GB" dirty="0"/>
              <a:t>Click to edit subtitle</a:t>
            </a:r>
          </a:p>
        </p:txBody>
      </p:sp>
      <p:cxnSp>
        <p:nvCxnSpPr>
          <p:cNvPr id="37" name="Straight Connector 36">
            <a:extLst>
              <a:ext uri="{FF2B5EF4-FFF2-40B4-BE49-F238E27FC236}">
                <a16:creationId xmlns:a16="http://schemas.microsoft.com/office/drawing/2014/main" id="{E799E41C-E3D3-4F9B-A616-ECEFF2788BA5}"/>
              </a:ext>
            </a:extLst>
          </p:cNvPr>
          <p:cNvCxnSpPr>
            <a:cxnSpLocks/>
          </p:cNvCxnSpPr>
          <p:nvPr userDrawn="1"/>
        </p:nvCxnSpPr>
        <p:spPr>
          <a:xfrm>
            <a:off x="596901" y="5907657"/>
            <a:ext cx="8712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46638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 (Light Logo)">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4D934D0-1D6C-4E53-A149-419628CA0143}"/>
              </a:ext>
            </a:extLst>
          </p:cNvPr>
          <p:cNvSpPr/>
          <p:nvPr userDrawn="1"/>
        </p:nvSpPr>
        <p:spPr>
          <a:xfrm>
            <a:off x="307975" y="3220872"/>
            <a:ext cx="9290050" cy="3254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grpSp>
        <p:nvGrpSpPr>
          <p:cNvPr id="23" name="Group 22">
            <a:extLst>
              <a:ext uri="{FF2B5EF4-FFF2-40B4-BE49-F238E27FC236}">
                <a16:creationId xmlns:a16="http://schemas.microsoft.com/office/drawing/2014/main" id="{F8043451-03AA-4B9C-95CD-0256698AD7AA}"/>
              </a:ext>
            </a:extLst>
          </p:cNvPr>
          <p:cNvGrpSpPr/>
          <p:nvPr userDrawn="1"/>
        </p:nvGrpSpPr>
        <p:grpSpPr>
          <a:xfrm>
            <a:off x="8937610" y="6002980"/>
            <a:ext cx="431408" cy="393338"/>
            <a:chOff x="8524580" y="315778"/>
            <a:chExt cx="914343" cy="833659"/>
          </a:xfrm>
        </p:grpSpPr>
        <p:sp>
          <p:nvSpPr>
            <p:cNvPr id="24" name="Freeform 13">
              <a:extLst>
                <a:ext uri="{FF2B5EF4-FFF2-40B4-BE49-F238E27FC236}">
                  <a16:creationId xmlns:a16="http://schemas.microsoft.com/office/drawing/2014/main" id="{349ECC06-3EF2-48AF-BFA7-7894CDD053B7}"/>
                </a:ext>
              </a:extLst>
            </p:cNvPr>
            <p:cNvSpPr>
              <a:spLocks/>
            </p:cNvSpPr>
            <p:nvPr userDrawn="1"/>
          </p:nvSpPr>
          <p:spPr bwMode="auto">
            <a:xfrm>
              <a:off x="8524580" y="337259"/>
              <a:ext cx="812181" cy="812178"/>
            </a:xfrm>
            <a:custGeom>
              <a:avLst/>
              <a:gdLst>
                <a:gd name="T0" fmla="*/ 1875 w 3327"/>
                <a:gd name="T1" fmla="*/ 13 h 3326"/>
                <a:gd name="T2" fmla="*/ 2175 w 3327"/>
                <a:gd name="T3" fmla="*/ 80 h 3326"/>
                <a:gd name="T4" fmla="*/ 2452 w 3327"/>
                <a:gd name="T5" fmla="*/ 198 h 3326"/>
                <a:gd name="T6" fmla="*/ 2532 w 3327"/>
                <a:gd name="T7" fmla="*/ 328 h 3326"/>
                <a:gd name="T8" fmla="*/ 2559 w 3327"/>
                <a:gd name="T9" fmla="*/ 486 h 3326"/>
                <a:gd name="T10" fmla="*/ 2634 w 3327"/>
                <a:gd name="T11" fmla="*/ 620 h 3326"/>
                <a:gd name="T12" fmla="*/ 2748 w 3327"/>
                <a:gd name="T13" fmla="*/ 722 h 3326"/>
                <a:gd name="T14" fmla="*/ 2891 w 3327"/>
                <a:gd name="T15" fmla="*/ 784 h 3326"/>
                <a:gd name="T16" fmla="*/ 3039 w 3327"/>
                <a:gd name="T17" fmla="*/ 794 h 3326"/>
                <a:gd name="T18" fmla="*/ 3146 w 3327"/>
                <a:gd name="T19" fmla="*/ 907 h 3326"/>
                <a:gd name="T20" fmla="*/ 3044 w 3327"/>
                <a:gd name="T21" fmla="*/ 974 h 3326"/>
                <a:gd name="T22" fmla="*/ 2975 w 3327"/>
                <a:gd name="T23" fmla="*/ 1073 h 3326"/>
                <a:gd name="T24" fmla="*/ 2950 w 3327"/>
                <a:gd name="T25" fmla="*/ 1197 h 3326"/>
                <a:gd name="T26" fmla="*/ 2978 w 3327"/>
                <a:gd name="T27" fmla="*/ 1328 h 3326"/>
                <a:gd name="T28" fmla="*/ 3056 w 3327"/>
                <a:gd name="T29" fmla="*/ 1432 h 3326"/>
                <a:gd name="T30" fmla="*/ 3171 w 3327"/>
                <a:gd name="T31" fmla="*/ 1496 h 3326"/>
                <a:gd name="T32" fmla="*/ 3291 w 3327"/>
                <a:gd name="T33" fmla="*/ 1507 h 3326"/>
                <a:gd name="T34" fmla="*/ 3327 w 3327"/>
                <a:gd name="T35" fmla="*/ 1664 h 3326"/>
                <a:gd name="T36" fmla="*/ 3296 w 3327"/>
                <a:gd name="T37" fmla="*/ 1985 h 3326"/>
                <a:gd name="T38" fmla="*/ 3207 w 3327"/>
                <a:gd name="T39" fmla="*/ 2286 h 3326"/>
                <a:gd name="T40" fmla="*/ 3064 w 3327"/>
                <a:gd name="T41" fmla="*/ 2560 h 3326"/>
                <a:gd name="T42" fmla="*/ 2876 w 3327"/>
                <a:gd name="T43" fmla="*/ 2803 h 3326"/>
                <a:gd name="T44" fmla="*/ 2646 w 3327"/>
                <a:gd name="T45" fmla="*/ 3006 h 3326"/>
                <a:gd name="T46" fmla="*/ 2382 w 3327"/>
                <a:gd name="T47" fmla="*/ 3164 h 3326"/>
                <a:gd name="T48" fmla="*/ 2089 w 3327"/>
                <a:gd name="T49" fmla="*/ 3272 h 3326"/>
                <a:gd name="T50" fmla="*/ 1773 w 3327"/>
                <a:gd name="T51" fmla="*/ 3323 h 3326"/>
                <a:gd name="T52" fmla="*/ 1446 w 3327"/>
                <a:gd name="T53" fmla="*/ 3312 h 3326"/>
                <a:gd name="T54" fmla="*/ 1137 w 3327"/>
                <a:gd name="T55" fmla="*/ 3241 h 3326"/>
                <a:gd name="T56" fmla="*/ 854 w 3327"/>
                <a:gd name="T57" fmla="*/ 3116 h 3326"/>
                <a:gd name="T58" fmla="*/ 600 w 3327"/>
                <a:gd name="T59" fmla="*/ 2942 h 3326"/>
                <a:gd name="T60" fmla="*/ 384 w 3327"/>
                <a:gd name="T61" fmla="*/ 2726 h 3326"/>
                <a:gd name="T62" fmla="*/ 210 w 3327"/>
                <a:gd name="T63" fmla="*/ 2473 h 3326"/>
                <a:gd name="T64" fmla="*/ 85 w 3327"/>
                <a:gd name="T65" fmla="*/ 2189 h 3326"/>
                <a:gd name="T66" fmla="*/ 14 w 3327"/>
                <a:gd name="T67" fmla="*/ 1880 h 3326"/>
                <a:gd name="T68" fmla="*/ 3 w 3327"/>
                <a:gd name="T69" fmla="*/ 1554 h 3326"/>
                <a:gd name="T70" fmla="*/ 54 w 3327"/>
                <a:gd name="T71" fmla="*/ 1238 h 3326"/>
                <a:gd name="T72" fmla="*/ 163 w 3327"/>
                <a:gd name="T73" fmla="*/ 946 h 3326"/>
                <a:gd name="T74" fmla="*/ 321 w 3327"/>
                <a:gd name="T75" fmla="*/ 681 h 3326"/>
                <a:gd name="T76" fmla="*/ 524 w 3327"/>
                <a:gd name="T77" fmla="*/ 452 h 3326"/>
                <a:gd name="T78" fmla="*/ 766 w 3327"/>
                <a:gd name="T79" fmla="*/ 263 h 3326"/>
                <a:gd name="T80" fmla="*/ 1040 w 3327"/>
                <a:gd name="T81" fmla="*/ 121 h 3326"/>
                <a:gd name="T82" fmla="*/ 1341 w 3327"/>
                <a:gd name="T83" fmla="*/ 32 h 3326"/>
                <a:gd name="T84" fmla="*/ 1664 w 3327"/>
                <a:gd name="T85" fmla="*/ 0 h 3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7" h="3326">
                  <a:moveTo>
                    <a:pt x="1664" y="0"/>
                  </a:moveTo>
                  <a:lnTo>
                    <a:pt x="1769" y="3"/>
                  </a:lnTo>
                  <a:lnTo>
                    <a:pt x="1875" y="13"/>
                  </a:lnTo>
                  <a:lnTo>
                    <a:pt x="1977" y="29"/>
                  </a:lnTo>
                  <a:lnTo>
                    <a:pt x="2076" y="52"/>
                  </a:lnTo>
                  <a:lnTo>
                    <a:pt x="2175" y="80"/>
                  </a:lnTo>
                  <a:lnTo>
                    <a:pt x="2270" y="114"/>
                  </a:lnTo>
                  <a:lnTo>
                    <a:pt x="2363" y="154"/>
                  </a:lnTo>
                  <a:lnTo>
                    <a:pt x="2452" y="198"/>
                  </a:lnTo>
                  <a:lnTo>
                    <a:pt x="2538" y="248"/>
                  </a:lnTo>
                  <a:lnTo>
                    <a:pt x="2533" y="288"/>
                  </a:lnTo>
                  <a:lnTo>
                    <a:pt x="2532" y="328"/>
                  </a:lnTo>
                  <a:lnTo>
                    <a:pt x="2535" y="384"/>
                  </a:lnTo>
                  <a:lnTo>
                    <a:pt x="2544" y="436"/>
                  </a:lnTo>
                  <a:lnTo>
                    <a:pt x="2559" y="486"/>
                  </a:lnTo>
                  <a:lnTo>
                    <a:pt x="2579" y="534"/>
                  </a:lnTo>
                  <a:lnTo>
                    <a:pt x="2604" y="579"/>
                  </a:lnTo>
                  <a:lnTo>
                    <a:pt x="2634" y="620"/>
                  </a:lnTo>
                  <a:lnTo>
                    <a:pt x="2668" y="659"/>
                  </a:lnTo>
                  <a:lnTo>
                    <a:pt x="2706" y="693"/>
                  </a:lnTo>
                  <a:lnTo>
                    <a:pt x="2748" y="722"/>
                  </a:lnTo>
                  <a:lnTo>
                    <a:pt x="2793" y="748"/>
                  </a:lnTo>
                  <a:lnTo>
                    <a:pt x="2841" y="769"/>
                  </a:lnTo>
                  <a:lnTo>
                    <a:pt x="2891" y="784"/>
                  </a:lnTo>
                  <a:lnTo>
                    <a:pt x="2944" y="793"/>
                  </a:lnTo>
                  <a:lnTo>
                    <a:pt x="2998" y="796"/>
                  </a:lnTo>
                  <a:lnTo>
                    <a:pt x="3039" y="794"/>
                  </a:lnTo>
                  <a:lnTo>
                    <a:pt x="3079" y="788"/>
                  </a:lnTo>
                  <a:lnTo>
                    <a:pt x="3113" y="847"/>
                  </a:lnTo>
                  <a:lnTo>
                    <a:pt x="3146" y="907"/>
                  </a:lnTo>
                  <a:lnTo>
                    <a:pt x="3108" y="925"/>
                  </a:lnTo>
                  <a:lnTo>
                    <a:pt x="3074" y="947"/>
                  </a:lnTo>
                  <a:lnTo>
                    <a:pt x="3044" y="974"/>
                  </a:lnTo>
                  <a:lnTo>
                    <a:pt x="3016" y="1003"/>
                  </a:lnTo>
                  <a:lnTo>
                    <a:pt x="2993" y="1037"/>
                  </a:lnTo>
                  <a:lnTo>
                    <a:pt x="2975" y="1073"/>
                  </a:lnTo>
                  <a:lnTo>
                    <a:pt x="2961" y="1112"/>
                  </a:lnTo>
                  <a:lnTo>
                    <a:pt x="2952" y="1154"/>
                  </a:lnTo>
                  <a:lnTo>
                    <a:pt x="2950" y="1197"/>
                  </a:lnTo>
                  <a:lnTo>
                    <a:pt x="2953" y="1243"/>
                  </a:lnTo>
                  <a:lnTo>
                    <a:pt x="2962" y="1286"/>
                  </a:lnTo>
                  <a:lnTo>
                    <a:pt x="2978" y="1328"/>
                  </a:lnTo>
                  <a:lnTo>
                    <a:pt x="2999" y="1367"/>
                  </a:lnTo>
                  <a:lnTo>
                    <a:pt x="3026" y="1402"/>
                  </a:lnTo>
                  <a:lnTo>
                    <a:pt x="3056" y="1432"/>
                  </a:lnTo>
                  <a:lnTo>
                    <a:pt x="3091" y="1459"/>
                  </a:lnTo>
                  <a:lnTo>
                    <a:pt x="3130" y="1480"/>
                  </a:lnTo>
                  <a:lnTo>
                    <a:pt x="3171" y="1496"/>
                  </a:lnTo>
                  <a:lnTo>
                    <a:pt x="3215" y="1505"/>
                  </a:lnTo>
                  <a:lnTo>
                    <a:pt x="3261" y="1508"/>
                  </a:lnTo>
                  <a:lnTo>
                    <a:pt x="3291" y="1507"/>
                  </a:lnTo>
                  <a:lnTo>
                    <a:pt x="3319" y="1504"/>
                  </a:lnTo>
                  <a:lnTo>
                    <a:pt x="3326" y="1583"/>
                  </a:lnTo>
                  <a:lnTo>
                    <a:pt x="3327" y="1664"/>
                  </a:lnTo>
                  <a:lnTo>
                    <a:pt x="3323" y="1772"/>
                  </a:lnTo>
                  <a:lnTo>
                    <a:pt x="3313" y="1880"/>
                  </a:lnTo>
                  <a:lnTo>
                    <a:pt x="3296" y="1985"/>
                  </a:lnTo>
                  <a:lnTo>
                    <a:pt x="3272" y="2088"/>
                  </a:lnTo>
                  <a:lnTo>
                    <a:pt x="3242" y="2189"/>
                  </a:lnTo>
                  <a:lnTo>
                    <a:pt x="3207" y="2286"/>
                  </a:lnTo>
                  <a:lnTo>
                    <a:pt x="3165" y="2382"/>
                  </a:lnTo>
                  <a:lnTo>
                    <a:pt x="3117" y="2473"/>
                  </a:lnTo>
                  <a:lnTo>
                    <a:pt x="3064" y="2560"/>
                  </a:lnTo>
                  <a:lnTo>
                    <a:pt x="3006" y="2645"/>
                  </a:lnTo>
                  <a:lnTo>
                    <a:pt x="2943" y="2726"/>
                  </a:lnTo>
                  <a:lnTo>
                    <a:pt x="2876" y="2803"/>
                  </a:lnTo>
                  <a:lnTo>
                    <a:pt x="2804" y="2875"/>
                  </a:lnTo>
                  <a:lnTo>
                    <a:pt x="2726" y="2942"/>
                  </a:lnTo>
                  <a:lnTo>
                    <a:pt x="2646" y="3006"/>
                  </a:lnTo>
                  <a:lnTo>
                    <a:pt x="2561" y="3063"/>
                  </a:lnTo>
                  <a:lnTo>
                    <a:pt x="2474" y="3116"/>
                  </a:lnTo>
                  <a:lnTo>
                    <a:pt x="2382" y="3164"/>
                  </a:lnTo>
                  <a:lnTo>
                    <a:pt x="2287" y="3206"/>
                  </a:lnTo>
                  <a:lnTo>
                    <a:pt x="2190" y="3241"/>
                  </a:lnTo>
                  <a:lnTo>
                    <a:pt x="2089" y="3272"/>
                  </a:lnTo>
                  <a:lnTo>
                    <a:pt x="1986" y="3295"/>
                  </a:lnTo>
                  <a:lnTo>
                    <a:pt x="1880" y="3312"/>
                  </a:lnTo>
                  <a:lnTo>
                    <a:pt x="1773" y="3323"/>
                  </a:lnTo>
                  <a:lnTo>
                    <a:pt x="1664" y="3326"/>
                  </a:lnTo>
                  <a:lnTo>
                    <a:pt x="1554" y="3323"/>
                  </a:lnTo>
                  <a:lnTo>
                    <a:pt x="1446" y="3312"/>
                  </a:lnTo>
                  <a:lnTo>
                    <a:pt x="1341" y="3295"/>
                  </a:lnTo>
                  <a:lnTo>
                    <a:pt x="1238" y="3272"/>
                  </a:lnTo>
                  <a:lnTo>
                    <a:pt x="1137" y="3241"/>
                  </a:lnTo>
                  <a:lnTo>
                    <a:pt x="1040" y="3206"/>
                  </a:lnTo>
                  <a:lnTo>
                    <a:pt x="945" y="3164"/>
                  </a:lnTo>
                  <a:lnTo>
                    <a:pt x="854" y="3116"/>
                  </a:lnTo>
                  <a:lnTo>
                    <a:pt x="766" y="3063"/>
                  </a:lnTo>
                  <a:lnTo>
                    <a:pt x="681" y="3006"/>
                  </a:lnTo>
                  <a:lnTo>
                    <a:pt x="600" y="2942"/>
                  </a:lnTo>
                  <a:lnTo>
                    <a:pt x="524" y="2875"/>
                  </a:lnTo>
                  <a:lnTo>
                    <a:pt x="452" y="2803"/>
                  </a:lnTo>
                  <a:lnTo>
                    <a:pt x="384" y="2726"/>
                  </a:lnTo>
                  <a:lnTo>
                    <a:pt x="321" y="2645"/>
                  </a:lnTo>
                  <a:lnTo>
                    <a:pt x="263" y="2560"/>
                  </a:lnTo>
                  <a:lnTo>
                    <a:pt x="210" y="2473"/>
                  </a:lnTo>
                  <a:lnTo>
                    <a:pt x="163" y="2382"/>
                  </a:lnTo>
                  <a:lnTo>
                    <a:pt x="121" y="2286"/>
                  </a:lnTo>
                  <a:lnTo>
                    <a:pt x="85" y="2189"/>
                  </a:lnTo>
                  <a:lnTo>
                    <a:pt x="54" y="2088"/>
                  </a:lnTo>
                  <a:lnTo>
                    <a:pt x="32" y="1985"/>
                  </a:lnTo>
                  <a:lnTo>
                    <a:pt x="14" y="1880"/>
                  </a:lnTo>
                  <a:lnTo>
                    <a:pt x="3" y="1772"/>
                  </a:lnTo>
                  <a:lnTo>
                    <a:pt x="0" y="1664"/>
                  </a:lnTo>
                  <a:lnTo>
                    <a:pt x="3" y="1554"/>
                  </a:lnTo>
                  <a:lnTo>
                    <a:pt x="14" y="1446"/>
                  </a:lnTo>
                  <a:lnTo>
                    <a:pt x="32" y="1341"/>
                  </a:lnTo>
                  <a:lnTo>
                    <a:pt x="54" y="1238"/>
                  </a:lnTo>
                  <a:lnTo>
                    <a:pt x="85" y="1137"/>
                  </a:lnTo>
                  <a:lnTo>
                    <a:pt x="121" y="1040"/>
                  </a:lnTo>
                  <a:lnTo>
                    <a:pt x="163" y="946"/>
                  </a:lnTo>
                  <a:lnTo>
                    <a:pt x="210" y="854"/>
                  </a:lnTo>
                  <a:lnTo>
                    <a:pt x="263" y="765"/>
                  </a:lnTo>
                  <a:lnTo>
                    <a:pt x="321" y="681"/>
                  </a:lnTo>
                  <a:lnTo>
                    <a:pt x="384" y="600"/>
                  </a:lnTo>
                  <a:lnTo>
                    <a:pt x="452" y="524"/>
                  </a:lnTo>
                  <a:lnTo>
                    <a:pt x="524" y="452"/>
                  </a:lnTo>
                  <a:lnTo>
                    <a:pt x="600" y="384"/>
                  </a:lnTo>
                  <a:lnTo>
                    <a:pt x="681" y="320"/>
                  </a:lnTo>
                  <a:lnTo>
                    <a:pt x="766" y="263"/>
                  </a:lnTo>
                  <a:lnTo>
                    <a:pt x="854" y="211"/>
                  </a:lnTo>
                  <a:lnTo>
                    <a:pt x="945" y="163"/>
                  </a:lnTo>
                  <a:lnTo>
                    <a:pt x="1040" y="121"/>
                  </a:lnTo>
                  <a:lnTo>
                    <a:pt x="1137" y="85"/>
                  </a:lnTo>
                  <a:lnTo>
                    <a:pt x="1238" y="54"/>
                  </a:lnTo>
                  <a:lnTo>
                    <a:pt x="1341" y="32"/>
                  </a:lnTo>
                  <a:lnTo>
                    <a:pt x="1446" y="13"/>
                  </a:lnTo>
                  <a:lnTo>
                    <a:pt x="1554" y="3"/>
                  </a:lnTo>
                  <a:lnTo>
                    <a:pt x="1664" y="0"/>
                  </a:lnTo>
                  <a:close/>
                </a:path>
              </a:pathLst>
            </a:custGeom>
            <a:solidFill>
              <a:srgbClr val="D13139"/>
            </a:solidFill>
            <a:ln w="1905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5">
              <a:extLst>
                <a:ext uri="{FF2B5EF4-FFF2-40B4-BE49-F238E27FC236}">
                  <a16:creationId xmlns:a16="http://schemas.microsoft.com/office/drawing/2014/main" id="{60C70DB6-5BC1-477F-92E3-4BB9D99548EC}"/>
                </a:ext>
              </a:extLst>
            </p:cNvPr>
            <p:cNvSpPr>
              <a:spLocks/>
            </p:cNvSpPr>
            <p:nvPr userDrawn="1"/>
          </p:nvSpPr>
          <p:spPr bwMode="auto">
            <a:xfrm>
              <a:off x="9363261" y="481612"/>
              <a:ext cx="75662" cy="75660"/>
            </a:xfrm>
            <a:custGeom>
              <a:avLst/>
              <a:gdLst>
                <a:gd name="T0" fmla="*/ 161 w 320"/>
                <a:gd name="T1" fmla="*/ 0 h 321"/>
                <a:gd name="T2" fmla="*/ 192 w 320"/>
                <a:gd name="T3" fmla="*/ 4 h 321"/>
                <a:gd name="T4" fmla="*/ 223 w 320"/>
                <a:gd name="T5" fmla="*/ 13 h 321"/>
                <a:gd name="T6" fmla="*/ 250 w 320"/>
                <a:gd name="T7" fmla="*/ 27 h 321"/>
                <a:gd name="T8" fmla="*/ 274 w 320"/>
                <a:gd name="T9" fmla="*/ 48 h 321"/>
                <a:gd name="T10" fmla="*/ 293 w 320"/>
                <a:gd name="T11" fmla="*/ 71 h 321"/>
                <a:gd name="T12" fmla="*/ 308 w 320"/>
                <a:gd name="T13" fmla="*/ 99 h 321"/>
                <a:gd name="T14" fmla="*/ 317 w 320"/>
                <a:gd name="T15" fmla="*/ 128 h 321"/>
                <a:gd name="T16" fmla="*/ 320 w 320"/>
                <a:gd name="T17" fmla="*/ 161 h 321"/>
                <a:gd name="T18" fmla="*/ 317 w 320"/>
                <a:gd name="T19" fmla="*/ 193 h 321"/>
                <a:gd name="T20" fmla="*/ 308 w 320"/>
                <a:gd name="T21" fmla="*/ 223 h 321"/>
                <a:gd name="T22" fmla="*/ 293 w 320"/>
                <a:gd name="T23" fmla="*/ 250 h 321"/>
                <a:gd name="T24" fmla="*/ 274 w 320"/>
                <a:gd name="T25" fmla="*/ 274 h 321"/>
                <a:gd name="T26" fmla="*/ 250 w 320"/>
                <a:gd name="T27" fmla="*/ 293 h 321"/>
                <a:gd name="T28" fmla="*/ 223 w 320"/>
                <a:gd name="T29" fmla="*/ 308 h 321"/>
                <a:gd name="T30" fmla="*/ 192 w 320"/>
                <a:gd name="T31" fmla="*/ 317 h 321"/>
                <a:gd name="T32" fmla="*/ 161 w 320"/>
                <a:gd name="T33" fmla="*/ 321 h 321"/>
                <a:gd name="T34" fmla="*/ 128 w 320"/>
                <a:gd name="T35" fmla="*/ 317 h 321"/>
                <a:gd name="T36" fmla="*/ 98 w 320"/>
                <a:gd name="T37" fmla="*/ 308 h 321"/>
                <a:gd name="T38" fmla="*/ 70 w 320"/>
                <a:gd name="T39" fmla="*/ 293 h 321"/>
                <a:gd name="T40" fmla="*/ 47 w 320"/>
                <a:gd name="T41" fmla="*/ 274 h 321"/>
                <a:gd name="T42" fmla="*/ 27 w 320"/>
                <a:gd name="T43" fmla="*/ 250 h 321"/>
                <a:gd name="T44" fmla="*/ 12 w 320"/>
                <a:gd name="T45" fmla="*/ 223 h 321"/>
                <a:gd name="T46" fmla="*/ 3 w 320"/>
                <a:gd name="T47" fmla="*/ 193 h 321"/>
                <a:gd name="T48" fmla="*/ 0 w 320"/>
                <a:gd name="T49" fmla="*/ 161 h 321"/>
                <a:gd name="T50" fmla="*/ 3 w 320"/>
                <a:gd name="T51" fmla="*/ 128 h 321"/>
                <a:gd name="T52" fmla="*/ 12 w 320"/>
                <a:gd name="T53" fmla="*/ 99 h 321"/>
                <a:gd name="T54" fmla="*/ 27 w 320"/>
                <a:gd name="T55" fmla="*/ 71 h 321"/>
                <a:gd name="T56" fmla="*/ 47 w 320"/>
                <a:gd name="T57" fmla="*/ 48 h 321"/>
                <a:gd name="T58" fmla="*/ 70 w 320"/>
                <a:gd name="T59" fmla="*/ 27 h 321"/>
                <a:gd name="T60" fmla="*/ 98 w 320"/>
                <a:gd name="T61" fmla="*/ 13 h 321"/>
                <a:gd name="T62" fmla="*/ 128 w 320"/>
                <a:gd name="T63" fmla="*/ 4 h 321"/>
                <a:gd name="T64" fmla="*/ 161 w 320"/>
                <a:gd name="T65"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0" h="321">
                  <a:moveTo>
                    <a:pt x="161" y="0"/>
                  </a:moveTo>
                  <a:lnTo>
                    <a:pt x="192" y="4"/>
                  </a:lnTo>
                  <a:lnTo>
                    <a:pt x="223" y="13"/>
                  </a:lnTo>
                  <a:lnTo>
                    <a:pt x="250" y="27"/>
                  </a:lnTo>
                  <a:lnTo>
                    <a:pt x="274" y="48"/>
                  </a:lnTo>
                  <a:lnTo>
                    <a:pt x="293" y="71"/>
                  </a:lnTo>
                  <a:lnTo>
                    <a:pt x="308" y="99"/>
                  </a:lnTo>
                  <a:lnTo>
                    <a:pt x="317" y="128"/>
                  </a:lnTo>
                  <a:lnTo>
                    <a:pt x="320" y="161"/>
                  </a:lnTo>
                  <a:lnTo>
                    <a:pt x="317" y="193"/>
                  </a:lnTo>
                  <a:lnTo>
                    <a:pt x="308" y="223"/>
                  </a:lnTo>
                  <a:lnTo>
                    <a:pt x="293" y="250"/>
                  </a:lnTo>
                  <a:lnTo>
                    <a:pt x="274" y="274"/>
                  </a:lnTo>
                  <a:lnTo>
                    <a:pt x="250" y="293"/>
                  </a:lnTo>
                  <a:lnTo>
                    <a:pt x="223" y="308"/>
                  </a:lnTo>
                  <a:lnTo>
                    <a:pt x="192" y="317"/>
                  </a:lnTo>
                  <a:lnTo>
                    <a:pt x="161" y="321"/>
                  </a:lnTo>
                  <a:lnTo>
                    <a:pt x="128" y="317"/>
                  </a:lnTo>
                  <a:lnTo>
                    <a:pt x="98" y="308"/>
                  </a:lnTo>
                  <a:lnTo>
                    <a:pt x="70" y="293"/>
                  </a:lnTo>
                  <a:lnTo>
                    <a:pt x="47" y="274"/>
                  </a:lnTo>
                  <a:lnTo>
                    <a:pt x="27" y="250"/>
                  </a:lnTo>
                  <a:lnTo>
                    <a:pt x="12" y="223"/>
                  </a:lnTo>
                  <a:lnTo>
                    <a:pt x="3" y="193"/>
                  </a:lnTo>
                  <a:lnTo>
                    <a:pt x="0" y="161"/>
                  </a:lnTo>
                  <a:lnTo>
                    <a:pt x="3" y="128"/>
                  </a:lnTo>
                  <a:lnTo>
                    <a:pt x="12" y="99"/>
                  </a:lnTo>
                  <a:lnTo>
                    <a:pt x="27" y="71"/>
                  </a:lnTo>
                  <a:lnTo>
                    <a:pt x="47" y="48"/>
                  </a:lnTo>
                  <a:lnTo>
                    <a:pt x="70" y="27"/>
                  </a:lnTo>
                  <a:lnTo>
                    <a:pt x="98" y="13"/>
                  </a:lnTo>
                  <a:lnTo>
                    <a:pt x="128" y="4"/>
                  </a:lnTo>
                  <a:lnTo>
                    <a:pt x="161" y="0"/>
                  </a:lnTo>
                  <a:close/>
                </a:path>
              </a:pathLst>
            </a:custGeom>
            <a:solidFill>
              <a:srgbClr val="9AB0C5"/>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6">
              <a:extLst>
                <a:ext uri="{FF2B5EF4-FFF2-40B4-BE49-F238E27FC236}">
                  <a16:creationId xmlns:a16="http://schemas.microsoft.com/office/drawing/2014/main" id="{C95B4B24-BE58-41F8-B1B1-6965403A8F09}"/>
                </a:ext>
              </a:extLst>
            </p:cNvPr>
            <p:cNvSpPr>
              <a:spLocks/>
            </p:cNvSpPr>
            <p:nvPr userDrawn="1"/>
          </p:nvSpPr>
          <p:spPr bwMode="auto">
            <a:xfrm>
              <a:off x="9168213" y="315778"/>
              <a:ext cx="189408" cy="189408"/>
            </a:xfrm>
            <a:custGeom>
              <a:avLst/>
              <a:gdLst>
                <a:gd name="T0" fmla="*/ 398 w 797"/>
                <a:gd name="T1" fmla="*/ 0 h 796"/>
                <a:gd name="T2" fmla="*/ 448 w 797"/>
                <a:gd name="T3" fmla="*/ 2 h 796"/>
                <a:gd name="T4" fmla="*/ 497 w 797"/>
                <a:gd name="T5" fmla="*/ 11 h 796"/>
                <a:gd name="T6" fmla="*/ 542 w 797"/>
                <a:gd name="T7" fmla="*/ 26 h 796"/>
                <a:gd name="T8" fmla="*/ 585 w 797"/>
                <a:gd name="T9" fmla="*/ 46 h 796"/>
                <a:gd name="T10" fmla="*/ 626 w 797"/>
                <a:gd name="T11" fmla="*/ 71 h 796"/>
                <a:gd name="T12" fmla="*/ 663 w 797"/>
                <a:gd name="T13" fmla="*/ 99 h 796"/>
                <a:gd name="T14" fmla="*/ 696 w 797"/>
                <a:gd name="T15" fmla="*/ 133 h 796"/>
                <a:gd name="T16" fmla="*/ 726 w 797"/>
                <a:gd name="T17" fmla="*/ 170 h 796"/>
                <a:gd name="T18" fmla="*/ 749 w 797"/>
                <a:gd name="T19" fmla="*/ 210 h 796"/>
                <a:gd name="T20" fmla="*/ 770 w 797"/>
                <a:gd name="T21" fmla="*/ 253 h 796"/>
                <a:gd name="T22" fmla="*/ 785 w 797"/>
                <a:gd name="T23" fmla="*/ 300 h 796"/>
                <a:gd name="T24" fmla="*/ 794 w 797"/>
                <a:gd name="T25" fmla="*/ 347 h 796"/>
                <a:gd name="T26" fmla="*/ 797 w 797"/>
                <a:gd name="T27" fmla="*/ 397 h 796"/>
                <a:gd name="T28" fmla="*/ 794 w 797"/>
                <a:gd name="T29" fmla="*/ 448 h 796"/>
                <a:gd name="T30" fmla="*/ 785 w 797"/>
                <a:gd name="T31" fmla="*/ 496 h 796"/>
                <a:gd name="T32" fmla="*/ 770 w 797"/>
                <a:gd name="T33" fmla="*/ 542 h 796"/>
                <a:gd name="T34" fmla="*/ 749 w 797"/>
                <a:gd name="T35" fmla="*/ 585 h 796"/>
                <a:gd name="T36" fmla="*/ 726 w 797"/>
                <a:gd name="T37" fmla="*/ 625 h 796"/>
                <a:gd name="T38" fmla="*/ 696 w 797"/>
                <a:gd name="T39" fmla="*/ 662 h 796"/>
                <a:gd name="T40" fmla="*/ 663 w 797"/>
                <a:gd name="T41" fmla="*/ 695 h 796"/>
                <a:gd name="T42" fmla="*/ 626 w 797"/>
                <a:gd name="T43" fmla="*/ 725 h 796"/>
                <a:gd name="T44" fmla="*/ 585 w 797"/>
                <a:gd name="T45" fmla="*/ 750 h 796"/>
                <a:gd name="T46" fmla="*/ 542 w 797"/>
                <a:gd name="T47" fmla="*/ 770 h 796"/>
                <a:gd name="T48" fmla="*/ 497 w 797"/>
                <a:gd name="T49" fmla="*/ 783 h 796"/>
                <a:gd name="T50" fmla="*/ 448 w 797"/>
                <a:gd name="T51" fmla="*/ 793 h 796"/>
                <a:gd name="T52" fmla="*/ 398 w 797"/>
                <a:gd name="T53" fmla="*/ 796 h 796"/>
                <a:gd name="T54" fmla="*/ 348 w 797"/>
                <a:gd name="T55" fmla="*/ 793 h 796"/>
                <a:gd name="T56" fmla="*/ 300 w 797"/>
                <a:gd name="T57" fmla="*/ 783 h 796"/>
                <a:gd name="T58" fmla="*/ 254 w 797"/>
                <a:gd name="T59" fmla="*/ 770 h 796"/>
                <a:gd name="T60" fmla="*/ 211 w 797"/>
                <a:gd name="T61" fmla="*/ 750 h 796"/>
                <a:gd name="T62" fmla="*/ 171 w 797"/>
                <a:gd name="T63" fmla="*/ 725 h 796"/>
                <a:gd name="T64" fmla="*/ 133 w 797"/>
                <a:gd name="T65" fmla="*/ 695 h 796"/>
                <a:gd name="T66" fmla="*/ 100 w 797"/>
                <a:gd name="T67" fmla="*/ 662 h 796"/>
                <a:gd name="T68" fmla="*/ 71 w 797"/>
                <a:gd name="T69" fmla="*/ 625 h 796"/>
                <a:gd name="T70" fmla="*/ 46 w 797"/>
                <a:gd name="T71" fmla="*/ 585 h 796"/>
                <a:gd name="T72" fmla="*/ 27 w 797"/>
                <a:gd name="T73" fmla="*/ 542 h 796"/>
                <a:gd name="T74" fmla="*/ 12 w 797"/>
                <a:gd name="T75" fmla="*/ 496 h 796"/>
                <a:gd name="T76" fmla="*/ 3 w 797"/>
                <a:gd name="T77" fmla="*/ 448 h 796"/>
                <a:gd name="T78" fmla="*/ 0 w 797"/>
                <a:gd name="T79" fmla="*/ 397 h 796"/>
                <a:gd name="T80" fmla="*/ 3 w 797"/>
                <a:gd name="T81" fmla="*/ 347 h 796"/>
                <a:gd name="T82" fmla="*/ 12 w 797"/>
                <a:gd name="T83" fmla="*/ 300 h 796"/>
                <a:gd name="T84" fmla="*/ 27 w 797"/>
                <a:gd name="T85" fmla="*/ 253 h 796"/>
                <a:gd name="T86" fmla="*/ 46 w 797"/>
                <a:gd name="T87" fmla="*/ 210 h 796"/>
                <a:gd name="T88" fmla="*/ 71 w 797"/>
                <a:gd name="T89" fmla="*/ 170 h 796"/>
                <a:gd name="T90" fmla="*/ 100 w 797"/>
                <a:gd name="T91" fmla="*/ 133 h 796"/>
                <a:gd name="T92" fmla="*/ 133 w 797"/>
                <a:gd name="T93" fmla="*/ 99 h 796"/>
                <a:gd name="T94" fmla="*/ 171 w 797"/>
                <a:gd name="T95" fmla="*/ 71 h 796"/>
                <a:gd name="T96" fmla="*/ 211 w 797"/>
                <a:gd name="T97" fmla="*/ 46 h 796"/>
                <a:gd name="T98" fmla="*/ 254 w 797"/>
                <a:gd name="T99" fmla="*/ 26 h 796"/>
                <a:gd name="T100" fmla="*/ 300 w 797"/>
                <a:gd name="T101" fmla="*/ 11 h 796"/>
                <a:gd name="T102" fmla="*/ 348 w 797"/>
                <a:gd name="T103" fmla="*/ 2 h 796"/>
                <a:gd name="T104" fmla="*/ 398 w 797"/>
                <a:gd name="T105" fmla="*/ 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7" h="796">
                  <a:moveTo>
                    <a:pt x="398" y="0"/>
                  </a:moveTo>
                  <a:lnTo>
                    <a:pt x="448" y="2"/>
                  </a:lnTo>
                  <a:lnTo>
                    <a:pt x="497" y="11"/>
                  </a:lnTo>
                  <a:lnTo>
                    <a:pt x="542" y="26"/>
                  </a:lnTo>
                  <a:lnTo>
                    <a:pt x="585" y="46"/>
                  </a:lnTo>
                  <a:lnTo>
                    <a:pt x="626" y="71"/>
                  </a:lnTo>
                  <a:lnTo>
                    <a:pt x="663" y="99"/>
                  </a:lnTo>
                  <a:lnTo>
                    <a:pt x="696" y="133"/>
                  </a:lnTo>
                  <a:lnTo>
                    <a:pt x="726" y="170"/>
                  </a:lnTo>
                  <a:lnTo>
                    <a:pt x="749" y="210"/>
                  </a:lnTo>
                  <a:lnTo>
                    <a:pt x="770" y="253"/>
                  </a:lnTo>
                  <a:lnTo>
                    <a:pt x="785" y="300"/>
                  </a:lnTo>
                  <a:lnTo>
                    <a:pt x="794" y="347"/>
                  </a:lnTo>
                  <a:lnTo>
                    <a:pt x="797" y="397"/>
                  </a:lnTo>
                  <a:lnTo>
                    <a:pt x="794" y="448"/>
                  </a:lnTo>
                  <a:lnTo>
                    <a:pt x="785" y="496"/>
                  </a:lnTo>
                  <a:lnTo>
                    <a:pt x="770" y="542"/>
                  </a:lnTo>
                  <a:lnTo>
                    <a:pt x="749" y="585"/>
                  </a:lnTo>
                  <a:lnTo>
                    <a:pt x="726" y="625"/>
                  </a:lnTo>
                  <a:lnTo>
                    <a:pt x="696" y="662"/>
                  </a:lnTo>
                  <a:lnTo>
                    <a:pt x="663" y="695"/>
                  </a:lnTo>
                  <a:lnTo>
                    <a:pt x="626" y="725"/>
                  </a:lnTo>
                  <a:lnTo>
                    <a:pt x="585" y="750"/>
                  </a:lnTo>
                  <a:lnTo>
                    <a:pt x="542" y="770"/>
                  </a:lnTo>
                  <a:lnTo>
                    <a:pt x="497" y="783"/>
                  </a:lnTo>
                  <a:lnTo>
                    <a:pt x="448" y="793"/>
                  </a:lnTo>
                  <a:lnTo>
                    <a:pt x="398" y="796"/>
                  </a:lnTo>
                  <a:lnTo>
                    <a:pt x="348" y="793"/>
                  </a:lnTo>
                  <a:lnTo>
                    <a:pt x="300" y="783"/>
                  </a:lnTo>
                  <a:lnTo>
                    <a:pt x="254" y="770"/>
                  </a:lnTo>
                  <a:lnTo>
                    <a:pt x="211" y="750"/>
                  </a:lnTo>
                  <a:lnTo>
                    <a:pt x="171" y="725"/>
                  </a:lnTo>
                  <a:lnTo>
                    <a:pt x="133" y="695"/>
                  </a:lnTo>
                  <a:lnTo>
                    <a:pt x="100" y="662"/>
                  </a:lnTo>
                  <a:lnTo>
                    <a:pt x="71" y="625"/>
                  </a:lnTo>
                  <a:lnTo>
                    <a:pt x="46" y="585"/>
                  </a:lnTo>
                  <a:lnTo>
                    <a:pt x="27" y="542"/>
                  </a:lnTo>
                  <a:lnTo>
                    <a:pt x="12" y="496"/>
                  </a:lnTo>
                  <a:lnTo>
                    <a:pt x="3" y="448"/>
                  </a:lnTo>
                  <a:lnTo>
                    <a:pt x="0" y="397"/>
                  </a:lnTo>
                  <a:lnTo>
                    <a:pt x="3" y="347"/>
                  </a:lnTo>
                  <a:lnTo>
                    <a:pt x="12" y="300"/>
                  </a:lnTo>
                  <a:lnTo>
                    <a:pt x="27" y="253"/>
                  </a:lnTo>
                  <a:lnTo>
                    <a:pt x="46" y="210"/>
                  </a:lnTo>
                  <a:lnTo>
                    <a:pt x="71" y="170"/>
                  </a:lnTo>
                  <a:lnTo>
                    <a:pt x="100" y="133"/>
                  </a:lnTo>
                  <a:lnTo>
                    <a:pt x="133" y="99"/>
                  </a:lnTo>
                  <a:lnTo>
                    <a:pt x="171" y="71"/>
                  </a:lnTo>
                  <a:lnTo>
                    <a:pt x="211" y="46"/>
                  </a:lnTo>
                  <a:lnTo>
                    <a:pt x="254" y="26"/>
                  </a:lnTo>
                  <a:lnTo>
                    <a:pt x="300" y="11"/>
                  </a:lnTo>
                  <a:lnTo>
                    <a:pt x="348" y="2"/>
                  </a:lnTo>
                  <a:lnTo>
                    <a:pt x="398" y="0"/>
                  </a:lnTo>
                  <a:close/>
                </a:path>
              </a:pathLst>
            </a:custGeom>
            <a:solidFill>
              <a:srgbClr val="293946"/>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7">
              <a:extLst>
                <a:ext uri="{FF2B5EF4-FFF2-40B4-BE49-F238E27FC236}">
                  <a16:creationId xmlns:a16="http://schemas.microsoft.com/office/drawing/2014/main" id="{54BE6E50-A1AD-45E8-ACEE-2961DD3BB460}"/>
                </a:ext>
              </a:extLst>
            </p:cNvPr>
            <p:cNvSpPr>
              <a:spLocks/>
            </p:cNvSpPr>
            <p:nvPr userDrawn="1"/>
          </p:nvSpPr>
          <p:spPr bwMode="auto">
            <a:xfrm>
              <a:off x="9274054" y="577128"/>
              <a:ext cx="108993" cy="107435"/>
            </a:xfrm>
            <a:custGeom>
              <a:avLst/>
              <a:gdLst>
                <a:gd name="T0" fmla="*/ 242 w 485"/>
                <a:gd name="T1" fmla="*/ 0 h 484"/>
                <a:gd name="T2" fmla="*/ 282 w 485"/>
                <a:gd name="T3" fmla="*/ 2 h 484"/>
                <a:gd name="T4" fmla="*/ 319 w 485"/>
                <a:gd name="T5" fmla="*/ 11 h 484"/>
                <a:gd name="T6" fmla="*/ 353 w 485"/>
                <a:gd name="T7" fmla="*/ 26 h 484"/>
                <a:gd name="T8" fmla="*/ 386 w 485"/>
                <a:gd name="T9" fmla="*/ 46 h 484"/>
                <a:gd name="T10" fmla="*/ 414 w 485"/>
                <a:gd name="T11" fmla="*/ 70 h 484"/>
                <a:gd name="T12" fmla="*/ 438 w 485"/>
                <a:gd name="T13" fmla="*/ 98 h 484"/>
                <a:gd name="T14" fmla="*/ 457 w 485"/>
                <a:gd name="T15" fmla="*/ 130 h 484"/>
                <a:gd name="T16" fmla="*/ 472 w 485"/>
                <a:gd name="T17" fmla="*/ 165 h 484"/>
                <a:gd name="T18" fmla="*/ 481 w 485"/>
                <a:gd name="T19" fmla="*/ 202 h 484"/>
                <a:gd name="T20" fmla="*/ 485 w 485"/>
                <a:gd name="T21" fmla="*/ 242 h 484"/>
                <a:gd name="T22" fmla="*/ 481 w 485"/>
                <a:gd name="T23" fmla="*/ 282 h 484"/>
                <a:gd name="T24" fmla="*/ 472 w 485"/>
                <a:gd name="T25" fmla="*/ 319 h 484"/>
                <a:gd name="T26" fmla="*/ 457 w 485"/>
                <a:gd name="T27" fmla="*/ 353 h 484"/>
                <a:gd name="T28" fmla="*/ 438 w 485"/>
                <a:gd name="T29" fmla="*/ 385 h 484"/>
                <a:gd name="T30" fmla="*/ 414 w 485"/>
                <a:gd name="T31" fmla="*/ 413 h 484"/>
                <a:gd name="T32" fmla="*/ 386 w 485"/>
                <a:gd name="T33" fmla="*/ 438 h 484"/>
                <a:gd name="T34" fmla="*/ 353 w 485"/>
                <a:gd name="T35" fmla="*/ 457 h 484"/>
                <a:gd name="T36" fmla="*/ 319 w 485"/>
                <a:gd name="T37" fmla="*/ 472 h 484"/>
                <a:gd name="T38" fmla="*/ 282 w 485"/>
                <a:gd name="T39" fmla="*/ 481 h 484"/>
                <a:gd name="T40" fmla="*/ 242 w 485"/>
                <a:gd name="T41" fmla="*/ 484 h 484"/>
                <a:gd name="T42" fmla="*/ 202 w 485"/>
                <a:gd name="T43" fmla="*/ 481 h 484"/>
                <a:gd name="T44" fmla="*/ 165 w 485"/>
                <a:gd name="T45" fmla="*/ 472 h 484"/>
                <a:gd name="T46" fmla="*/ 130 w 485"/>
                <a:gd name="T47" fmla="*/ 457 h 484"/>
                <a:gd name="T48" fmla="*/ 98 w 485"/>
                <a:gd name="T49" fmla="*/ 438 h 484"/>
                <a:gd name="T50" fmla="*/ 70 w 485"/>
                <a:gd name="T51" fmla="*/ 413 h 484"/>
                <a:gd name="T52" fmla="*/ 46 w 485"/>
                <a:gd name="T53" fmla="*/ 385 h 484"/>
                <a:gd name="T54" fmla="*/ 27 w 485"/>
                <a:gd name="T55" fmla="*/ 353 h 484"/>
                <a:gd name="T56" fmla="*/ 12 w 485"/>
                <a:gd name="T57" fmla="*/ 319 h 484"/>
                <a:gd name="T58" fmla="*/ 2 w 485"/>
                <a:gd name="T59" fmla="*/ 282 h 484"/>
                <a:gd name="T60" fmla="*/ 0 w 485"/>
                <a:gd name="T61" fmla="*/ 242 h 484"/>
                <a:gd name="T62" fmla="*/ 2 w 485"/>
                <a:gd name="T63" fmla="*/ 202 h 484"/>
                <a:gd name="T64" fmla="*/ 12 w 485"/>
                <a:gd name="T65" fmla="*/ 165 h 484"/>
                <a:gd name="T66" fmla="*/ 27 w 485"/>
                <a:gd name="T67" fmla="*/ 130 h 484"/>
                <a:gd name="T68" fmla="*/ 46 w 485"/>
                <a:gd name="T69" fmla="*/ 98 h 484"/>
                <a:gd name="T70" fmla="*/ 70 w 485"/>
                <a:gd name="T71" fmla="*/ 70 h 484"/>
                <a:gd name="T72" fmla="*/ 98 w 485"/>
                <a:gd name="T73" fmla="*/ 46 h 484"/>
                <a:gd name="T74" fmla="*/ 130 w 485"/>
                <a:gd name="T75" fmla="*/ 26 h 484"/>
                <a:gd name="T76" fmla="*/ 165 w 485"/>
                <a:gd name="T77" fmla="*/ 11 h 484"/>
                <a:gd name="T78" fmla="*/ 202 w 485"/>
                <a:gd name="T79" fmla="*/ 2 h 484"/>
                <a:gd name="T80" fmla="*/ 242 w 485"/>
                <a:gd name="T81"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5" h="484">
                  <a:moveTo>
                    <a:pt x="242" y="0"/>
                  </a:moveTo>
                  <a:lnTo>
                    <a:pt x="282" y="2"/>
                  </a:lnTo>
                  <a:lnTo>
                    <a:pt x="319" y="11"/>
                  </a:lnTo>
                  <a:lnTo>
                    <a:pt x="353" y="26"/>
                  </a:lnTo>
                  <a:lnTo>
                    <a:pt x="386" y="46"/>
                  </a:lnTo>
                  <a:lnTo>
                    <a:pt x="414" y="70"/>
                  </a:lnTo>
                  <a:lnTo>
                    <a:pt x="438" y="98"/>
                  </a:lnTo>
                  <a:lnTo>
                    <a:pt x="457" y="130"/>
                  </a:lnTo>
                  <a:lnTo>
                    <a:pt x="472" y="165"/>
                  </a:lnTo>
                  <a:lnTo>
                    <a:pt x="481" y="202"/>
                  </a:lnTo>
                  <a:lnTo>
                    <a:pt x="485" y="242"/>
                  </a:lnTo>
                  <a:lnTo>
                    <a:pt x="481" y="282"/>
                  </a:lnTo>
                  <a:lnTo>
                    <a:pt x="472" y="319"/>
                  </a:lnTo>
                  <a:lnTo>
                    <a:pt x="457" y="353"/>
                  </a:lnTo>
                  <a:lnTo>
                    <a:pt x="438" y="385"/>
                  </a:lnTo>
                  <a:lnTo>
                    <a:pt x="414" y="413"/>
                  </a:lnTo>
                  <a:lnTo>
                    <a:pt x="386" y="438"/>
                  </a:lnTo>
                  <a:lnTo>
                    <a:pt x="353" y="457"/>
                  </a:lnTo>
                  <a:lnTo>
                    <a:pt x="319" y="472"/>
                  </a:lnTo>
                  <a:lnTo>
                    <a:pt x="282" y="481"/>
                  </a:lnTo>
                  <a:lnTo>
                    <a:pt x="242" y="484"/>
                  </a:lnTo>
                  <a:lnTo>
                    <a:pt x="202" y="481"/>
                  </a:lnTo>
                  <a:lnTo>
                    <a:pt x="165" y="472"/>
                  </a:lnTo>
                  <a:lnTo>
                    <a:pt x="130" y="457"/>
                  </a:lnTo>
                  <a:lnTo>
                    <a:pt x="98" y="438"/>
                  </a:lnTo>
                  <a:lnTo>
                    <a:pt x="70" y="413"/>
                  </a:lnTo>
                  <a:lnTo>
                    <a:pt x="46" y="385"/>
                  </a:lnTo>
                  <a:lnTo>
                    <a:pt x="27" y="353"/>
                  </a:lnTo>
                  <a:lnTo>
                    <a:pt x="12" y="319"/>
                  </a:lnTo>
                  <a:lnTo>
                    <a:pt x="2" y="282"/>
                  </a:lnTo>
                  <a:lnTo>
                    <a:pt x="0" y="242"/>
                  </a:lnTo>
                  <a:lnTo>
                    <a:pt x="2" y="202"/>
                  </a:lnTo>
                  <a:lnTo>
                    <a:pt x="12" y="165"/>
                  </a:lnTo>
                  <a:lnTo>
                    <a:pt x="27" y="130"/>
                  </a:lnTo>
                  <a:lnTo>
                    <a:pt x="46" y="98"/>
                  </a:lnTo>
                  <a:lnTo>
                    <a:pt x="70" y="70"/>
                  </a:lnTo>
                  <a:lnTo>
                    <a:pt x="98" y="46"/>
                  </a:lnTo>
                  <a:lnTo>
                    <a:pt x="130" y="26"/>
                  </a:lnTo>
                  <a:lnTo>
                    <a:pt x="165" y="11"/>
                  </a:lnTo>
                  <a:lnTo>
                    <a:pt x="202" y="2"/>
                  </a:lnTo>
                  <a:lnTo>
                    <a:pt x="242" y="0"/>
                  </a:lnTo>
                  <a:close/>
                </a:path>
              </a:pathLst>
            </a:custGeom>
            <a:solidFill>
              <a:srgbClr val="5E6F7C"/>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9" name="Freeform 18">
              <a:extLst>
                <a:ext uri="{FF2B5EF4-FFF2-40B4-BE49-F238E27FC236}">
                  <a16:creationId xmlns:a16="http://schemas.microsoft.com/office/drawing/2014/main" id="{66C49918-61BB-41B8-A967-3D668F62FE93}"/>
                </a:ext>
              </a:extLst>
            </p:cNvPr>
            <p:cNvSpPr>
              <a:spLocks/>
            </p:cNvSpPr>
            <p:nvPr userDrawn="1"/>
          </p:nvSpPr>
          <p:spPr bwMode="auto">
            <a:xfrm>
              <a:off x="8889845" y="540167"/>
              <a:ext cx="355800" cy="390343"/>
            </a:xfrm>
            <a:custGeom>
              <a:avLst/>
              <a:gdLst>
                <a:gd name="T0" fmla="*/ 702 w 1440"/>
                <a:gd name="T1" fmla="*/ 3 h 1584"/>
                <a:gd name="T2" fmla="*/ 759 w 1440"/>
                <a:gd name="T3" fmla="*/ 23 h 1584"/>
                <a:gd name="T4" fmla="*/ 802 w 1440"/>
                <a:gd name="T5" fmla="*/ 60 h 1584"/>
                <a:gd name="T6" fmla="*/ 835 w 1440"/>
                <a:gd name="T7" fmla="*/ 113 h 1584"/>
                <a:gd name="T8" fmla="*/ 852 w 1440"/>
                <a:gd name="T9" fmla="*/ 148 h 1584"/>
                <a:gd name="T10" fmla="*/ 863 w 1440"/>
                <a:gd name="T11" fmla="*/ 177 h 1584"/>
                <a:gd name="T12" fmla="*/ 884 w 1440"/>
                <a:gd name="T13" fmla="*/ 227 h 1584"/>
                <a:gd name="T14" fmla="*/ 911 w 1440"/>
                <a:gd name="T15" fmla="*/ 294 h 1584"/>
                <a:gd name="T16" fmla="*/ 944 w 1440"/>
                <a:gd name="T17" fmla="*/ 374 h 1584"/>
                <a:gd name="T18" fmla="*/ 982 w 1440"/>
                <a:gd name="T19" fmla="*/ 468 h 1584"/>
                <a:gd name="T20" fmla="*/ 1024 w 1440"/>
                <a:gd name="T21" fmla="*/ 570 h 1584"/>
                <a:gd name="T22" fmla="*/ 1069 w 1440"/>
                <a:gd name="T23" fmla="*/ 680 h 1584"/>
                <a:gd name="T24" fmla="*/ 1116 w 1440"/>
                <a:gd name="T25" fmla="*/ 793 h 1584"/>
                <a:gd name="T26" fmla="*/ 1162 w 1440"/>
                <a:gd name="T27" fmla="*/ 908 h 1584"/>
                <a:gd name="T28" fmla="*/ 1210 w 1440"/>
                <a:gd name="T29" fmla="*/ 1022 h 1584"/>
                <a:gd name="T30" fmla="*/ 1255 w 1440"/>
                <a:gd name="T31" fmla="*/ 1133 h 1584"/>
                <a:gd name="T32" fmla="*/ 1297 w 1440"/>
                <a:gd name="T33" fmla="*/ 1236 h 1584"/>
                <a:gd name="T34" fmla="*/ 1337 w 1440"/>
                <a:gd name="T35" fmla="*/ 1332 h 1584"/>
                <a:gd name="T36" fmla="*/ 1371 w 1440"/>
                <a:gd name="T37" fmla="*/ 1416 h 1584"/>
                <a:gd name="T38" fmla="*/ 1399 w 1440"/>
                <a:gd name="T39" fmla="*/ 1485 h 1584"/>
                <a:gd name="T40" fmla="*/ 1422 w 1440"/>
                <a:gd name="T41" fmla="*/ 1538 h 1584"/>
                <a:gd name="T42" fmla="*/ 1435 w 1440"/>
                <a:gd name="T43" fmla="*/ 1572 h 1584"/>
                <a:gd name="T44" fmla="*/ 1440 w 1440"/>
                <a:gd name="T45" fmla="*/ 1584 h 1584"/>
                <a:gd name="T46" fmla="*/ 1097 w 1440"/>
                <a:gd name="T47" fmla="*/ 1583 h 1584"/>
                <a:gd name="T48" fmla="*/ 1064 w 1440"/>
                <a:gd name="T49" fmla="*/ 1575 h 1584"/>
                <a:gd name="T50" fmla="*/ 1043 w 1440"/>
                <a:gd name="T51" fmla="*/ 1551 h 1584"/>
                <a:gd name="T52" fmla="*/ 1033 w 1440"/>
                <a:gd name="T53" fmla="*/ 1529 h 1584"/>
                <a:gd name="T54" fmla="*/ 1024 w 1440"/>
                <a:gd name="T55" fmla="*/ 1508 h 1584"/>
                <a:gd name="T56" fmla="*/ 1009 w 1440"/>
                <a:gd name="T57" fmla="*/ 1472 h 1584"/>
                <a:gd name="T58" fmla="*/ 990 w 1440"/>
                <a:gd name="T59" fmla="*/ 1425 h 1584"/>
                <a:gd name="T60" fmla="*/ 969 w 1440"/>
                <a:gd name="T61" fmla="*/ 1374 h 1584"/>
                <a:gd name="T62" fmla="*/ 948 w 1440"/>
                <a:gd name="T63" fmla="*/ 1325 h 1584"/>
                <a:gd name="T64" fmla="*/ 931 w 1440"/>
                <a:gd name="T65" fmla="*/ 1282 h 1584"/>
                <a:gd name="T66" fmla="*/ 919 w 1440"/>
                <a:gd name="T67" fmla="*/ 1253 h 1584"/>
                <a:gd name="T68" fmla="*/ 914 w 1440"/>
                <a:gd name="T69" fmla="*/ 1243 h 1584"/>
                <a:gd name="T70" fmla="*/ 369 w 1440"/>
                <a:gd name="T71" fmla="*/ 1584 h 1584"/>
                <a:gd name="T72" fmla="*/ 6 w 1440"/>
                <a:gd name="T73" fmla="*/ 1570 h 1584"/>
                <a:gd name="T74" fmla="*/ 23 w 1440"/>
                <a:gd name="T75" fmla="*/ 1528 h 1584"/>
                <a:gd name="T76" fmla="*/ 48 w 1440"/>
                <a:gd name="T77" fmla="*/ 1472 h 1584"/>
                <a:gd name="T78" fmla="*/ 76 w 1440"/>
                <a:gd name="T79" fmla="*/ 1402 h 1584"/>
                <a:gd name="T80" fmla="*/ 108 w 1440"/>
                <a:gd name="T81" fmla="*/ 1328 h 1584"/>
                <a:gd name="T82" fmla="*/ 141 w 1440"/>
                <a:gd name="T83" fmla="*/ 1253 h 1584"/>
                <a:gd name="T84" fmla="*/ 170 w 1440"/>
                <a:gd name="T85" fmla="*/ 1182 h 1584"/>
                <a:gd name="T86" fmla="*/ 197 w 1440"/>
                <a:gd name="T87" fmla="*/ 1119 h 1584"/>
                <a:gd name="T88" fmla="*/ 219 w 1440"/>
                <a:gd name="T89" fmla="*/ 1071 h 1584"/>
                <a:gd name="T90" fmla="*/ 239 w 1440"/>
                <a:gd name="T91" fmla="*/ 1025 h 1584"/>
                <a:gd name="T92" fmla="*/ 265 w 1440"/>
                <a:gd name="T93" fmla="*/ 985 h 1584"/>
                <a:gd name="T94" fmla="*/ 296 w 1440"/>
                <a:gd name="T95" fmla="*/ 959 h 1584"/>
                <a:gd name="T96" fmla="*/ 339 w 1440"/>
                <a:gd name="T97" fmla="*/ 946 h 1584"/>
                <a:gd name="T98" fmla="*/ 400 w 1440"/>
                <a:gd name="T99" fmla="*/ 942 h 1584"/>
                <a:gd name="T100" fmla="*/ 752 w 1440"/>
                <a:gd name="T101" fmla="*/ 846 h 1584"/>
                <a:gd name="T102" fmla="*/ 681 w 1440"/>
                <a:gd name="T103" fmla="*/ 674 h 1584"/>
                <a:gd name="T104" fmla="*/ 620 w 1440"/>
                <a:gd name="T105" fmla="*/ 525 h 1584"/>
                <a:gd name="T106" fmla="*/ 568 w 1440"/>
                <a:gd name="T107" fmla="*/ 399 h 1584"/>
                <a:gd name="T108" fmla="*/ 525 w 1440"/>
                <a:gd name="T109" fmla="*/ 294 h 1584"/>
                <a:gd name="T110" fmla="*/ 503 w 1440"/>
                <a:gd name="T111" fmla="*/ 233 h 1584"/>
                <a:gd name="T112" fmla="*/ 493 w 1440"/>
                <a:gd name="T113" fmla="*/ 185 h 1584"/>
                <a:gd name="T114" fmla="*/ 494 w 1440"/>
                <a:gd name="T115" fmla="*/ 136 h 1584"/>
                <a:gd name="T116" fmla="*/ 514 w 1440"/>
                <a:gd name="T117" fmla="*/ 84 h 1584"/>
                <a:gd name="T118" fmla="*/ 552 w 1440"/>
                <a:gd name="T119" fmla="*/ 41 h 1584"/>
                <a:gd name="T120" fmla="*/ 606 w 1440"/>
                <a:gd name="T121" fmla="*/ 12 h 1584"/>
                <a:gd name="T122" fmla="*/ 672 w 1440"/>
                <a:gd name="T123" fmla="*/ 0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0" h="1584">
                  <a:moveTo>
                    <a:pt x="672" y="0"/>
                  </a:moveTo>
                  <a:lnTo>
                    <a:pt x="702" y="3"/>
                  </a:lnTo>
                  <a:lnTo>
                    <a:pt x="732" y="11"/>
                  </a:lnTo>
                  <a:lnTo>
                    <a:pt x="759" y="23"/>
                  </a:lnTo>
                  <a:lnTo>
                    <a:pt x="784" y="41"/>
                  </a:lnTo>
                  <a:lnTo>
                    <a:pt x="802" y="60"/>
                  </a:lnTo>
                  <a:lnTo>
                    <a:pt x="820" y="85"/>
                  </a:lnTo>
                  <a:lnTo>
                    <a:pt x="835" y="113"/>
                  </a:lnTo>
                  <a:lnTo>
                    <a:pt x="849" y="142"/>
                  </a:lnTo>
                  <a:lnTo>
                    <a:pt x="852" y="148"/>
                  </a:lnTo>
                  <a:lnTo>
                    <a:pt x="856" y="160"/>
                  </a:lnTo>
                  <a:lnTo>
                    <a:pt x="863" y="177"/>
                  </a:lnTo>
                  <a:lnTo>
                    <a:pt x="872" y="200"/>
                  </a:lnTo>
                  <a:lnTo>
                    <a:pt x="884" y="227"/>
                  </a:lnTo>
                  <a:lnTo>
                    <a:pt x="896" y="259"/>
                  </a:lnTo>
                  <a:lnTo>
                    <a:pt x="911" y="294"/>
                  </a:lnTo>
                  <a:lnTo>
                    <a:pt x="927" y="332"/>
                  </a:lnTo>
                  <a:lnTo>
                    <a:pt x="944" y="374"/>
                  </a:lnTo>
                  <a:lnTo>
                    <a:pt x="963" y="419"/>
                  </a:lnTo>
                  <a:lnTo>
                    <a:pt x="982" y="468"/>
                  </a:lnTo>
                  <a:lnTo>
                    <a:pt x="1003" y="518"/>
                  </a:lnTo>
                  <a:lnTo>
                    <a:pt x="1024" y="570"/>
                  </a:lnTo>
                  <a:lnTo>
                    <a:pt x="1047" y="624"/>
                  </a:lnTo>
                  <a:lnTo>
                    <a:pt x="1069" y="680"/>
                  </a:lnTo>
                  <a:lnTo>
                    <a:pt x="1092" y="735"/>
                  </a:lnTo>
                  <a:lnTo>
                    <a:pt x="1116" y="793"/>
                  </a:lnTo>
                  <a:lnTo>
                    <a:pt x="1140" y="851"/>
                  </a:lnTo>
                  <a:lnTo>
                    <a:pt x="1162" y="908"/>
                  </a:lnTo>
                  <a:lnTo>
                    <a:pt x="1186" y="965"/>
                  </a:lnTo>
                  <a:lnTo>
                    <a:pt x="1210" y="1022"/>
                  </a:lnTo>
                  <a:lnTo>
                    <a:pt x="1233" y="1077"/>
                  </a:lnTo>
                  <a:lnTo>
                    <a:pt x="1255" y="1133"/>
                  </a:lnTo>
                  <a:lnTo>
                    <a:pt x="1277" y="1185"/>
                  </a:lnTo>
                  <a:lnTo>
                    <a:pt x="1297" y="1236"/>
                  </a:lnTo>
                  <a:lnTo>
                    <a:pt x="1318" y="1286"/>
                  </a:lnTo>
                  <a:lnTo>
                    <a:pt x="1337" y="1332"/>
                  </a:lnTo>
                  <a:lnTo>
                    <a:pt x="1355" y="1375"/>
                  </a:lnTo>
                  <a:lnTo>
                    <a:pt x="1371" y="1416"/>
                  </a:lnTo>
                  <a:lnTo>
                    <a:pt x="1387" y="1452"/>
                  </a:lnTo>
                  <a:lnTo>
                    <a:pt x="1399" y="1485"/>
                  </a:lnTo>
                  <a:lnTo>
                    <a:pt x="1412" y="1513"/>
                  </a:lnTo>
                  <a:lnTo>
                    <a:pt x="1422" y="1538"/>
                  </a:lnTo>
                  <a:lnTo>
                    <a:pt x="1430" y="1558"/>
                  </a:lnTo>
                  <a:lnTo>
                    <a:pt x="1435" y="1572"/>
                  </a:lnTo>
                  <a:lnTo>
                    <a:pt x="1439" y="1580"/>
                  </a:lnTo>
                  <a:lnTo>
                    <a:pt x="1440" y="1584"/>
                  </a:lnTo>
                  <a:lnTo>
                    <a:pt x="1120" y="1584"/>
                  </a:lnTo>
                  <a:lnTo>
                    <a:pt x="1097" y="1583"/>
                  </a:lnTo>
                  <a:lnTo>
                    <a:pt x="1077" y="1580"/>
                  </a:lnTo>
                  <a:lnTo>
                    <a:pt x="1064" y="1575"/>
                  </a:lnTo>
                  <a:lnTo>
                    <a:pt x="1052" y="1566"/>
                  </a:lnTo>
                  <a:lnTo>
                    <a:pt x="1043" y="1551"/>
                  </a:lnTo>
                  <a:lnTo>
                    <a:pt x="1034" y="1533"/>
                  </a:lnTo>
                  <a:lnTo>
                    <a:pt x="1033" y="1529"/>
                  </a:lnTo>
                  <a:lnTo>
                    <a:pt x="1030" y="1520"/>
                  </a:lnTo>
                  <a:lnTo>
                    <a:pt x="1024" y="1508"/>
                  </a:lnTo>
                  <a:lnTo>
                    <a:pt x="1017" y="1491"/>
                  </a:lnTo>
                  <a:lnTo>
                    <a:pt x="1009" y="1472"/>
                  </a:lnTo>
                  <a:lnTo>
                    <a:pt x="1000" y="1449"/>
                  </a:lnTo>
                  <a:lnTo>
                    <a:pt x="990" y="1425"/>
                  </a:lnTo>
                  <a:lnTo>
                    <a:pt x="980" y="1399"/>
                  </a:lnTo>
                  <a:lnTo>
                    <a:pt x="969" y="1374"/>
                  </a:lnTo>
                  <a:lnTo>
                    <a:pt x="958" y="1349"/>
                  </a:lnTo>
                  <a:lnTo>
                    <a:pt x="948" y="1325"/>
                  </a:lnTo>
                  <a:lnTo>
                    <a:pt x="939" y="1303"/>
                  </a:lnTo>
                  <a:lnTo>
                    <a:pt x="931" y="1282"/>
                  </a:lnTo>
                  <a:lnTo>
                    <a:pt x="924" y="1267"/>
                  </a:lnTo>
                  <a:lnTo>
                    <a:pt x="919" y="1253"/>
                  </a:lnTo>
                  <a:lnTo>
                    <a:pt x="915" y="1245"/>
                  </a:lnTo>
                  <a:lnTo>
                    <a:pt x="914" y="1243"/>
                  </a:lnTo>
                  <a:lnTo>
                    <a:pt x="503" y="1243"/>
                  </a:lnTo>
                  <a:lnTo>
                    <a:pt x="369" y="1584"/>
                  </a:lnTo>
                  <a:lnTo>
                    <a:pt x="0" y="1584"/>
                  </a:lnTo>
                  <a:lnTo>
                    <a:pt x="6" y="1570"/>
                  </a:lnTo>
                  <a:lnTo>
                    <a:pt x="13" y="1552"/>
                  </a:lnTo>
                  <a:lnTo>
                    <a:pt x="23" y="1528"/>
                  </a:lnTo>
                  <a:lnTo>
                    <a:pt x="34" y="1502"/>
                  </a:lnTo>
                  <a:lnTo>
                    <a:pt x="48" y="1472"/>
                  </a:lnTo>
                  <a:lnTo>
                    <a:pt x="61" y="1438"/>
                  </a:lnTo>
                  <a:lnTo>
                    <a:pt x="76" y="1402"/>
                  </a:lnTo>
                  <a:lnTo>
                    <a:pt x="92" y="1366"/>
                  </a:lnTo>
                  <a:lnTo>
                    <a:pt x="108" y="1328"/>
                  </a:lnTo>
                  <a:lnTo>
                    <a:pt x="124" y="1290"/>
                  </a:lnTo>
                  <a:lnTo>
                    <a:pt x="141" y="1253"/>
                  </a:lnTo>
                  <a:lnTo>
                    <a:pt x="155" y="1216"/>
                  </a:lnTo>
                  <a:lnTo>
                    <a:pt x="170" y="1182"/>
                  </a:lnTo>
                  <a:lnTo>
                    <a:pt x="185" y="1149"/>
                  </a:lnTo>
                  <a:lnTo>
                    <a:pt x="197" y="1119"/>
                  </a:lnTo>
                  <a:lnTo>
                    <a:pt x="209" y="1092"/>
                  </a:lnTo>
                  <a:lnTo>
                    <a:pt x="219" y="1071"/>
                  </a:lnTo>
                  <a:lnTo>
                    <a:pt x="227" y="1054"/>
                  </a:lnTo>
                  <a:lnTo>
                    <a:pt x="239" y="1025"/>
                  </a:lnTo>
                  <a:lnTo>
                    <a:pt x="252" y="1003"/>
                  </a:lnTo>
                  <a:lnTo>
                    <a:pt x="265" y="985"/>
                  </a:lnTo>
                  <a:lnTo>
                    <a:pt x="280" y="970"/>
                  </a:lnTo>
                  <a:lnTo>
                    <a:pt x="296" y="959"/>
                  </a:lnTo>
                  <a:lnTo>
                    <a:pt x="315" y="951"/>
                  </a:lnTo>
                  <a:lnTo>
                    <a:pt x="339" y="946"/>
                  </a:lnTo>
                  <a:lnTo>
                    <a:pt x="367" y="943"/>
                  </a:lnTo>
                  <a:lnTo>
                    <a:pt x="400" y="942"/>
                  </a:lnTo>
                  <a:lnTo>
                    <a:pt x="791" y="942"/>
                  </a:lnTo>
                  <a:lnTo>
                    <a:pt x="752" y="846"/>
                  </a:lnTo>
                  <a:lnTo>
                    <a:pt x="715" y="757"/>
                  </a:lnTo>
                  <a:lnTo>
                    <a:pt x="681" y="674"/>
                  </a:lnTo>
                  <a:lnTo>
                    <a:pt x="649" y="596"/>
                  </a:lnTo>
                  <a:lnTo>
                    <a:pt x="620" y="525"/>
                  </a:lnTo>
                  <a:lnTo>
                    <a:pt x="593" y="459"/>
                  </a:lnTo>
                  <a:lnTo>
                    <a:pt x="568" y="399"/>
                  </a:lnTo>
                  <a:lnTo>
                    <a:pt x="545" y="344"/>
                  </a:lnTo>
                  <a:lnTo>
                    <a:pt x="525" y="294"/>
                  </a:lnTo>
                  <a:lnTo>
                    <a:pt x="512" y="261"/>
                  </a:lnTo>
                  <a:lnTo>
                    <a:pt x="503" y="233"/>
                  </a:lnTo>
                  <a:lnTo>
                    <a:pt x="496" y="208"/>
                  </a:lnTo>
                  <a:lnTo>
                    <a:pt x="493" y="185"/>
                  </a:lnTo>
                  <a:lnTo>
                    <a:pt x="491" y="164"/>
                  </a:lnTo>
                  <a:lnTo>
                    <a:pt x="494" y="136"/>
                  </a:lnTo>
                  <a:lnTo>
                    <a:pt x="502" y="109"/>
                  </a:lnTo>
                  <a:lnTo>
                    <a:pt x="514" y="84"/>
                  </a:lnTo>
                  <a:lnTo>
                    <a:pt x="531" y="60"/>
                  </a:lnTo>
                  <a:lnTo>
                    <a:pt x="552" y="41"/>
                  </a:lnTo>
                  <a:lnTo>
                    <a:pt x="577" y="24"/>
                  </a:lnTo>
                  <a:lnTo>
                    <a:pt x="606" y="12"/>
                  </a:lnTo>
                  <a:lnTo>
                    <a:pt x="638" y="3"/>
                  </a:lnTo>
                  <a:lnTo>
                    <a:pt x="67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0" name="Freeform 19">
              <a:extLst>
                <a:ext uri="{FF2B5EF4-FFF2-40B4-BE49-F238E27FC236}">
                  <a16:creationId xmlns:a16="http://schemas.microsoft.com/office/drawing/2014/main" id="{11545585-207C-4029-A6AB-16EE97ACD087}"/>
                </a:ext>
              </a:extLst>
            </p:cNvPr>
            <p:cNvSpPr>
              <a:spLocks noEditPoints="1"/>
            </p:cNvSpPr>
            <p:nvPr userDrawn="1"/>
          </p:nvSpPr>
          <p:spPr bwMode="auto">
            <a:xfrm>
              <a:off x="8675674" y="541894"/>
              <a:ext cx="295349" cy="388616"/>
            </a:xfrm>
            <a:custGeom>
              <a:avLst/>
              <a:gdLst>
                <a:gd name="T0" fmla="*/ 372 w 1194"/>
                <a:gd name="T1" fmla="*/ 762 h 1572"/>
                <a:gd name="T2" fmla="*/ 594 w 1194"/>
                <a:gd name="T3" fmla="*/ 761 h 1572"/>
                <a:gd name="T4" fmla="*/ 678 w 1194"/>
                <a:gd name="T5" fmla="*/ 748 h 1572"/>
                <a:gd name="T6" fmla="*/ 742 w 1194"/>
                <a:gd name="T7" fmla="*/ 723 h 1572"/>
                <a:gd name="T8" fmla="*/ 789 w 1194"/>
                <a:gd name="T9" fmla="*/ 685 h 1572"/>
                <a:gd name="T10" fmla="*/ 818 w 1194"/>
                <a:gd name="T11" fmla="*/ 636 h 1572"/>
                <a:gd name="T12" fmla="*/ 834 w 1194"/>
                <a:gd name="T13" fmla="*/ 574 h 1572"/>
                <a:gd name="T14" fmla="*/ 834 w 1194"/>
                <a:gd name="T15" fmla="*/ 503 h 1572"/>
                <a:gd name="T16" fmla="*/ 818 w 1194"/>
                <a:gd name="T17" fmla="*/ 440 h 1572"/>
                <a:gd name="T18" fmla="*/ 789 w 1194"/>
                <a:gd name="T19" fmla="*/ 392 h 1572"/>
                <a:gd name="T20" fmla="*/ 742 w 1194"/>
                <a:gd name="T21" fmla="*/ 354 h 1572"/>
                <a:gd name="T22" fmla="*/ 678 w 1194"/>
                <a:gd name="T23" fmla="*/ 328 h 1572"/>
                <a:gd name="T24" fmla="*/ 594 w 1194"/>
                <a:gd name="T25" fmla="*/ 317 h 1572"/>
                <a:gd name="T26" fmla="*/ 372 w 1194"/>
                <a:gd name="T27" fmla="*/ 315 h 1572"/>
                <a:gd name="T28" fmla="*/ 572 w 1194"/>
                <a:gd name="T29" fmla="*/ 0 h 1572"/>
                <a:gd name="T30" fmla="*/ 707 w 1194"/>
                <a:gd name="T31" fmla="*/ 8 h 1572"/>
                <a:gd name="T32" fmla="*/ 825 w 1194"/>
                <a:gd name="T33" fmla="*/ 31 h 1572"/>
                <a:gd name="T34" fmla="*/ 927 w 1194"/>
                <a:gd name="T35" fmla="*/ 70 h 1572"/>
                <a:gd name="T36" fmla="*/ 1013 w 1194"/>
                <a:gd name="T37" fmla="*/ 123 h 1572"/>
                <a:gd name="T38" fmla="*/ 1082 w 1194"/>
                <a:gd name="T39" fmla="*/ 189 h 1572"/>
                <a:gd name="T40" fmla="*/ 1135 w 1194"/>
                <a:gd name="T41" fmla="*/ 268 h 1572"/>
                <a:gd name="T42" fmla="*/ 1173 w 1194"/>
                <a:gd name="T43" fmla="*/ 359 h 1572"/>
                <a:gd name="T44" fmla="*/ 1192 w 1194"/>
                <a:gd name="T45" fmla="*/ 461 h 1572"/>
                <a:gd name="T46" fmla="*/ 1194 w 1194"/>
                <a:gd name="T47" fmla="*/ 521 h 1572"/>
                <a:gd name="T48" fmla="*/ 1183 w 1194"/>
                <a:gd name="T49" fmla="*/ 641 h 1572"/>
                <a:gd name="T50" fmla="*/ 1150 w 1194"/>
                <a:gd name="T51" fmla="*/ 747 h 1572"/>
                <a:gd name="T52" fmla="*/ 1098 w 1194"/>
                <a:gd name="T53" fmla="*/ 840 h 1572"/>
                <a:gd name="T54" fmla="*/ 1029 w 1194"/>
                <a:gd name="T55" fmla="*/ 918 h 1572"/>
                <a:gd name="T56" fmla="*/ 948 w 1194"/>
                <a:gd name="T57" fmla="*/ 979 h 1572"/>
                <a:gd name="T58" fmla="*/ 853 w 1194"/>
                <a:gd name="T59" fmla="*/ 1026 h 1572"/>
                <a:gd name="T60" fmla="*/ 743 w 1194"/>
                <a:gd name="T61" fmla="*/ 1058 h 1572"/>
                <a:gd name="T62" fmla="*/ 616 w 1194"/>
                <a:gd name="T63" fmla="*/ 1073 h 1572"/>
                <a:gd name="T64" fmla="*/ 372 w 1194"/>
                <a:gd name="T65" fmla="*/ 1076 h 1572"/>
                <a:gd name="T66" fmla="*/ 0 w 1194"/>
                <a:gd name="T67" fmla="*/ 1572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4" h="1572">
                  <a:moveTo>
                    <a:pt x="372" y="315"/>
                  </a:moveTo>
                  <a:lnTo>
                    <a:pt x="372" y="762"/>
                  </a:lnTo>
                  <a:lnTo>
                    <a:pt x="543" y="762"/>
                  </a:lnTo>
                  <a:lnTo>
                    <a:pt x="594" y="761"/>
                  </a:lnTo>
                  <a:lnTo>
                    <a:pt x="638" y="756"/>
                  </a:lnTo>
                  <a:lnTo>
                    <a:pt x="678" y="748"/>
                  </a:lnTo>
                  <a:lnTo>
                    <a:pt x="713" y="737"/>
                  </a:lnTo>
                  <a:lnTo>
                    <a:pt x="742" y="723"/>
                  </a:lnTo>
                  <a:lnTo>
                    <a:pt x="768" y="704"/>
                  </a:lnTo>
                  <a:lnTo>
                    <a:pt x="789" y="685"/>
                  </a:lnTo>
                  <a:lnTo>
                    <a:pt x="804" y="662"/>
                  </a:lnTo>
                  <a:lnTo>
                    <a:pt x="818" y="636"/>
                  </a:lnTo>
                  <a:lnTo>
                    <a:pt x="828" y="607"/>
                  </a:lnTo>
                  <a:lnTo>
                    <a:pt x="834" y="574"/>
                  </a:lnTo>
                  <a:lnTo>
                    <a:pt x="836" y="538"/>
                  </a:lnTo>
                  <a:lnTo>
                    <a:pt x="834" y="503"/>
                  </a:lnTo>
                  <a:lnTo>
                    <a:pt x="828" y="470"/>
                  </a:lnTo>
                  <a:lnTo>
                    <a:pt x="818" y="440"/>
                  </a:lnTo>
                  <a:lnTo>
                    <a:pt x="804" y="414"/>
                  </a:lnTo>
                  <a:lnTo>
                    <a:pt x="789" y="392"/>
                  </a:lnTo>
                  <a:lnTo>
                    <a:pt x="768" y="372"/>
                  </a:lnTo>
                  <a:lnTo>
                    <a:pt x="742" y="354"/>
                  </a:lnTo>
                  <a:lnTo>
                    <a:pt x="713" y="340"/>
                  </a:lnTo>
                  <a:lnTo>
                    <a:pt x="678" y="328"/>
                  </a:lnTo>
                  <a:lnTo>
                    <a:pt x="638" y="320"/>
                  </a:lnTo>
                  <a:lnTo>
                    <a:pt x="594" y="317"/>
                  </a:lnTo>
                  <a:lnTo>
                    <a:pt x="543" y="315"/>
                  </a:lnTo>
                  <a:lnTo>
                    <a:pt x="372" y="315"/>
                  </a:lnTo>
                  <a:close/>
                  <a:moveTo>
                    <a:pt x="0" y="0"/>
                  </a:moveTo>
                  <a:lnTo>
                    <a:pt x="572" y="0"/>
                  </a:lnTo>
                  <a:lnTo>
                    <a:pt x="641" y="1"/>
                  </a:lnTo>
                  <a:lnTo>
                    <a:pt x="707" y="8"/>
                  </a:lnTo>
                  <a:lnTo>
                    <a:pt x="768" y="17"/>
                  </a:lnTo>
                  <a:lnTo>
                    <a:pt x="825" y="31"/>
                  </a:lnTo>
                  <a:lnTo>
                    <a:pt x="878" y="48"/>
                  </a:lnTo>
                  <a:lnTo>
                    <a:pt x="927" y="70"/>
                  </a:lnTo>
                  <a:lnTo>
                    <a:pt x="972" y="95"/>
                  </a:lnTo>
                  <a:lnTo>
                    <a:pt x="1013" y="123"/>
                  </a:lnTo>
                  <a:lnTo>
                    <a:pt x="1049" y="155"/>
                  </a:lnTo>
                  <a:lnTo>
                    <a:pt x="1082" y="189"/>
                  </a:lnTo>
                  <a:lnTo>
                    <a:pt x="1110" y="227"/>
                  </a:lnTo>
                  <a:lnTo>
                    <a:pt x="1135" y="268"/>
                  </a:lnTo>
                  <a:lnTo>
                    <a:pt x="1156" y="312"/>
                  </a:lnTo>
                  <a:lnTo>
                    <a:pt x="1173" y="359"/>
                  </a:lnTo>
                  <a:lnTo>
                    <a:pt x="1184" y="409"/>
                  </a:lnTo>
                  <a:lnTo>
                    <a:pt x="1192" y="461"/>
                  </a:lnTo>
                  <a:lnTo>
                    <a:pt x="1194" y="516"/>
                  </a:lnTo>
                  <a:lnTo>
                    <a:pt x="1194" y="521"/>
                  </a:lnTo>
                  <a:lnTo>
                    <a:pt x="1191" y="582"/>
                  </a:lnTo>
                  <a:lnTo>
                    <a:pt x="1183" y="641"/>
                  </a:lnTo>
                  <a:lnTo>
                    <a:pt x="1169" y="695"/>
                  </a:lnTo>
                  <a:lnTo>
                    <a:pt x="1150" y="747"/>
                  </a:lnTo>
                  <a:lnTo>
                    <a:pt x="1126" y="795"/>
                  </a:lnTo>
                  <a:lnTo>
                    <a:pt x="1098" y="840"/>
                  </a:lnTo>
                  <a:lnTo>
                    <a:pt x="1066" y="881"/>
                  </a:lnTo>
                  <a:lnTo>
                    <a:pt x="1029" y="918"/>
                  </a:lnTo>
                  <a:lnTo>
                    <a:pt x="990" y="951"/>
                  </a:lnTo>
                  <a:lnTo>
                    <a:pt x="948" y="979"/>
                  </a:lnTo>
                  <a:lnTo>
                    <a:pt x="903" y="1004"/>
                  </a:lnTo>
                  <a:lnTo>
                    <a:pt x="853" y="1026"/>
                  </a:lnTo>
                  <a:lnTo>
                    <a:pt x="800" y="1044"/>
                  </a:lnTo>
                  <a:lnTo>
                    <a:pt x="743" y="1058"/>
                  </a:lnTo>
                  <a:lnTo>
                    <a:pt x="681" y="1068"/>
                  </a:lnTo>
                  <a:lnTo>
                    <a:pt x="616" y="1073"/>
                  </a:lnTo>
                  <a:lnTo>
                    <a:pt x="546" y="1076"/>
                  </a:lnTo>
                  <a:lnTo>
                    <a:pt x="372" y="1076"/>
                  </a:lnTo>
                  <a:lnTo>
                    <a:pt x="372" y="1572"/>
                  </a:lnTo>
                  <a:lnTo>
                    <a:pt x="0" y="157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1" name="Picture Placeholder 17">
            <a:extLst>
              <a:ext uri="{FF2B5EF4-FFF2-40B4-BE49-F238E27FC236}">
                <a16:creationId xmlns:a16="http://schemas.microsoft.com/office/drawing/2014/main" id="{7B74AB57-0FB6-499A-AA92-89EDCFC9A3AE}"/>
              </a:ext>
            </a:extLst>
          </p:cNvPr>
          <p:cNvSpPr>
            <a:spLocks noGrp="1"/>
          </p:cNvSpPr>
          <p:nvPr>
            <p:ph type="pic" sz="quarter" idx="21"/>
          </p:nvPr>
        </p:nvSpPr>
        <p:spPr>
          <a:xfrm>
            <a:off x="0" y="-1"/>
            <a:ext cx="9906001" cy="2736157"/>
          </a:xfrm>
          <a:custGeom>
            <a:avLst/>
            <a:gdLst>
              <a:gd name="connsiteX0" fmla="*/ 0 w 9906001"/>
              <a:gd name="connsiteY0" fmla="*/ 0 h 2736157"/>
              <a:gd name="connsiteX1" fmla="*/ 7715250 w 9906001"/>
              <a:gd name="connsiteY1" fmla="*/ 0 h 2736157"/>
              <a:gd name="connsiteX2" fmla="*/ 7715250 w 9906001"/>
              <a:gd name="connsiteY2" fmla="*/ 1 h 2736157"/>
              <a:gd name="connsiteX3" fmla="*/ 9906000 w 9906001"/>
              <a:gd name="connsiteY3" fmla="*/ 1 h 2736157"/>
              <a:gd name="connsiteX4" fmla="*/ 9906000 w 9906001"/>
              <a:gd name="connsiteY4" fmla="*/ 47626 h 2736157"/>
              <a:gd name="connsiteX5" fmla="*/ 9906001 w 9906001"/>
              <a:gd name="connsiteY5" fmla="*/ 47626 h 2736157"/>
              <a:gd name="connsiteX6" fmla="*/ 9906001 w 9906001"/>
              <a:gd name="connsiteY6" fmla="*/ 2181404 h 2736157"/>
              <a:gd name="connsiteX7" fmla="*/ 9906000 w 9906001"/>
              <a:gd name="connsiteY7" fmla="*/ 2181404 h 2736157"/>
              <a:gd name="connsiteX8" fmla="*/ 9906000 w 9906001"/>
              <a:gd name="connsiteY8" fmla="*/ 2400301 h 2736157"/>
              <a:gd name="connsiteX9" fmla="*/ 9906000 w 9906001"/>
              <a:gd name="connsiteY9" fmla="*/ 2719389 h 2736157"/>
              <a:gd name="connsiteX10" fmla="*/ 9906000 w 9906001"/>
              <a:gd name="connsiteY10" fmla="*/ 2736157 h 2736157"/>
              <a:gd name="connsiteX11" fmla="*/ 0 w 9906001"/>
              <a:gd name="connsiteY11" fmla="*/ 2736157 h 2736157"/>
              <a:gd name="connsiteX12" fmla="*/ 0 w 9906001"/>
              <a:gd name="connsiteY12" fmla="*/ 2719389 h 2736157"/>
              <a:gd name="connsiteX13" fmla="*/ 0 w 9906001"/>
              <a:gd name="connsiteY13" fmla="*/ 2400301 h 2736157"/>
              <a:gd name="connsiteX14" fmla="*/ 0 w 9906001"/>
              <a:gd name="connsiteY14" fmla="*/ 2152651 h 2736157"/>
              <a:gd name="connsiteX15" fmla="*/ 0 w 9906001"/>
              <a:gd name="connsiteY15" fmla="*/ 2028826 h 2736157"/>
              <a:gd name="connsiteX16" fmla="*/ 0 w 9906001"/>
              <a:gd name="connsiteY16" fmla="*/ 1862668 h 2736157"/>
              <a:gd name="connsiteX17" fmla="*/ 0 w 9906001"/>
              <a:gd name="connsiteY17" fmla="*/ 1200151 h 27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906001" h="2736157">
                <a:moveTo>
                  <a:pt x="0" y="0"/>
                </a:moveTo>
                <a:lnTo>
                  <a:pt x="7715250" y="0"/>
                </a:lnTo>
                <a:lnTo>
                  <a:pt x="7715250" y="1"/>
                </a:lnTo>
                <a:lnTo>
                  <a:pt x="9906000" y="1"/>
                </a:lnTo>
                <a:lnTo>
                  <a:pt x="9906000" y="47626"/>
                </a:lnTo>
                <a:lnTo>
                  <a:pt x="9906001" y="47626"/>
                </a:lnTo>
                <a:lnTo>
                  <a:pt x="9906001" y="2181404"/>
                </a:lnTo>
                <a:lnTo>
                  <a:pt x="9906000" y="2181404"/>
                </a:lnTo>
                <a:lnTo>
                  <a:pt x="9906000" y="2400301"/>
                </a:lnTo>
                <a:lnTo>
                  <a:pt x="9906000" y="2719389"/>
                </a:lnTo>
                <a:lnTo>
                  <a:pt x="9906000" y="2736157"/>
                </a:lnTo>
                <a:lnTo>
                  <a:pt x="0" y="2736157"/>
                </a:lnTo>
                <a:lnTo>
                  <a:pt x="0" y="2719389"/>
                </a:lnTo>
                <a:lnTo>
                  <a:pt x="0" y="2400301"/>
                </a:lnTo>
                <a:lnTo>
                  <a:pt x="0" y="2152651"/>
                </a:lnTo>
                <a:lnTo>
                  <a:pt x="0" y="2028826"/>
                </a:lnTo>
                <a:lnTo>
                  <a:pt x="0" y="1862668"/>
                </a:lnTo>
                <a:lnTo>
                  <a:pt x="0" y="1200151"/>
                </a:lnTo>
                <a:close/>
              </a:path>
            </a:pathLst>
          </a:custGeom>
          <a:solidFill>
            <a:schemeClr val="accent6"/>
          </a:solidFill>
        </p:spPr>
        <p:txBody>
          <a:bodyPr wrap="square" anchor="ctr">
            <a:noAutofit/>
          </a:bodyPr>
          <a:lstStyle>
            <a:lvl1pPr algn="ctr">
              <a:defRPr>
                <a:solidFill>
                  <a:schemeClr val="accent4"/>
                </a:solidFill>
              </a:defRPr>
            </a:lvl1pPr>
          </a:lstStyle>
          <a:p>
            <a:r>
              <a:rPr lang="en-US"/>
              <a:t>Click icon to add picture</a:t>
            </a:r>
            <a:endParaRPr lang="en-GB" dirty="0"/>
          </a:p>
        </p:txBody>
      </p:sp>
      <p:sp>
        <p:nvSpPr>
          <p:cNvPr id="32" name="Text Placeholder 10">
            <a:extLst>
              <a:ext uri="{FF2B5EF4-FFF2-40B4-BE49-F238E27FC236}">
                <a16:creationId xmlns:a16="http://schemas.microsoft.com/office/drawing/2014/main" id="{8C975E68-2B80-4135-872B-142678B580C9}"/>
              </a:ext>
            </a:extLst>
          </p:cNvPr>
          <p:cNvSpPr>
            <a:spLocks noGrp="1"/>
          </p:cNvSpPr>
          <p:nvPr>
            <p:ph type="body" sz="quarter" idx="20"/>
          </p:nvPr>
        </p:nvSpPr>
        <p:spPr>
          <a:xfrm>
            <a:off x="307975" y="2153456"/>
            <a:ext cx="9290050" cy="3709331"/>
          </a:xfrm>
          <a:prstGeom prst="rect">
            <a:avLst/>
          </a:prstGeom>
          <a:solidFill>
            <a:schemeClr val="bg1"/>
          </a:solidFill>
        </p:spPr>
        <p:txBody>
          <a:bodyPr lIns="288000" tIns="1152000" rIns="288000" bIns="252000" numCol="3" spcCol="180000">
            <a:noAutofit/>
          </a:bodyPr>
          <a:lstStyle>
            <a:lvl1pPr>
              <a:lnSpc>
                <a:spcPct val="100000"/>
              </a:lnSpc>
              <a:spcAft>
                <a:spcPts val="600"/>
              </a:spcAft>
              <a:defRPr sz="1000" b="0">
                <a:solidFill>
                  <a:schemeClr val="tx1"/>
                </a:solidFill>
              </a:defRPr>
            </a:lvl1pPr>
            <a:lvl2pPr marL="171450" indent="-171450">
              <a:lnSpc>
                <a:spcPct val="100000"/>
              </a:lnSpc>
              <a:spcAft>
                <a:spcPts val="600"/>
              </a:spcAft>
              <a:buClrTx/>
              <a:buFont typeface="Arial" panose="020B0604020202020204" pitchFamily="34" charset="0"/>
              <a:buChar char="•"/>
              <a:defRPr sz="1000" cap="none" baseline="0"/>
            </a:lvl2pPr>
            <a:lvl3pPr>
              <a:lnSpc>
                <a:spcPct val="100000"/>
              </a:lnSpc>
              <a:defRPr sz="800"/>
            </a:lvl3pPr>
            <a:lvl4pPr marL="0" indent="0">
              <a:spcBef>
                <a:spcPts val="0"/>
              </a:spcBef>
              <a:spcAft>
                <a:spcPts val="800"/>
              </a:spcAft>
              <a:buNone/>
              <a:defRPr sz="1100"/>
            </a:lvl4pPr>
            <a:lvl5pPr marL="0" indent="0">
              <a:spcBef>
                <a:spcPts val="0"/>
              </a:spcBef>
              <a:spcAft>
                <a:spcPts val="800"/>
              </a:spcAft>
              <a:buFont typeface="Arial" panose="020B0604020202020204" pitchFamily="34" charset="0"/>
              <a:buNone/>
              <a:defRPr sz="1100"/>
            </a:lvl5pPr>
            <a:lvl6pPr marL="0" indent="0">
              <a:lnSpc>
                <a:spcPct val="100000"/>
              </a:lnSpc>
              <a:spcBef>
                <a:spcPts val="0"/>
              </a:spcBef>
              <a:spcAft>
                <a:spcPts val="800"/>
              </a:spcAft>
              <a:buNone/>
              <a:defRPr/>
            </a:lvl6pPr>
            <a:lvl7pPr marL="0" indent="0">
              <a:lnSpc>
                <a:spcPct val="100000"/>
              </a:lnSpc>
              <a:spcBef>
                <a:spcPts val="0"/>
              </a:spcBef>
              <a:spcAft>
                <a:spcPts val="800"/>
              </a:spcAft>
              <a:buNone/>
              <a:defRPr sz="1100"/>
            </a:lvl7pPr>
            <a:lvl8pPr marL="0" indent="0">
              <a:lnSpc>
                <a:spcPct val="100000"/>
              </a:lnSpc>
              <a:spcBef>
                <a:spcPts val="0"/>
              </a:spcBef>
              <a:spcAft>
                <a:spcPts val="800"/>
              </a:spcAft>
              <a:buNone/>
              <a:defRPr sz="1100"/>
            </a:lvl8pPr>
            <a:lvl9pPr marL="0" indent="0">
              <a:lnSpc>
                <a:spcPct val="100000"/>
              </a:lnSpc>
              <a:spcBef>
                <a:spcPts val="0"/>
              </a:spcBef>
              <a:spcAft>
                <a:spcPts val="800"/>
              </a:spcAft>
              <a:buNone/>
              <a:defRPr sz="1100"/>
            </a:lvl9pPr>
          </a:lstStyle>
          <a:p>
            <a:pPr lvl="0"/>
            <a:r>
              <a:rPr lang="en-US"/>
              <a:t>Click to edit Master text styles</a:t>
            </a:r>
          </a:p>
          <a:p>
            <a:pPr lvl="1"/>
            <a:r>
              <a:rPr lang="en-US"/>
              <a:t>Second level</a:t>
            </a:r>
          </a:p>
          <a:p>
            <a:pPr lvl="2"/>
            <a:r>
              <a:rPr lang="en-US"/>
              <a:t>Third level</a:t>
            </a:r>
          </a:p>
        </p:txBody>
      </p:sp>
      <p:sp>
        <p:nvSpPr>
          <p:cNvPr id="34" name="txtWMTD">
            <a:extLst>
              <a:ext uri="{FF2B5EF4-FFF2-40B4-BE49-F238E27FC236}">
                <a16:creationId xmlns:a16="http://schemas.microsoft.com/office/drawing/2014/main" id="{E2E28B79-DDDD-4FE8-9243-95D3474EFBAE}"/>
              </a:ext>
            </a:extLst>
          </p:cNvPr>
          <p:cNvSpPr txBox="1">
            <a:spLocks/>
          </p:cNvSpPr>
          <p:nvPr userDrawn="1"/>
        </p:nvSpPr>
        <p:spPr>
          <a:xfrm>
            <a:off x="596901" y="5969082"/>
            <a:ext cx="2789056" cy="421005"/>
          </a:xfrm>
          <a:prstGeom prst="rect">
            <a:avLst/>
          </a:prstGeom>
        </p:spPr>
        <p:txBody>
          <a:bodyPr vert="horz" wrap="square" lIns="0" tIns="45720" rIns="91440" bIns="45720" rtlCol="0">
            <a:noAutofit/>
          </a:bodyPr>
          <a:lstStyle/>
          <a:p>
            <a:pPr>
              <a:spcAft>
                <a:spcPts val="0"/>
              </a:spcAft>
            </a:pPr>
            <a:r>
              <a:rPr lang="en-GB" sz="1200" b="1">
                <a:solidFill>
                  <a:schemeClr val="tx1"/>
                </a:solidFill>
                <a:effectLst/>
                <a:latin typeface="Arial" panose="020B0604020202020204" pitchFamily="34" charset="0"/>
                <a:ea typeface="Calibri" panose="020F0502020204030204" pitchFamily="34" charset="0"/>
                <a:cs typeface="Times New Roman" panose="02020603050405020304" pitchFamily="18" charset="0"/>
              </a:rPr>
              <a:t>Bringing Ingenuity to Life</a:t>
            </a:r>
          </a:p>
          <a:p>
            <a:pPr>
              <a:spcAft>
                <a:spcPts val="0"/>
              </a:spcAft>
            </a:pPr>
            <a:r>
              <a:rPr lang="en-GB" sz="10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paconsulting.com</a:t>
            </a:r>
            <a:endParaRPr lang="en-GB" sz="1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36" name="Text Placeholder 7">
            <a:extLst>
              <a:ext uri="{FF2B5EF4-FFF2-40B4-BE49-F238E27FC236}">
                <a16:creationId xmlns:a16="http://schemas.microsoft.com/office/drawing/2014/main" id="{4B1EA2FA-347F-4545-812F-B26F9AB0D89F}"/>
              </a:ext>
            </a:extLst>
          </p:cNvPr>
          <p:cNvSpPr>
            <a:spLocks noGrp="1"/>
          </p:cNvSpPr>
          <p:nvPr>
            <p:ph type="body" sz="quarter" idx="16" hasCustomPrompt="1"/>
          </p:nvPr>
        </p:nvSpPr>
        <p:spPr>
          <a:xfrm>
            <a:off x="596901" y="2331240"/>
            <a:ext cx="8712199" cy="368795"/>
          </a:xfrm>
          <a:prstGeom prst="rect">
            <a:avLst/>
          </a:prstGeom>
        </p:spPr>
        <p:txBody>
          <a:bodyPr rIns="0" anchor="b">
            <a:noAutofit/>
          </a:bodyPr>
          <a:lstStyle>
            <a:lvl1pPr>
              <a:lnSpc>
                <a:spcPct val="100000"/>
              </a:lnSpc>
              <a:spcBef>
                <a:spcPts val="0"/>
              </a:spcBef>
              <a:spcAft>
                <a:spcPts val="0"/>
              </a:spcAft>
              <a:defRPr sz="2200" b="1" cap="none" spc="0" baseline="0">
                <a:solidFill>
                  <a:schemeClr val="tx1"/>
                </a:solidFill>
              </a:defRPr>
            </a:lvl1pPr>
            <a:lvl2pPr>
              <a:lnSpc>
                <a:spcPct val="80000"/>
              </a:lnSpc>
              <a:spcBef>
                <a:spcPts val="0"/>
              </a:spcBef>
              <a:defRPr sz="5000" spc="-150">
                <a:solidFill>
                  <a:schemeClr val="accent4"/>
                </a:solidFill>
              </a:defRPr>
            </a:lvl2pPr>
          </a:lstStyle>
          <a:p>
            <a:pPr lvl="0"/>
            <a:r>
              <a:rPr lang="en-GB" dirty="0"/>
              <a:t>Click to edit title</a:t>
            </a:r>
          </a:p>
        </p:txBody>
      </p:sp>
      <p:sp>
        <p:nvSpPr>
          <p:cNvPr id="37" name="Text Placeholder 22">
            <a:extLst>
              <a:ext uri="{FF2B5EF4-FFF2-40B4-BE49-F238E27FC236}">
                <a16:creationId xmlns:a16="http://schemas.microsoft.com/office/drawing/2014/main" id="{DB07CAEA-8331-4A9D-ADB4-FE21BF475D9E}"/>
              </a:ext>
            </a:extLst>
          </p:cNvPr>
          <p:cNvSpPr>
            <a:spLocks noGrp="1"/>
          </p:cNvSpPr>
          <p:nvPr>
            <p:ph type="body" sz="quarter" idx="18" hasCustomPrompt="1"/>
          </p:nvPr>
        </p:nvSpPr>
        <p:spPr>
          <a:xfrm>
            <a:off x="596900" y="2737368"/>
            <a:ext cx="8712200" cy="465954"/>
          </a:xfrm>
          <a:prstGeom prst="rect">
            <a:avLst/>
          </a:prstGeom>
        </p:spPr>
        <p:txBody>
          <a:bodyPr lIns="0" tIns="0" rIns="0" bIns="0" anchor="t">
            <a:noAutofit/>
          </a:bodyPr>
          <a:lstStyle>
            <a:lvl1pPr>
              <a:lnSpc>
                <a:spcPct val="100000"/>
              </a:lnSpc>
              <a:spcBef>
                <a:spcPts val="0"/>
              </a:spcBef>
              <a:spcAft>
                <a:spcPts val="0"/>
              </a:spcAft>
              <a:defRPr sz="1700" b="0">
                <a:solidFill>
                  <a:schemeClr val="tx1"/>
                </a:solidFill>
              </a:defRPr>
            </a:lvl1pPr>
          </a:lstStyle>
          <a:p>
            <a:pPr lvl="0"/>
            <a:r>
              <a:rPr lang="en-GB" dirty="0"/>
              <a:t>Click to edit subtitle</a:t>
            </a:r>
          </a:p>
        </p:txBody>
      </p:sp>
      <p:cxnSp>
        <p:nvCxnSpPr>
          <p:cNvPr id="38" name="Straight Connector 37">
            <a:extLst>
              <a:ext uri="{FF2B5EF4-FFF2-40B4-BE49-F238E27FC236}">
                <a16:creationId xmlns:a16="http://schemas.microsoft.com/office/drawing/2014/main" id="{239E89AC-E218-4765-BDDD-8F555DB5D48A}"/>
              </a:ext>
            </a:extLst>
          </p:cNvPr>
          <p:cNvCxnSpPr>
            <a:cxnSpLocks/>
          </p:cNvCxnSpPr>
          <p:nvPr userDrawn="1"/>
        </p:nvCxnSpPr>
        <p:spPr>
          <a:xfrm>
            <a:off x="596901" y="5907657"/>
            <a:ext cx="8712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0563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ase Study Content">
    <p:spTree>
      <p:nvGrpSpPr>
        <p:cNvPr id="1" name=""/>
        <p:cNvGrpSpPr/>
        <p:nvPr/>
      </p:nvGrpSpPr>
      <p:grpSpPr>
        <a:xfrm>
          <a:off x="0" y="0"/>
          <a:ext cx="0" cy="0"/>
          <a:chOff x="0" y="0"/>
          <a:chExt cx="0" cy="0"/>
        </a:xfrm>
      </p:grpSpPr>
      <p:sp>
        <p:nvSpPr>
          <p:cNvPr id="31" name="Picture Placeholder 33">
            <a:extLst>
              <a:ext uri="{FF2B5EF4-FFF2-40B4-BE49-F238E27FC236}">
                <a16:creationId xmlns:a16="http://schemas.microsoft.com/office/drawing/2014/main" id="{30232972-23B7-4FFB-9F35-2CA3FBA857FC}"/>
              </a:ext>
            </a:extLst>
          </p:cNvPr>
          <p:cNvSpPr>
            <a:spLocks noGrp="1"/>
          </p:cNvSpPr>
          <p:nvPr>
            <p:ph type="pic" sz="quarter" idx="21"/>
          </p:nvPr>
        </p:nvSpPr>
        <p:spPr>
          <a:xfrm>
            <a:off x="1" y="0"/>
            <a:ext cx="3031298" cy="6858000"/>
          </a:xfrm>
          <a:custGeom>
            <a:avLst/>
            <a:gdLst>
              <a:gd name="connsiteX0" fmla="*/ 0 w 9906001"/>
              <a:gd name="connsiteY0" fmla="*/ 0 h 2736157"/>
              <a:gd name="connsiteX1" fmla="*/ 7715250 w 9906001"/>
              <a:gd name="connsiteY1" fmla="*/ 0 h 2736157"/>
              <a:gd name="connsiteX2" fmla="*/ 7715250 w 9906001"/>
              <a:gd name="connsiteY2" fmla="*/ 1 h 2736157"/>
              <a:gd name="connsiteX3" fmla="*/ 9906000 w 9906001"/>
              <a:gd name="connsiteY3" fmla="*/ 1 h 2736157"/>
              <a:gd name="connsiteX4" fmla="*/ 9906000 w 9906001"/>
              <a:gd name="connsiteY4" fmla="*/ 47626 h 2736157"/>
              <a:gd name="connsiteX5" fmla="*/ 9906001 w 9906001"/>
              <a:gd name="connsiteY5" fmla="*/ 47626 h 2736157"/>
              <a:gd name="connsiteX6" fmla="*/ 9906001 w 9906001"/>
              <a:gd name="connsiteY6" fmla="*/ 2181404 h 2736157"/>
              <a:gd name="connsiteX7" fmla="*/ 9906000 w 9906001"/>
              <a:gd name="connsiteY7" fmla="*/ 2181404 h 2736157"/>
              <a:gd name="connsiteX8" fmla="*/ 9906000 w 9906001"/>
              <a:gd name="connsiteY8" fmla="*/ 2400301 h 2736157"/>
              <a:gd name="connsiteX9" fmla="*/ 9906000 w 9906001"/>
              <a:gd name="connsiteY9" fmla="*/ 2719389 h 2736157"/>
              <a:gd name="connsiteX10" fmla="*/ 9906000 w 9906001"/>
              <a:gd name="connsiteY10" fmla="*/ 2736157 h 2736157"/>
              <a:gd name="connsiteX11" fmla="*/ 0 w 9906001"/>
              <a:gd name="connsiteY11" fmla="*/ 2736157 h 2736157"/>
              <a:gd name="connsiteX12" fmla="*/ 0 w 9906001"/>
              <a:gd name="connsiteY12" fmla="*/ 2719389 h 2736157"/>
              <a:gd name="connsiteX13" fmla="*/ 0 w 9906001"/>
              <a:gd name="connsiteY13" fmla="*/ 2400301 h 2736157"/>
              <a:gd name="connsiteX14" fmla="*/ 0 w 9906001"/>
              <a:gd name="connsiteY14" fmla="*/ 2152651 h 2736157"/>
              <a:gd name="connsiteX15" fmla="*/ 0 w 9906001"/>
              <a:gd name="connsiteY15" fmla="*/ 2028826 h 2736157"/>
              <a:gd name="connsiteX16" fmla="*/ 0 w 9906001"/>
              <a:gd name="connsiteY16" fmla="*/ 1862668 h 2736157"/>
              <a:gd name="connsiteX17" fmla="*/ 0 w 9906001"/>
              <a:gd name="connsiteY17" fmla="*/ 1200151 h 27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906001" h="2736157">
                <a:moveTo>
                  <a:pt x="0" y="0"/>
                </a:moveTo>
                <a:lnTo>
                  <a:pt x="7715250" y="0"/>
                </a:lnTo>
                <a:lnTo>
                  <a:pt x="7715250" y="1"/>
                </a:lnTo>
                <a:lnTo>
                  <a:pt x="9906000" y="1"/>
                </a:lnTo>
                <a:lnTo>
                  <a:pt x="9906000" y="47626"/>
                </a:lnTo>
                <a:lnTo>
                  <a:pt x="9906001" y="47626"/>
                </a:lnTo>
                <a:lnTo>
                  <a:pt x="9906001" y="2181404"/>
                </a:lnTo>
                <a:lnTo>
                  <a:pt x="9906000" y="2181404"/>
                </a:lnTo>
                <a:lnTo>
                  <a:pt x="9906000" y="2400301"/>
                </a:lnTo>
                <a:lnTo>
                  <a:pt x="9906000" y="2719389"/>
                </a:lnTo>
                <a:lnTo>
                  <a:pt x="9906000" y="2736157"/>
                </a:lnTo>
                <a:lnTo>
                  <a:pt x="0" y="2736157"/>
                </a:lnTo>
                <a:lnTo>
                  <a:pt x="0" y="2719389"/>
                </a:lnTo>
                <a:lnTo>
                  <a:pt x="0" y="2400301"/>
                </a:lnTo>
                <a:lnTo>
                  <a:pt x="0" y="2152651"/>
                </a:lnTo>
                <a:lnTo>
                  <a:pt x="0" y="2028826"/>
                </a:lnTo>
                <a:lnTo>
                  <a:pt x="0" y="1862668"/>
                </a:lnTo>
                <a:lnTo>
                  <a:pt x="0" y="1200151"/>
                </a:lnTo>
                <a:close/>
              </a:path>
            </a:pathLst>
          </a:custGeom>
          <a:solidFill>
            <a:schemeClr val="accent6"/>
          </a:solidFill>
        </p:spPr>
        <p:txBody>
          <a:bodyPr wrap="square" anchor="ctr">
            <a:noAutofit/>
          </a:bodyPr>
          <a:lstStyle>
            <a:lvl1pPr algn="ctr">
              <a:defRPr>
                <a:solidFill>
                  <a:schemeClr val="accent4"/>
                </a:solidFill>
              </a:defRPr>
            </a:lvl1pPr>
          </a:lstStyle>
          <a:p>
            <a:r>
              <a:rPr lang="en-US"/>
              <a:t>Click icon to add picture</a:t>
            </a:r>
            <a:endParaRPr lang="en-GB" dirty="0"/>
          </a:p>
        </p:txBody>
      </p:sp>
      <p:sp>
        <p:nvSpPr>
          <p:cNvPr id="32" name="Text Placeholder 10">
            <a:extLst>
              <a:ext uri="{FF2B5EF4-FFF2-40B4-BE49-F238E27FC236}">
                <a16:creationId xmlns:a16="http://schemas.microsoft.com/office/drawing/2014/main" id="{37325AF0-D5FF-4A49-A2AF-8D800AEABD58}"/>
              </a:ext>
            </a:extLst>
          </p:cNvPr>
          <p:cNvSpPr>
            <a:spLocks noGrp="1"/>
          </p:cNvSpPr>
          <p:nvPr>
            <p:ph type="body" sz="quarter" idx="20"/>
          </p:nvPr>
        </p:nvSpPr>
        <p:spPr>
          <a:xfrm>
            <a:off x="2666167" y="584200"/>
            <a:ext cx="6931860" cy="5186615"/>
          </a:xfrm>
          <a:prstGeom prst="rect">
            <a:avLst/>
          </a:prstGeom>
          <a:solidFill>
            <a:schemeClr val="bg1"/>
          </a:solidFill>
        </p:spPr>
        <p:txBody>
          <a:bodyPr lIns="360000" tIns="1620000" rIns="360000" bIns="360000" numCol="2" spcCol="180000">
            <a:noAutofit/>
          </a:bodyPr>
          <a:lstStyle>
            <a:lvl1pPr>
              <a:lnSpc>
                <a:spcPct val="100000"/>
              </a:lnSpc>
              <a:spcAft>
                <a:spcPts val="487"/>
              </a:spcAft>
              <a:defRPr sz="1000" b="0">
                <a:solidFill>
                  <a:schemeClr val="tx1"/>
                </a:solidFill>
              </a:defRPr>
            </a:lvl1pPr>
            <a:lvl2pPr marL="139269" indent="-139269">
              <a:lnSpc>
                <a:spcPct val="100000"/>
              </a:lnSpc>
              <a:spcAft>
                <a:spcPts val="487"/>
              </a:spcAft>
              <a:buClrTx/>
              <a:buFont typeface="Arial" panose="020B0604020202020204" pitchFamily="34" charset="0"/>
              <a:buChar char="•"/>
              <a:defRPr sz="1000" cap="none" baseline="0"/>
            </a:lvl2pPr>
            <a:lvl3pPr>
              <a:lnSpc>
                <a:spcPct val="100000"/>
              </a:lnSpc>
              <a:defRPr sz="800"/>
            </a:lvl3pPr>
            <a:lvl4pPr marL="0" indent="0">
              <a:spcBef>
                <a:spcPts val="0"/>
              </a:spcBef>
              <a:spcAft>
                <a:spcPts val="650"/>
              </a:spcAft>
              <a:buNone/>
              <a:defRPr sz="894"/>
            </a:lvl4pPr>
            <a:lvl5pPr marL="0" indent="0">
              <a:spcBef>
                <a:spcPts val="0"/>
              </a:spcBef>
              <a:spcAft>
                <a:spcPts val="650"/>
              </a:spcAft>
              <a:buFont typeface="Arial" panose="020B0604020202020204" pitchFamily="34" charset="0"/>
              <a:buNone/>
              <a:defRPr sz="894"/>
            </a:lvl5pPr>
            <a:lvl6pPr marL="0" indent="0">
              <a:lnSpc>
                <a:spcPct val="100000"/>
              </a:lnSpc>
              <a:spcBef>
                <a:spcPts val="0"/>
              </a:spcBef>
              <a:spcAft>
                <a:spcPts val="650"/>
              </a:spcAft>
              <a:buNone/>
              <a:defRPr/>
            </a:lvl6pPr>
            <a:lvl7pPr marL="0" indent="0">
              <a:lnSpc>
                <a:spcPct val="100000"/>
              </a:lnSpc>
              <a:spcBef>
                <a:spcPts val="0"/>
              </a:spcBef>
              <a:spcAft>
                <a:spcPts val="650"/>
              </a:spcAft>
              <a:buNone/>
              <a:defRPr sz="894"/>
            </a:lvl7pPr>
            <a:lvl8pPr marL="0" indent="0">
              <a:lnSpc>
                <a:spcPct val="100000"/>
              </a:lnSpc>
              <a:spcBef>
                <a:spcPts val="0"/>
              </a:spcBef>
              <a:spcAft>
                <a:spcPts val="650"/>
              </a:spcAft>
              <a:buNone/>
              <a:defRPr sz="894"/>
            </a:lvl8pPr>
            <a:lvl9pPr marL="0" indent="0">
              <a:lnSpc>
                <a:spcPct val="100000"/>
              </a:lnSpc>
              <a:spcBef>
                <a:spcPts val="0"/>
              </a:spcBef>
              <a:spcAft>
                <a:spcPts val="650"/>
              </a:spcAft>
              <a:buNone/>
              <a:defRPr sz="894"/>
            </a:lvl9pPr>
          </a:lstStyle>
          <a:p>
            <a:pPr lvl="0"/>
            <a:r>
              <a:rPr lang="en-US"/>
              <a:t>Click to edit Master text styles</a:t>
            </a:r>
          </a:p>
          <a:p>
            <a:pPr lvl="1"/>
            <a:r>
              <a:rPr lang="en-US"/>
              <a:t>Second level</a:t>
            </a:r>
          </a:p>
          <a:p>
            <a:pPr lvl="2"/>
            <a:r>
              <a:rPr lang="en-US"/>
              <a:t>Third level</a:t>
            </a:r>
          </a:p>
        </p:txBody>
      </p:sp>
      <p:sp>
        <p:nvSpPr>
          <p:cNvPr id="36" name="Text Placeholder 7">
            <a:extLst>
              <a:ext uri="{FF2B5EF4-FFF2-40B4-BE49-F238E27FC236}">
                <a16:creationId xmlns:a16="http://schemas.microsoft.com/office/drawing/2014/main" id="{BAAAE8C1-22F0-4587-9D97-9936CCBFA8EE}"/>
              </a:ext>
            </a:extLst>
          </p:cNvPr>
          <p:cNvSpPr>
            <a:spLocks noGrp="1"/>
          </p:cNvSpPr>
          <p:nvPr>
            <p:ph type="body" sz="quarter" idx="16" hasCustomPrompt="1"/>
          </p:nvPr>
        </p:nvSpPr>
        <p:spPr>
          <a:xfrm>
            <a:off x="3031299" y="584066"/>
            <a:ext cx="6273791" cy="708628"/>
          </a:xfrm>
          <a:prstGeom prst="rect">
            <a:avLst/>
          </a:prstGeom>
        </p:spPr>
        <p:txBody>
          <a:bodyPr rIns="0" anchor="b">
            <a:noAutofit/>
          </a:bodyPr>
          <a:lstStyle>
            <a:lvl1pPr>
              <a:lnSpc>
                <a:spcPct val="100000"/>
              </a:lnSpc>
              <a:spcBef>
                <a:spcPts val="0"/>
              </a:spcBef>
              <a:spcAft>
                <a:spcPts val="0"/>
              </a:spcAft>
              <a:defRPr sz="2200" b="1" cap="none" spc="0" baseline="0">
                <a:solidFill>
                  <a:schemeClr val="tx1"/>
                </a:solidFill>
              </a:defRPr>
            </a:lvl1pPr>
            <a:lvl2pPr>
              <a:lnSpc>
                <a:spcPct val="80000"/>
              </a:lnSpc>
              <a:spcBef>
                <a:spcPts val="0"/>
              </a:spcBef>
              <a:defRPr sz="4062" spc="-122">
                <a:solidFill>
                  <a:schemeClr val="accent4"/>
                </a:solidFill>
              </a:defRPr>
            </a:lvl2pPr>
          </a:lstStyle>
          <a:p>
            <a:pPr lvl="0"/>
            <a:r>
              <a:rPr lang="en-GB" dirty="0"/>
              <a:t>Click to edit title</a:t>
            </a:r>
          </a:p>
        </p:txBody>
      </p:sp>
      <p:sp>
        <p:nvSpPr>
          <p:cNvPr id="37" name="Text Placeholder 22">
            <a:extLst>
              <a:ext uri="{FF2B5EF4-FFF2-40B4-BE49-F238E27FC236}">
                <a16:creationId xmlns:a16="http://schemas.microsoft.com/office/drawing/2014/main" id="{B9A974BD-255E-42CE-9FD8-962803BF4B34}"/>
              </a:ext>
            </a:extLst>
          </p:cNvPr>
          <p:cNvSpPr>
            <a:spLocks noGrp="1"/>
          </p:cNvSpPr>
          <p:nvPr>
            <p:ph type="body" sz="quarter" idx="18" hasCustomPrompt="1"/>
          </p:nvPr>
        </p:nvSpPr>
        <p:spPr>
          <a:xfrm>
            <a:off x="3031299" y="1524859"/>
            <a:ext cx="6283535" cy="558372"/>
          </a:xfrm>
          <a:prstGeom prst="rect">
            <a:avLst/>
          </a:prstGeom>
        </p:spPr>
        <p:txBody>
          <a:bodyPr lIns="0" tIns="0" rIns="0" bIns="0" anchor="t">
            <a:noAutofit/>
          </a:bodyPr>
          <a:lstStyle>
            <a:lvl1pPr>
              <a:lnSpc>
                <a:spcPct val="100000"/>
              </a:lnSpc>
              <a:spcBef>
                <a:spcPts val="0"/>
              </a:spcBef>
              <a:spcAft>
                <a:spcPts val="0"/>
              </a:spcAft>
              <a:defRPr sz="1700" b="0">
                <a:solidFill>
                  <a:schemeClr val="tx1"/>
                </a:solidFill>
              </a:defRPr>
            </a:lvl1pPr>
          </a:lstStyle>
          <a:p>
            <a:pPr lvl="0"/>
            <a:r>
              <a:rPr lang="en-GB" dirty="0"/>
              <a:t>Click to edit subtitle</a:t>
            </a:r>
          </a:p>
        </p:txBody>
      </p:sp>
      <p:cxnSp>
        <p:nvCxnSpPr>
          <p:cNvPr id="38" name="Straight Connector 37">
            <a:extLst>
              <a:ext uri="{FF2B5EF4-FFF2-40B4-BE49-F238E27FC236}">
                <a16:creationId xmlns:a16="http://schemas.microsoft.com/office/drawing/2014/main" id="{5C445724-F8C8-48E4-A046-0CC8097034E5}"/>
              </a:ext>
            </a:extLst>
          </p:cNvPr>
          <p:cNvCxnSpPr>
            <a:cxnSpLocks/>
          </p:cNvCxnSpPr>
          <p:nvPr userDrawn="1"/>
        </p:nvCxnSpPr>
        <p:spPr>
          <a:xfrm>
            <a:off x="3334980" y="5914331"/>
            <a:ext cx="597011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E881CC9-F937-460F-BFF6-997B7F34BCDA}"/>
              </a:ext>
            </a:extLst>
          </p:cNvPr>
          <p:cNvGrpSpPr/>
          <p:nvPr userDrawn="1"/>
        </p:nvGrpSpPr>
        <p:grpSpPr>
          <a:xfrm>
            <a:off x="8937610" y="6002980"/>
            <a:ext cx="431408" cy="393338"/>
            <a:chOff x="8524580" y="315778"/>
            <a:chExt cx="914343" cy="833659"/>
          </a:xfrm>
        </p:grpSpPr>
        <p:sp>
          <p:nvSpPr>
            <p:cNvPr id="16" name="Freeform 13">
              <a:extLst>
                <a:ext uri="{FF2B5EF4-FFF2-40B4-BE49-F238E27FC236}">
                  <a16:creationId xmlns:a16="http://schemas.microsoft.com/office/drawing/2014/main" id="{A16BE19C-32CF-40A7-B0C7-8A2B6330361E}"/>
                </a:ext>
              </a:extLst>
            </p:cNvPr>
            <p:cNvSpPr>
              <a:spLocks/>
            </p:cNvSpPr>
            <p:nvPr userDrawn="1"/>
          </p:nvSpPr>
          <p:spPr bwMode="auto">
            <a:xfrm>
              <a:off x="8524580" y="337259"/>
              <a:ext cx="812181" cy="812178"/>
            </a:xfrm>
            <a:custGeom>
              <a:avLst/>
              <a:gdLst>
                <a:gd name="T0" fmla="*/ 1875 w 3327"/>
                <a:gd name="T1" fmla="*/ 13 h 3326"/>
                <a:gd name="T2" fmla="*/ 2175 w 3327"/>
                <a:gd name="T3" fmla="*/ 80 h 3326"/>
                <a:gd name="T4" fmla="*/ 2452 w 3327"/>
                <a:gd name="T5" fmla="*/ 198 h 3326"/>
                <a:gd name="T6" fmla="*/ 2532 w 3327"/>
                <a:gd name="T7" fmla="*/ 328 h 3326"/>
                <a:gd name="T8" fmla="*/ 2559 w 3327"/>
                <a:gd name="T9" fmla="*/ 486 h 3326"/>
                <a:gd name="T10" fmla="*/ 2634 w 3327"/>
                <a:gd name="T11" fmla="*/ 620 h 3326"/>
                <a:gd name="T12" fmla="*/ 2748 w 3327"/>
                <a:gd name="T13" fmla="*/ 722 h 3326"/>
                <a:gd name="T14" fmla="*/ 2891 w 3327"/>
                <a:gd name="T15" fmla="*/ 784 h 3326"/>
                <a:gd name="T16" fmla="*/ 3039 w 3327"/>
                <a:gd name="T17" fmla="*/ 794 h 3326"/>
                <a:gd name="T18" fmla="*/ 3146 w 3327"/>
                <a:gd name="T19" fmla="*/ 907 h 3326"/>
                <a:gd name="T20" fmla="*/ 3044 w 3327"/>
                <a:gd name="T21" fmla="*/ 974 h 3326"/>
                <a:gd name="T22" fmla="*/ 2975 w 3327"/>
                <a:gd name="T23" fmla="*/ 1073 h 3326"/>
                <a:gd name="T24" fmla="*/ 2950 w 3327"/>
                <a:gd name="T25" fmla="*/ 1197 h 3326"/>
                <a:gd name="T26" fmla="*/ 2978 w 3327"/>
                <a:gd name="T27" fmla="*/ 1328 h 3326"/>
                <a:gd name="T28" fmla="*/ 3056 w 3327"/>
                <a:gd name="T29" fmla="*/ 1432 h 3326"/>
                <a:gd name="T30" fmla="*/ 3171 w 3327"/>
                <a:gd name="T31" fmla="*/ 1496 h 3326"/>
                <a:gd name="T32" fmla="*/ 3291 w 3327"/>
                <a:gd name="T33" fmla="*/ 1507 h 3326"/>
                <a:gd name="T34" fmla="*/ 3327 w 3327"/>
                <a:gd name="T35" fmla="*/ 1664 h 3326"/>
                <a:gd name="T36" fmla="*/ 3296 w 3327"/>
                <a:gd name="T37" fmla="*/ 1985 h 3326"/>
                <a:gd name="T38" fmla="*/ 3207 w 3327"/>
                <a:gd name="T39" fmla="*/ 2286 h 3326"/>
                <a:gd name="T40" fmla="*/ 3064 w 3327"/>
                <a:gd name="T41" fmla="*/ 2560 h 3326"/>
                <a:gd name="T42" fmla="*/ 2876 w 3327"/>
                <a:gd name="T43" fmla="*/ 2803 h 3326"/>
                <a:gd name="T44" fmla="*/ 2646 w 3327"/>
                <a:gd name="T45" fmla="*/ 3006 h 3326"/>
                <a:gd name="T46" fmla="*/ 2382 w 3327"/>
                <a:gd name="T47" fmla="*/ 3164 h 3326"/>
                <a:gd name="T48" fmla="*/ 2089 w 3327"/>
                <a:gd name="T49" fmla="*/ 3272 h 3326"/>
                <a:gd name="T50" fmla="*/ 1773 w 3327"/>
                <a:gd name="T51" fmla="*/ 3323 h 3326"/>
                <a:gd name="T52" fmla="*/ 1446 w 3327"/>
                <a:gd name="T53" fmla="*/ 3312 h 3326"/>
                <a:gd name="T54" fmla="*/ 1137 w 3327"/>
                <a:gd name="T55" fmla="*/ 3241 h 3326"/>
                <a:gd name="T56" fmla="*/ 854 w 3327"/>
                <a:gd name="T57" fmla="*/ 3116 h 3326"/>
                <a:gd name="T58" fmla="*/ 600 w 3327"/>
                <a:gd name="T59" fmla="*/ 2942 h 3326"/>
                <a:gd name="T60" fmla="*/ 384 w 3327"/>
                <a:gd name="T61" fmla="*/ 2726 h 3326"/>
                <a:gd name="T62" fmla="*/ 210 w 3327"/>
                <a:gd name="T63" fmla="*/ 2473 h 3326"/>
                <a:gd name="T64" fmla="*/ 85 w 3327"/>
                <a:gd name="T65" fmla="*/ 2189 h 3326"/>
                <a:gd name="T66" fmla="*/ 14 w 3327"/>
                <a:gd name="T67" fmla="*/ 1880 h 3326"/>
                <a:gd name="T68" fmla="*/ 3 w 3327"/>
                <a:gd name="T69" fmla="*/ 1554 h 3326"/>
                <a:gd name="T70" fmla="*/ 54 w 3327"/>
                <a:gd name="T71" fmla="*/ 1238 h 3326"/>
                <a:gd name="T72" fmla="*/ 163 w 3327"/>
                <a:gd name="T73" fmla="*/ 946 h 3326"/>
                <a:gd name="T74" fmla="*/ 321 w 3327"/>
                <a:gd name="T75" fmla="*/ 681 h 3326"/>
                <a:gd name="T76" fmla="*/ 524 w 3327"/>
                <a:gd name="T77" fmla="*/ 452 h 3326"/>
                <a:gd name="T78" fmla="*/ 766 w 3327"/>
                <a:gd name="T79" fmla="*/ 263 h 3326"/>
                <a:gd name="T80" fmla="*/ 1040 w 3327"/>
                <a:gd name="T81" fmla="*/ 121 h 3326"/>
                <a:gd name="T82" fmla="*/ 1341 w 3327"/>
                <a:gd name="T83" fmla="*/ 32 h 3326"/>
                <a:gd name="T84" fmla="*/ 1664 w 3327"/>
                <a:gd name="T85" fmla="*/ 0 h 3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7" h="3326">
                  <a:moveTo>
                    <a:pt x="1664" y="0"/>
                  </a:moveTo>
                  <a:lnTo>
                    <a:pt x="1769" y="3"/>
                  </a:lnTo>
                  <a:lnTo>
                    <a:pt x="1875" y="13"/>
                  </a:lnTo>
                  <a:lnTo>
                    <a:pt x="1977" y="29"/>
                  </a:lnTo>
                  <a:lnTo>
                    <a:pt x="2076" y="52"/>
                  </a:lnTo>
                  <a:lnTo>
                    <a:pt x="2175" y="80"/>
                  </a:lnTo>
                  <a:lnTo>
                    <a:pt x="2270" y="114"/>
                  </a:lnTo>
                  <a:lnTo>
                    <a:pt x="2363" y="154"/>
                  </a:lnTo>
                  <a:lnTo>
                    <a:pt x="2452" y="198"/>
                  </a:lnTo>
                  <a:lnTo>
                    <a:pt x="2538" y="248"/>
                  </a:lnTo>
                  <a:lnTo>
                    <a:pt x="2533" y="288"/>
                  </a:lnTo>
                  <a:lnTo>
                    <a:pt x="2532" y="328"/>
                  </a:lnTo>
                  <a:lnTo>
                    <a:pt x="2535" y="384"/>
                  </a:lnTo>
                  <a:lnTo>
                    <a:pt x="2544" y="436"/>
                  </a:lnTo>
                  <a:lnTo>
                    <a:pt x="2559" y="486"/>
                  </a:lnTo>
                  <a:lnTo>
                    <a:pt x="2579" y="534"/>
                  </a:lnTo>
                  <a:lnTo>
                    <a:pt x="2604" y="579"/>
                  </a:lnTo>
                  <a:lnTo>
                    <a:pt x="2634" y="620"/>
                  </a:lnTo>
                  <a:lnTo>
                    <a:pt x="2668" y="659"/>
                  </a:lnTo>
                  <a:lnTo>
                    <a:pt x="2706" y="693"/>
                  </a:lnTo>
                  <a:lnTo>
                    <a:pt x="2748" y="722"/>
                  </a:lnTo>
                  <a:lnTo>
                    <a:pt x="2793" y="748"/>
                  </a:lnTo>
                  <a:lnTo>
                    <a:pt x="2841" y="769"/>
                  </a:lnTo>
                  <a:lnTo>
                    <a:pt x="2891" y="784"/>
                  </a:lnTo>
                  <a:lnTo>
                    <a:pt x="2944" y="793"/>
                  </a:lnTo>
                  <a:lnTo>
                    <a:pt x="2998" y="796"/>
                  </a:lnTo>
                  <a:lnTo>
                    <a:pt x="3039" y="794"/>
                  </a:lnTo>
                  <a:lnTo>
                    <a:pt x="3079" y="788"/>
                  </a:lnTo>
                  <a:lnTo>
                    <a:pt x="3113" y="847"/>
                  </a:lnTo>
                  <a:lnTo>
                    <a:pt x="3146" y="907"/>
                  </a:lnTo>
                  <a:lnTo>
                    <a:pt x="3108" y="925"/>
                  </a:lnTo>
                  <a:lnTo>
                    <a:pt x="3074" y="947"/>
                  </a:lnTo>
                  <a:lnTo>
                    <a:pt x="3044" y="974"/>
                  </a:lnTo>
                  <a:lnTo>
                    <a:pt x="3016" y="1003"/>
                  </a:lnTo>
                  <a:lnTo>
                    <a:pt x="2993" y="1037"/>
                  </a:lnTo>
                  <a:lnTo>
                    <a:pt x="2975" y="1073"/>
                  </a:lnTo>
                  <a:lnTo>
                    <a:pt x="2961" y="1112"/>
                  </a:lnTo>
                  <a:lnTo>
                    <a:pt x="2952" y="1154"/>
                  </a:lnTo>
                  <a:lnTo>
                    <a:pt x="2950" y="1197"/>
                  </a:lnTo>
                  <a:lnTo>
                    <a:pt x="2953" y="1243"/>
                  </a:lnTo>
                  <a:lnTo>
                    <a:pt x="2962" y="1286"/>
                  </a:lnTo>
                  <a:lnTo>
                    <a:pt x="2978" y="1328"/>
                  </a:lnTo>
                  <a:lnTo>
                    <a:pt x="2999" y="1367"/>
                  </a:lnTo>
                  <a:lnTo>
                    <a:pt x="3026" y="1402"/>
                  </a:lnTo>
                  <a:lnTo>
                    <a:pt x="3056" y="1432"/>
                  </a:lnTo>
                  <a:lnTo>
                    <a:pt x="3091" y="1459"/>
                  </a:lnTo>
                  <a:lnTo>
                    <a:pt x="3130" y="1480"/>
                  </a:lnTo>
                  <a:lnTo>
                    <a:pt x="3171" y="1496"/>
                  </a:lnTo>
                  <a:lnTo>
                    <a:pt x="3215" y="1505"/>
                  </a:lnTo>
                  <a:lnTo>
                    <a:pt x="3261" y="1508"/>
                  </a:lnTo>
                  <a:lnTo>
                    <a:pt x="3291" y="1507"/>
                  </a:lnTo>
                  <a:lnTo>
                    <a:pt x="3319" y="1504"/>
                  </a:lnTo>
                  <a:lnTo>
                    <a:pt x="3326" y="1583"/>
                  </a:lnTo>
                  <a:lnTo>
                    <a:pt x="3327" y="1664"/>
                  </a:lnTo>
                  <a:lnTo>
                    <a:pt x="3323" y="1772"/>
                  </a:lnTo>
                  <a:lnTo>
                    <a:pt x="3313" y="1880"/>
                  </a:lnTo>
                  <a:lnTo>
                    <a:pt x="3296" y="1985"/>
                  </a:lnTo>
                  <a:lnTo>
                    <a:pt x="3272" y="2088"/>
                  </a:lnTo>
                  <a:lnTo>
                    <a:pt x="3242" y="2189"/>
                  </a:lnTo>
                  <a:lnTo>
                    <a:pt x="3207" y="2286"/>
                  </a:lnTo>
                  <a:lnTo>
                    <a:pt x="3165" y="2382"/>
                  </a:lnTo>
                  <a:lnTo>
                    <a:pt x="3117" y="2473"/>
                  </a:lnTo>
                  <a:lnTo>
                    <a:pt x="3064" y="2560"/>
                  </a:lnTo>
                  <a:lnTo>
                    <a:pt x="3006" y="2645"/>
                  </a:lnTo>
                  <a:lnTo>
                    <a:pt x="2943" y="2726"/>
                  </a:lnTo>
                  <a:lnTo>
                    <a:pt x="2876" y="2803"/>
                  </a:lnTo>
                  <a:lnTo>
                    <a:pt x="2804" y="2875"/>
                  </a:lnTo>
                  <a:lnTo>
                    <a:pt x="2726" y="2942"/>
                  </a:lnTo>
                  <a:lnTo>
                    <a:pt x="2646" y="3006"/>
                  </a:lnTo>
                  <a:lnTo>
                    <a:pt x="2561" y="3063"/>
                  </a:lnTo>
                  <a:lnTo>
                    <a:pt x="2474" y="3116"/>
                  </a:lnTo>
                  <a:lnTo>
                    <a:pt x="2382" y="3164"/>
                  </a:lnTo>
                  <a:lnTo>
                    <a:pt x="2287" y="3206"/>
                  </a:lnTo>
                  <a:lnTo>
                    <a:pt x="2190" y="3241"/>
                  </a:lnTo>
                  <a:lnTo>
                    <a:pt x="2089" y="3272"/>
                  </a:lnTo>
                  <a:lnTo>
                    <a:pt x="1986" y="3295"/>
                  </a:lnTo>
                  <a:lnTo>
                    <a:pt x="1880" y="3312"/>
                  </a:lnTo>
                  <a:lnTo>
                    <a:pt x="1773" y="3323"/>
                  </a:lnTo>
                  <a:lnTo>
                    <a:pt x="1664" y="3326"/>
                  </a:lnTo>
                  <a:lnTo>
                    <a:pt x="1554" y="3323"/>
                  </a:lnTo>
                  <a:lnTo>
                    <a:pt x="1446" y="3312"/>
                  </a:lnTo>
                  <a:lnTo>
                    <a:pt x="1341" y="3295"/>
                  </a:lnTo>
                  <a:lnTo>
                    <a:pt x="1238" y="3272"/>
                  </a:lnTo>
                  <a:lnTo>
                    <a:pt x="1137" y="3241"/>
                  </a:lnTo>
                  <a:lnTo>
                    <a:pt x="1040" y="3206"/>
                  </a:lnTo>
                  <a:lnTo>
                    <a:pt x="945" y="3164"/>
                  </a:lnTo>
                  <a:lnTo>
                    <a:pt x="854" y="3116"/>
                  </a:lnTo>
                  <a:lnTo>
                    <a:pt x="766" y="3063"/>
                  </a:lnTo>
                  <a:lnTo>
                    <a:pt x="681" y="3006"/>
                  </a:lnTo>
                  <a:lnTo>
                    <a:pt x="600" y="2942"/>
                  </a:lnTo>
                  <a:lnTo>
                    <a:pt x="524" y="2875"/>
                  </a:lnTo>
                  <a:lnTo>
                    <a:pt x="452" y="2803"/>
                  </a:lnTo>
                  <a:lnTo>
                    <a:pt x="384" y="2726"/>
                  </a:lnTo>
                  <a:lnTo>
                    <a:pt x="321" y="2645"/>
                  </a:lnTo>
                  <a:lnTo>
                    <a:pt x="263" y="2560"/>
                  </a:lnTo>
                  <a:lnTo>
                    <a:pt x="210" y="2473"/>
                  </a:lnTo>
                  <a:lnTo>
                    <a:pt x="163" y="2382"/>
                  </a:lnTo>
                  <a:lnTo>
                    <a:pt x="121" y="2286"/>
                  </a:lnTo>
                  <a:lnTo>
                    <a:pt x="85" y="2189"/>
                  </a:lnTo>
                  <a:lnTo>
                    <a:pt x="54" y="2088"/>
                  </a:lnTo>
                  <a:lnTo>
                    <a:pt x="32" y="1985"/>
                  </a:lnTo>
                  <a:lnTo>
                    <a:pt x="14" y="1880"/>
                  </a:lnTo>
                  <a:lnTo>
                    <a:pt x="3" y="1772"/>
                  </a:lnTo>
                  <a:lnTo>
                    <a:pt x="0" y="1664"/>
                  </a:lnTo>
                  <a:lnTo>
                    <a:pt x="3" y="1554"/>
                  </a:lnTo>
                  <a:lnTo>
                    <a:pt x="14" y="1446"/>
                  </a:lnTo>
                  <a:lnTo>
                    <a:pt x="32" y="1341"/>
                  </a:lnTo>
                  <a:lnTo>
                    <a:pt x="54" y="1238"/>
                  </a:lnTo>
                  <a:lnTo>
                    <a:pt x="85" y="1137"/>
                  </a:lnTo>
                  <a:lnTo>
                    <a:pt x="121" y="1040"/>
                  </a:lnTo>
                  <a:lnTo>
                    <a:pt x="163" y="946"/>
                  </a:lnTo>
                  <a:lnTo>
                    <a:pt x="210" y="854"/>
                  </a:lnTo>
                  <a:lnTo>
                    <a:pt x="263" y="765"/>
                  </a:lnTo>
                  <a:lnTo>
                    <a:pt x="321" y="681"/>
                  </a:lnTo>
                  <a:lnTo>
                    <a:pt x="384" y="600"/>
                  </a:lnTo>
                  <a:lnTo>
                    <a:pt x="452" y="524"/>
                  </a:lnTo>
                  <a:lnTo>
                    <a:pt x="524" y="452"/>
                  </a:lnTo>
                  <a:lnTo>
                    <a:pt x="600" y="384"/>
                  </a:lnTo>
                  <a:lnTo>
                    <a:pt x="681" y="320"/>
                  </a:lnTo>
                  <a:lnTo>
                    <a:pt x="766" y="263"/>
                  </a:lnTo>
                  <a:lnTo>
                    <a:pt x="854" y="211"/>
                  </a:lnTo>
                  <a:lnTo>
                    <a:pt x="945" y="163"/>
                  </a:lnTo>
                  <a:lnTo>
                    <a:pt x="1040" y="121"/>
                  </a:lnTo>
                  <a:lnTo>
                    <a:pt x="1137" y="85"/>
                  </a:lnTo>
                  <a:lnTo>
                    <a:pt x="1238" y="54"/>
                  </a:lnTo>
                  <a:lnTo>
                    <a:pt x="1341" y="32"/>
                  </a:lnTo>
                  <a:lnTo>
                    <a:pt x="1446" y="13"/>
                  </a:lnTo>
                  <a:lnTo>
                    <a:pt x="1554" y="3"/>
                  </a:lnTo>
                  <a:lnTo>
                    <a:pt x="1664" y="0"/>
                  </a:lnTo>
                  <a:close/>
                </a:path>
              </a:pathLst>
            </a:custGeom>
            <a:solidFill>
              <a:srgbClr val="D13139"/>
            </a:solidFill>
            <a:ln w="1905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5">
              <a:extLst>
                <a:ext uri="{FF2B5EF4-FFF2-40B4-BE49-F238E27FC236}">
                  <a16:creationId xmlns:a16="http://schemas.microsoft.com/office/drawing/2014/main" id="{B30347C4-47A5-40E7-966D-6C71B7AEE6C5}"/>
                </a:ext>
              </a:extLst>
            </p:cNvPr>
            <p:cNvSpPr>
              <a:spLocks/>
            </p:cNvSpPr>
            <p:nvPr userDrawn="1"/>
          </p:nvSpPr>
          <p:spPr bwMode="auto">
            <a:xfrm>
              <a:off x="9363261" y="481612"/>
              <a:ext cx="75662" cy="75660"/>
            </a:xfrm>
            <a:custGeom>
              <a:avLst/>
              <a:gdLst>
                <a:gd name="T0" fmla="*/ 161 w 320"/>
                <a:gd name="T1" fmla="*/ 0 h 321"/>
                <a:gd name="T2" fmla="*/ 192 w 320"/>
                <a:gd name="T3" fmla="*/ 4 h 321"/>
                <a:gd name="T4" fmla="*/ 223 w 320"/>
                <a:gd name="T5" fmla="*/ 13 h 321"/>
                <a:gd name="T6" fmla="*/ 250 w 320"/>
                <a:gd name="T7" fmla="*/ 27 h 321"/>
                <a:gd name="T8" fmla="*/ 274 w 320"/>
                <a:gd name="T9" fmla="*/ 48 h 321"/>
                <a:gd name="T10" fmla="*/ 293 w 320"/>
                <a:gd name="T11" fmla="*/ 71 h 321"/>
                <a:gd name="T12" fmla="*/ 308 w 320"/>
                <a:gd name="T13" fmla="*/ 99 h 321"/>
                <a:gd name="T14" fmla="*/ 317 w 320"/>
                <a:gd name="T15" fmla="*/ 128 h 321"/>
                <a:gd name="T16" fmla="*/ 320 w 320"/>
                <a:gd name="T17" fmla="*/ 161 h 321"/>
                <a:gd name="T18" fmla="*/ 317 w 320"/>
                <a:gd name="T19" fmla="*/ 193 h 321"/>
                <a:gd name="T20" fmla="*/ 308 w 320"/>
                <a:gd name="T21" fmla="*/ 223 h 321"/>
                <a:gd name="T22" fmla="*/ 293 w 320"/>
                <a:gd name="T23" fmla="*/ 250 h 321"/>
                <a:gd name="T24" fmla="*/ 274 w 320"/>
                <a:gd name="T25" fmla="*/ 274 h 321"/>
                <a:gd name="T26" fmla="*/ 250 w 320"/>
                <a:gd name="T27" fmla="*/ 293 h 321"/>
                <a:gd name="T28" fmla="*/ 223 w 320"/>
                <a:gd name="T29" fmla="*/ 308 h 321"/>
                <a:gd name="T30" fmla="*/ 192 w 320"/>
                <a:gd name="T31" fmla="*/ 317 h 321"/>
                <a:gd name="T32" fmla="*/ 161 w 320"/>
                <a:gd name="T33" fmla="*/ 321 h 321"/>
                <a:gd name="T34" fmla="*/ 128 w 320"/>
                <a:gd name="T35" fmla="*/ 317 h 321"/>
                <a:gd name="T36" fmla="*/ 98 w 320"/>
                <a:gd name="T37" fmla="*/ 308 h 321"/>
                <a:gd name="T38" fmla="*/ 70 w 320"/>
                <a:gd name="T39" fmla="*/ 293 h 321"/>
                <a:gd name="T40" fmla="*/ 47 w 320"/>
                <a:gd name="T41" fmla="*/ 274 h 321"/>
                <a:gd name="T42" fmla="*/ 27 w 320"/>
                <a:gd name="T43" fmla="*/ 250 h 321"/>
                <a:gd name="T44" fmla="*/ 12 w 320"/>
                <a:gd name="T45" fmla="*/ 223 h 321"/>
                <a:gd name="T46" fmla="*/ 3 w 320"/>
                <a:gd name="T47" fmla="*/ 193 h 321"/>
                <a:gd name="T48" fmla="*/ 0 w 320"/>
                <a:gd name="T49" fmla="*/ 161 h 321"/>
                <a:gd name="T50" fmla="*/ 3 w 320"/>
                <a:gd name="T51" fmla="*/ 128 h 321"/>
                <a:gd name="T52" fmla="*/ 12 w 320"/>
                <a:gd name="T53" fmla="*/ 99 h 321"/>
                <a:gd name="T54" fmla="*/ 27 w 320"/>
                <a:gd name="T55" fmla="*/ 71 h 321"/>
                <a:gd name="T56" fmla="*/ 47 w 320"/>
                <a:gd name="T57" fmla="*/ 48 h 321"/>
                <a:gd name="T58" fmla="*/ 70 w 320"/>
                <a:gd name="T59" fmla="*/ 27 h 321"/>
                <a:gd name="T60" fmla="*/ 98 w 320"/>
                <a:gd name="T61" fmla="*/ 13 h 321"/>
                <a:gd name="T62" fmla="*/ 128 w 320"/>
                <a:gd name="T63" fmla="*/ 4 h 321"/>
                <a:gd name="T64" fmla="*/ 161 w 320"/>
                <a:gd name="T65"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0" h="321">
                  <a:moveTo>
                    <a:pt x="161" y="0"/>
                  </a:moveTo>
                  <a:lnTo>
                    <a:pt x="192" y="4"/>
                  </a:lnTo>
                  <a:lnTo>
                    <a:pt x="223" y="13"/>
                  </a:lnTo>
                  <a:lnTo>
                    <a:pt x="250" y="27"/>
                  </a:lnTo>
                  <a:lnTo>
                    <a:pt x="274" y="48"/>
                  </a:lnTo>
                  <a:lnTo>
                    <a:pt x="293" y="71"/>
                  </a:lnTo>
                  <a:lnTo>
                    <a:pt x="308" y="99"/>
                  </a:lnTo>
                  <a:lnTo>
                    <a:pt x="317" y="128"/>
                  </a:lnTo>
                  <a:lnTo>
                    <a:pt x="320" y="161"/>
                  </a:lnTo>
                  <a:lnTo>
                    <a:pt x="317" y="193"/>
                  </a:lnTo>
                  <a:lnTo>
                    <a:pt x="308" y="223"/>
                  </a:lnTo>
                  <a:lnTo>
                    <a:pt x="293" y="250"/>
                  </a:lnTo>
                  <a:lnTo>
                    <a:pt x="274" y="274"/>
                  </a:lnTo>
                  <a:lnTo>
                    <a:pt x="250" y="293"/>
                  </a:lnTo>
                  <a:lnTo>
                    <a:pt x="223" y="308"/>
                  </a:lnTo>
                  <a:lnTo>
                    <a:pt x="192" y="317"/>
                  </a:lnTo>
                  <a:lnTo>
                    <a:pt x="161" y="321"/>
                  </a:lnTo>
                  <a:lnTo>
                    <a:pt x="128" y="317"/>
                  </a:lnTo>
                  <a:lnTo>
                    <a:pt x="98" y="308"/>
                  </a:lnTo>
                  <a:lnTo>
                    <a:pt x="70" y="293"/>
                  </a:lnTo>
                  <a:lnTo>
                    <a:pt x="47" y="274"/>
                  </a:lnTo>
                  <a:lnTo>
                    <a:pt x="27" y="250"/>
                  </a:lnTo>
                  <a:lnTo>
                    <a:pt x="12" y="223"/>
                  </a:lnTo>
                  <a:lnTo>
                    <a:pt x="3" y="193"/>
                  </a:lnTo>
                  <a:lnTo>
                    <a:pt x="0" y="161"/>
                  </a:lnTo>
                  <a:lnTo>
                    <a:pt x="3" y="128"/>
                  </a:lnTo>
                  <a:lnTo>
                    <a:pt x="12" y="99"/>
                  </a:lnTo>
                  <a:lnTo>
                    <a:pt x="27" y="71"/>
                  </a:lnTo>
                  <a:lnTo>
                    <a:pt x="47" y="48"/>
                  </a:lnTo>
                  <a:lnTo>
                    <a:pt x="70" y="27"/>
                  </a:lnTo>
                  <a:lnTo>
                    <a:pt x="98" y="13"/>
                  </a:lnTo>
                  <a:lnTo>
                    <a:pt x="128" y="4"/>
                  </a:lnTo>
                  <a:lnTo>
                    <a:pt x="161" y="0"/>
                  </a:lnTo>
                  <a:close/>
                </a:path>
              </a:pathLst>
            </a:custGeom>
            <a:solidFill>
              <a:srgbClr val="9AB0C5"/>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6">
              <a:extLst>
                <a:ext uri="{FF2B5EF4-FFF2-40B4-BE49-F238E27FC236}">
                  <a16:creationId xmlns:a16="http://schemas.microsoft.com/office/drawing/2014/main" id="{0C306C45-8EB1-442B-95A1-F5407AF95D4A}"/>
                </a:ext>
              </a:extLst>
            </p:cNvPr>
            <p:cNvSpPr>
              <a:spLocks/>
            </p:cNvSpPr>
            <p:nvPr userDrawn="1"/>
          </p:nvSpPr>
          <p:spPr bwMode="auto">
            <a:xfrm>
              <a:off x="9168213" y="315778"/>
              <a:ext cx="189408" cy="189408"/>
            </a:xfrm>
            <a:custGeom>
              <a:avLst/>
              <a:gdLst>
                <a:gd name="T0" fmla="*/ 398 w 797"/>
                <a:gd name="T1" fmla="*/ 0 h 796"/>
                <a:gd name="T2" fmla="*/ 448 w 797"/>
                <a:gd name="T3" fmla="*/ 2 h 796"/>
                <a:gd name="T4" fmla="*/ 497 w 797"/>
                <a:gd name="T5" fmla="*/ 11 h 796"/>
                <a:gd name="T6" fmla="*/ 542 w 797"/>
                <a:gd name="T7" fmla="*/ 26 h 796"/>
                <a:gd name="T8" fmla="*/ 585 w 797"/>
                <a:gd name="T9" fmla="*/ 46 h 796"/>
                <a:gd name="T10" fmla="*/ 626 w 797"/>
                <a:gd name="T11" fmla="*/ 71 h 796"/>
                <a:gd name="T12" fmla="*/ 663 w 797"/>
                <a:gd name="T13" fmla="*/ 99 h 796"/>
                <a:gd name="T14" fmla="*/ 696 w 797"/>
                <a:gd name="T15" fmla="*/ 133 h 796"/>
                <a:gd name="T16" fmla="*/ 726 w 797"/>
                <a:gd name="T17" fmla="*/ 170 h 796"/>
                <a:gd name="T18" fmla="*/ 749 w 797"/>
                <a:gd name="T19" fmla="*/ 210 h 796"/>
                <a:gd name="T20" fmla="*/ 770 w 797"/>
                <a:gd name="T21" fmla="*/ 253 h 796"/>
                <a:gd name="T22" fmla="*/ 785 w 797"/>
                <a:gd name="T23" fmla="*/ 300 h 796"/>
                <a:gd name="T24" fmla="*/ 794 w 797"/>
                <a:gd name="T25" fmla="*/ 347 h 796"/>
                <a:gd name="T26" fmla="*/ 797 w 797"/>
                <a:gd name="T27" fmla="*/ 397 h 796"/>
                <a:gd name="T28" fmla="*/ 794 w 797"/>
                <a:gd name="T29" fmla="*/ 448 h 796"/>
                <a:gd name="T30" fmla="*/ 785 w 797"/>
                <a:gd name="T31" fmla="*/ 496 h 796"/>
                <a:gd name="T32" fmla="*/ 770 w 797"/>
                <a:gd name="T33" fmla="*/ 542 h 796"/>
                <a:gd name="T34" fmla="*/ 749 w 797"/>
                <a:gd name="T35" fmla="*/ 585 h 796"/>
                <a:gd name="T36" fmla="*/ 726 w 797"/>
                <a:gd name="T37" fmla="*/ 625 h 796"/>
                <a:gd name="T38" fmla="*/ 696 w 797"/>
                <a:gd name="T39" fmla="*/ 662 h 796"/>
                <a:gd name="T40" fmla="*/ 663 w 797"/>
                <a:gd name="T41" fmla="*/ 695 h 796"/>
                <a:gd name="T42" fmla="*/ 626 w 797"/>
                <a:gd name="T43" fmla="*/ 725 h 796"/>
                <a:gd name="T44" fmla="*/ 585 w 797"/>
                <a:gd name="T45" fmla="*/ 750 h 796"/>
                <a:gd name="T46" fmla="*/ 542 w 797"/>
                <a:gd name="T47" fmla="*/ 770 h 796"/>
                <a:gd name="T48" fmla="*/ 497 w 797"/>
                <a:gd name="T49" fmla="*/ 783 h 796"/>
                <a:gd name="T50" fmla="*/ 448 w 797"/>
                <a:gd name="T51" fmla="*/ 793 h 796"/>
                <a:gd name="T52" fmla="*/ 398 w 797"/>
                <a:gd name="T53" fmla="*/ 796 h 796"/>
                <a:gd name="T54" fmla="*/ 348 w 797"/>
                <a:gd name="T55" fmla="*/ 793 h 796"/>
                <a:gd name="T56" fmla="*/ 300 w 797"/>
                <a:gd name="T57" fmla="*/ 783 h 796"/>
                <a:gd name="T58" fmla="*/ 254 w 797"/>
                <a:gd name="T59" fmla="*/ 770 h 796"/>
                <a:gd name="T60" fmla="*/ 211 w 797"/>
                <a:gd name="T61" fmla="*/ 750 h 796"/>
                <a:gd name="T62" fmla="*/ 171 w 797"/>
                <a:gd name="T63" fmla="*/ 725 h 796"/>
                <a:gd name="T64" fmla="*/ 133 w 797"/>
                <a:gd name="T65" fmla="*/ 695 h 796"/>
                <a:gd name="T66" fmla="*/ 100 w 797"/>
                <a:gd name="T67" fmla="*/ 662 h 796"/>
                <a:gd name="T68" fmla="*/ 71 w 797"/>
                <a:gd name="T69" fmla="*/ 625 h 796"/>
                <a:gd name="T70" fmla="*/ 46 w 797"/>
                <a:gd name="T71" fmla="*/ 585 h 796"/>
                <a:gd name="T72" fmla="*/ 27 w 797"/>
                <a:gd name="T73" fmla="*/ 542 h 796"/>
                <a:gd name="T74" fmla="*/ 12 w 797"/>
                <a:gd name="T75" fmla="*/ 496 h 796"/>
                <a:gd name="T76" fmla="*/ 3 w 797"/>
                <a:gd name="T77" fmla="*/ 448 h 796"/>
                <a:gd name="T78" fmla="*/ 0 w 797"/>
                <a:gd name="T79" fmla="*/ 397 h 796"/>
                <a:gd name="T80" fmla="*/ 3 w 797"/>
                <a:gd name="T81" fmla="*/ 347 h 796"/>
                <a:gd name="T82" fmla="*/ 12 w 797"/>
                <a:gd name="T83" fmla="*/ 300 h 796"/>
                <a:gd name="T84" fmla="*/ 27 w 797"/>
                <a:gd name="T85" fmla="*/ 253 h 796"/>
                <a:gd name="T86" fmla="*/ 46 w 797"/>
                <a:gd name="T87" fmla="*/ 210 h 796"/>
                <a:gd name="T88" fmla="*/ 71 w 797"/>
                <a:gd name="T89" fmla="*/ 170 h 796"/>
                <a:gd name="T90" fmla="*/ 100 w 797"/>
                <a:gd name="T91" fmla="*/ 133 h 796"/>
                <a:gd name="T92" fmla="*/ 133 w 797"/>
                <a:gd name="T93" fmla="*/ 99 h 796"/>
                <a:gd name="T94" fmla="*/ 171 w 797"/>
                <a:gd name="T95" fmla="*/ 71 h 796"/>
                <a:gd name="T96" fmla="*/ 211 w 797"/>
                <a:gd name="T97" fmla="*/ 46 h 796"/>
                <a:gd name="T98" fmla="*/ 254 w 797"/>
                <a:gd name="T99" fmla="*/ 26 h 796"/>
                <a:gd name="T100" fmla="*/ 300 w 797"/>
                <a:gd name="T101" fmla="*/ 11 h 796"/>
                <a:gd name="T102" fmla="*/ 348 w 797"/>
                <a:gd name="T103" fmla="*/ 2 h 796"/>
                <a:gd name="T104" fmla="*/ 398 w 797"/>
                <a:gd name="T105" fmla="*/ 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7" h="796">
                  <a:moveTo>
                    <a:pt x="398" y="0"/>
                  </a:moveTo>
                  <a:lnTo>
                    <a:pt x="448" y="2"/>
                  </a:lnTo>
                  <a:lnTo>
                    <a:pt x="497" y="11"/>
                  </a:lnTo>
                  <a:lnTo>
                    <a:pt x="542" y="26"/>
                  </a:lnTo>
                  <a:lnTo>
                    <a:pt x="585" y="46"/>
                  </a:lnTo>
                  <a:lnTo>
                    <a:pt x="626" y="71"/>
                  </a:lnTo>
                  <a:lnTo>
                    <a:pt x="663" y="99"/>
                  </a:lnTo>
                  <a:lnTo>
                    <a:pt x="696" y="133"/>
                  </a:lnTo>
                  <a:lnTo>
                    <a:pt x="726" y="170"/>
                  </a:lnTo>
                  <a:lnTo>
                    <a:pt x="749" y="210"/>
                  </a:lnTo>
                  <a:lnTo>
                    <a:pt x="770" y="253"/>
                  </a:lnTo>
                  <a:lnTo>
                    <a:pt x="785" y="300"/>
                  </a:lnTo>
                  <a:lnTo>
                    <a:pt x="794" y="347"/>
                  </a:lnTo>
                  <a:lnTo>
                    <a:pt x="797" y="397"/>
                  </a:lnTo>
                  <a:lnTo>
                    <a:pt x="794" y="448"/>
                  </a:lnTo>
                  <a:lnTo>
                    <a:pt x="785" y="496"/>
                  </a:lnTo>
                  <a:lnTo>
                    <a:pt x="770" y="542"/>
                  </a:lnTo>
                  <a:lnTo>
                    <a:pt x="749" y="585"/>
                  </a:lnTo>
                  <a:lnTo>
                    <a:pt x="726" y="625"/>
                  </a:lnTo>
                  <a:lnTo>
                    <a:pt x="696" y="662"/>
                  </a:lnTo>
                  <a:lnTo>
                    <a:pt x="663" y="695"/>
                  </a:lnTo>
                  <a:lnTo>
                    <a:pt x="626" y="725"/>
                  </a:lnTo>
                  <a:lnTo>
                    <a:pt x="585" y="750"/>
                  </a:lnTo>
                  <a:lnTo>
                    <a:pt x="542" y="770"/>
                  </a:lnTo>
                  <a:lnTo>
                    <a:pt x="497" y="783"/>
                  </a:lnTo>
                  <a:lnTo>
                    <a:pt x="448" y="793"/>
                  </a:lnTo>
                  <a:lnTo>
                    <a:pt x="398" y="796"/>
                  </a:lnTo>
                  <a:lnTo>
                    <a:pt x="348" y="793"/>
                  </a:lnTo>
                  <a:lnTo>
                    <a:pt x="300" y="783"/>
                  </a:lnTo>
                  <a:lnTo>
                    <a:pt x="254" y="770"/>
                  </a:lnTo>
                  <a:lnTo>
                    <a:pt x="211" y="750"/>
                  </a:lnTo>
                  <a:lnTo>
                    <a:pt x="171" y="725"/>
                  </a:lnTo>
                  <a:lnTo>
                    <a:pt x="133" y="695"/>
                  </a:lnTo>
                  <a:lnTo>
                    <a:pt x="100" y="662"/>
                  </a:lnTo>
                  <a:lnTo>
                    <a:pt x="71" y="625"/>
                  </a:lnTo>
                  <a:lnTo>
                    <a:pt x="46" y="585"/>
                  </a:lnTo>
                  <a:lnTo>
                    <a:pt x="27" y="542"/>
                  </a:lnTo>
                  <a:lnTo>
                    <a:pt x="12" y="496"/>
                  </a:lnTo>
                  <a:lnTo>
                    <a:pt x="3" y="448"/>
                  </a:lnTo>
                  <a:lnTo>
                    <a:pt x="0" y="397"/>
                  </a:lnTo>
                  <a:lnTo>
                    <a:pt x="3" y="347"/>
                  </a:lnTo>
                  <a:lnTo>
                    <a:pt x="12" y="300"/>
                  </a:lnTo>
                  <a:lnTo>
                    <a:pt x="27" y="253"/>
                  </a:lnTo>
                  <a:lnTo>
                    <a:pt x="46" y="210"/>
                  </a:lnTo>
                  <a:lnTo>
                    <a:pt x="71" y="170"/>
                  </a:lnTo>
                  <a:lnTo>
                    <a:pt x="100" y="133"/>
                  </a:lnTo>
                  <a:lnTo>
                    <a:pt x="133" y="99"/>
                  </a:lnTo>
                  <a:lnTo>
                    <a:pt x="171" y="71"/>
                  </a:lnTo>
                  <a:lnTo>
                    <a:pt x="211" y="46"/>
                  </a:lnTo>
                  <a:lnTo>
                    <a:pt x="254" y="26"/>
                  </a:lnTo>
                  <a:lnTo>
                    <a:pt x="300" y="11"/>
                  </a:lnTo>
                  <a:lnTo>
                    <a:pt x="348" y="2"/>
                  </a:lnTo>
                  <a:lnTo>
                    <a:pt x="398" y="0"/>
                  </a:lnTo>
                  <a:close/>
                </a:path>
              </a:pathLst>
            </a:custGeom>
            <a:solidFill>
              <a:srgbClr val="293946"/>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7">
              <a:extLst>
                <a:ext uri="{FF2B5EF4-FFF2-40B4-BE49-F238E27FC236}">
                  <a16:creationId xmlns:a16="http://schemas.microsoft.com/office/drawing/2014/main" id="{1C137CD3-0E06-4CC5-AB76-A4DD663FBE20}"/>
                </a:ext>
              </a:extLst>
            </p:cNvPr>
            <p:cNvSpPr>
              <a:spLocks/>
            </p:cNvSpPr>
            <p:nvPr userDrawn="1"/>
          </p:nvSpPr>
          <p:spPr bwMode="auto">
            <a:xfrm>
              <a:off x="9274054" y="577128"/>
              <a:ext cx="108993" cy="107435"/>
            </a:xfrm>
            <a:custGeom>
              <a:avLst/>
              <a:gdLst>
                <a:gd name="T0" fmla="*/ 242 w 485"/>
                <a:gd name="T1" fmla="*/ 0 h 484"/>
                <a:gd name="T2" fmla="*/ 282 w 485"/>
                <a:gd name="T3" fmla="*/ 2 h 484"/>
                <a:gd name="T4" fmla="*/ 319 w 485"/>
                <a:gd name="T5" fmla="*/ 11 h 484"/>
                <a:gd name="T6" fmla="*/ 353 w 485"/>
                <a:gd name="T7" fmla="*/ 26 h 484"/>
                <a:gd name="T8" fmla="*/ 386 w 485"/>
                <a:gd name="T9" fmla="*/ 46 h 484"/>
                <a:gd name="T10" fmla="*/ 414 w 485"/>
                <a:gd name="T11" fmla="*/ 70 h 484"/>
                <a:gd name="T12" fmla="*/ 438 w 485"/>
                <a:gd name="T13" fmla="*/ 98 h 484"/>
                <a:gd name="T14" fmla="*/ 457 w 485"/>
                <a:gd name="T15" fmla="*/ 130 h 484"/>
                <a:gd name="T16" fmla="*/ 472 w 485"/>
                <a:gd name="T17" fmla="*/ 165 h 484"/>
                <a:gd name="T18" fmla="*/ 481 w 485"/>
                <a:gd name="T19" fmla="*/ 202 h 484"/>
                <a:gd name="T20" fmla="*/ 485 w 485"/>
                <a:gd name="T21" fmla="*/ 242 h 484"/>
                <a:gd name="T22" fmla="*/ 481 w 485"/>
                <a:gd name="T23" fmla="*/ 282 h 484"/>
                <a:gd name="T24" fmla="*/ 472 w 485"/>
                <a:gd name="T25" fmla="*/ 319 h 484"/>
                <a:gd name="T26" fmla="*/ 457 w 485"/>
                <a:gd name="T27" fmla="*/ 353 h 484"/>
                <a:gd name="T28" fmla="*/ 438 w 485"/>
                <a:gd name="T29" fmla="*/ 385 h 484"/>
                <a:gd name="T30" fmla="*/ 414 w 485"/>
                <a:gd name="T31" fmla="*/ 413 h 484"/>
                <a:gd name="T32" fmla="*/ 386 w 485"/>
                <a:gd name="T33" fmla="*/ 438 h 484"/>
                <a:gd name="T34" fmla="*/ 353 w 485"/>
                <a:gd name="T35" fmla="*/ 457 h 484"/>
                <a:gd name="T36" fmla="*/ 319 w 485"/>
                <a:gd name="T37" fmla="*/ 472 h 484"/>
                <a:gd name="T38" fmla="*/ 282 w 485"/>
                <a:gd name="T39" fmla="*/ 481 h 484"/>
                <a:gd name="T40" fmla="*/ 242 w 485"/>
                <a:gd name="T41" fmla="*/ 484 h 484"/>
                <a:gd name="T42" fmla="*/ 202 w 485"/>
                <a:gd name="T43" fmla="*/ 481 h 484"/>
                <a:gd name="T44" fmla="*/ 165 w 485"/>
                <a:gd name="T45" fmla="*/ 472 h 484"/>
                <a:gd name="T46" fmla="*/ 130 w 485"/>
                <a:gd name="T47" fmla="*/ 457 h 484"/>
                <a:gd name="T48" fmla="*/ 98 w 485"/>
                <a:gd name="T49" fmla="*/ 438 h 484"/>
                <a:gd name="T50" fmla="*/ 70 w 485"/>
                <a:gd name="T51" fmla="*/ 413 h 484"/>
                <a:gd name="T52" fmla="*/ 46 w 485"/>
                <a:gd name="T53" fmla="*/ 385 h 484"/>
                <a:gd name="T54" fmla="*/ 27 w 485"/>
                <a:gd name="T55" fmla="*/ 353 h 484"/>
                <a:gd name="T56" fmla="*/ 12 w 485"/>
                <a:gd name="T57" fmla="*/ 319 h 484"/>
                <a:gd name="T58" fmla="*/ 2 w 485"/>
                <a:gd name="T59" fmla="*/ 282 h 484"/>
                <a:gd name="T60" fmla="*/ 0 w 485"/>
                <a:gd name="T61" fmla="*/ 242 h 484"/>
                <a:gd name="T62" fmla="*/ 2 w 485"/>
                <a:gd name="T63" fmla="*/ 202 h 484"/>
                <a:gd name="T64" fmla="*/ 12 w 485"/>
                <a:gd name="T65" fmla="*/ 165 h 484"/>
                <a:gd name="T66" fmla="*/ 27 w 485"/>
                <a:gd name="T67" fmla="*/ 130 h 484"/>
                <a:gd name="T68" fmla="*/ 46 w 485"/>
                <a:gd name="T69" fmla="*/ 98 h 484"/>
                <a:gd name="T70" fmla="*/ 70 w 485"/>
                <a:gd name="T71" fmla="*/ 70 h 484"/>
                <a:gd name="T72" fmla="*/ 98 w 485"/>
                <a:gd name="T73" fmla="*/ 46 h 484"/>
                <a:gd name="T74" fmla="*/ 130 w 485"/>
                <a:gd name="T75" fmla="*/ 26 h 484"/>
                <a:gd name="T76" fmla="*/ 165 w 485"/>
                <a:gd name="T77" fmla="*/ 11 h 484"/>
                <a:gd name="T78" fmla="*/ 202 w 485"/>
                <a:gd name="T79" fmla="*/ 2 h 484"/>
                <a:gd name="T80" fmla="*/ 242 w 485"/>
                <a:gd name="T81"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5" h="484">
                  <a:moveTo>
                    <a:pt x="242" y="0"/>
                  </a:moveTo>
                  <a:lnTo>
                    <a:pt x="282" y="2"/>
                  </a:lnTo>
                  <a:lnTo>
                    <a:pt x="319" y="11"/>
                  </a:lnTo>
                  <a:lnTo>
                    <a:pt x="353" y="26"/>
                  </a:lnTo>
                  <a:lnTo>
                    <a:pt x="386" y="46"/>
                  </a:lnTo>
                  <a:lnTo>
                    <a:pt x="414" y="70"/>
                  </a:lnTo>
                  <a:lnTo>
                    <a:pt x="438" y="98"/>
                  </a:lnTo>
                  <a:lnTo>
                    <a:pt x="457" y="130"/>
                  </a:lnTo>
                  <a:lnTo>
                    <a:pt x="472" y="165"/>
                  </a:lnTo>
                  <a:lnTo>
                    <a:pt x="481" y="202"/>
                  </a:lnTo>
                  <a:lnTo>
                    <a:pt x="485" y="242"/>
                  </a:lnTo>
                  <a:lnTo>
                    <a:pt x="481" y="282"/>
                  </a:lnTo>
                  <a:lnTo>
                    <a:pt x="472" y="319"/>
                  </a:lnTo>
                  <a:lnTo>
                    <a:pt x="457" y="353"/>
                  </a:lnTo>
                  <a:lnTo>
                    <a:pt x="438" y="385"/>
                  </a:lnTo>
                  <a:lnTo>
                    <a:pt x="414" y="413"/>
                  </a:lnTo>
                  <a:lnTo>
                    <a:pt x="386" y="438"/>
                  </a:lnTo>
                  <a:lnTo>
                    <a:pt x="353" y="457"/>
                  </a:lnTo>
                  <a:lnTo>
                    <a:pt x="319" y="472"/>
                  </a:lnTo>
                  <a:lnTo>
                    <a:pt x="282" y="481"/>
                  </a:lnTo>
                  <a:lnTo>
                    <a:pt x="242" y="484"/>
                  </a:lnTo>
                  <a:lnTo>
                    <a:pt x="202" y="481"/>
                  </a:lnTo>
                  <a:lnTo>
                    <a:pt x="165" y="472"/>
                  </a:lnTo>
                  <a:lnTo>
                    <a:pt x="130" y="457"/>
                  </a:lnTo>
                  <a:lnTo>
                    <a:pt x="98" y="438"/>
                  </a:lnTo>
                  <a:lnTo>
                    <a:pt x="70" y="413"/>
                  </a:lnTo>
                  <a:lnTo>
                    <a:pt x="46" y="385"/>
                  </a:lnTo>
                  <a:lnTo>
                    <a:pt x="27" y="353"/>
                  </a:lnTo>
                  <a:lnTo>
                    <a:pt x="12" y="319"/>
                  </a:lnTo>
                  <a:lnTo>
                    <a:pt x="2" y="282"/>
                  </a:lnTo>
                  <a:lnTo>
                    <a:pt x="0" y="242"/>
                  </a:lnTo>
                  <a:lnTo>
                    <a:pt x="2" y="202"/>
                  </a:lnTo>
                  <a:lnTo>
                    <a:pt x="12" y="165"/>
                  </a:lnTo>
                  <a:lnTo>
                    <a:pt x="27" y="130"/>
                  </a:lnTo>
                  <a:lnTo>
                    <a:pt x="46" y="98"/>
                  </a:lnTo>
                  <a:lnTo>
                    <a:pt x="70" y="70"/>
                  </a:lnTo>
                  <a:lnTo>
                    <a:pt x="98" y="46"/>
                  </a:lnTo>
                  <a:lnTo>
                    <a:pt x="130" y="26"/>
                  </a:lnTo>
                  <a:lnTo>
                    <a:pt x="165" y="11"/>
                  </a:lnTo>
                  <a:lnTo>
                    <a:pt x="202" y="2"/>
                  </a:lnTo>
                  <a:lnTo>
                    <a:pt x="242" y="0"/>
                  </a:lnTo>
                  <a:close/>
                </a:path>
              </a:pathLst>
            </a:custGeom>
            <a:solidFill>
              <a:srgbClr val="5E6F7C"/>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8">
              <a:extLst>
                <a:ext uri="{FF2B5EF4-FFF2-40B4-BE49-F238E27FC236}">
                  <a16:creationId xmlns:a16="http://schemas.microsoft.com/office/drawing/2014/main" id="{05DD2D20-C233-4229-9738-1E65EBA1C7F2}"/>
                </a:ext>
              </a:extLst>
            </p:cNvPr>
            <p:cNvSpPr>
              <a:spLocks/>
            </p:cNvSpPr>
            <p:nvPr userDrawn="1"/>
          </p:nvSpPr>
          <p:spPr bwMode="auto">
            <a:xfrm>
              <a:off x="8889845" y="540167"/>
              <a:ext cx="355800" cy="390343"/>
            </a:xfrm>
            <a:custGeom>
              <a:avLst/>
              <a:gdLst>
                <a:gd name="T0" fmla="*/ 702 w 1440"/>
                <a:gd name="T1" fmla="*/ 3 h 1584"/>
                <a:gd name="T2" fmla="*/ 759 w 1440"/>
                <a:gd name="T3" fmla="*/ 23 h 1584"/>
                <a:gd name="T4" fmla="*/ 802 w 1440"/>
                <a:gd name="T5" fmla="*/ 60 h 1584"/>
                <a:gd name="T6" fmla="*/ 835 w 1440"/>
                <a:gd name="T7" fmla="*/ 113 h 1584"/>
                <a:gd name="T8" fmla="*/ 852 w 1440"/>
                <a:gd name="T9" fmla="*/ 148 h 1584"/>
                <a:gd name="T10" fmla="*/ 863 w 1440"/>
                <a:gd name="T11" fmla="*/ 177 h 1584"/>
                <a:gd name="T12" fmla="*/ 884 w 1440"/>
                <a:gd name="T13" fmla="*/ 227 h 1584"/>
                <a:gd name="T14" fmla="*/ 911 w 1440"/>
                <a:gd name="T15" fmla="*/ 294 h 1584"/>
                <a:gd name="T16" fmla="*/ 944 w 1440"/>
                <a:gd name="T17" fmla="*/ 374 h 1584"/>
                <a:gd name="T18" fmla="*/ 982 w 1440"/>
                <a:gd name="T19" fmla="*/ 468 h 1584"/>
                <a:gd name="T20" fmla="*/ 1024 w 1440"/>
                <a:gd name="T21" fmla="*/ 570 h 1584"/>
                <a:gd name="T22" fmla="*/ 1069 w 1440"/>
                <a:gd name="T23" fmla="*/ 680 h 1584"/>
                <a:gd name="T24" fmla="*/ 1116 w 1440"/>
                <a:gd name="T25" fmla="*/ 793 h 1584"/>
                <a:gd name="T26" fmla="*/ 1162 w 1440"/>
                <a:gd name="T27" fmla="*/ 908 h 1584"/>
                <a:gd name="T28" fmla="*/ 1210 w 1440"/>
                <a:gd name="T29" fmla="*/ 1022 h 1584"/>
                <a:gd name="T30" fmla="*/ 1255 w 1440"/>
                <a:gd name="T31" fmla="*/ 1133 h 1584"/>
                <a:gd name="T32" fmla="*/ 1297 w 1440"/>
                <a:gd name="T33" fmla="*/ 1236 h 1584"/>
                <a:gd name="T34" fmla="*/ 1337 w 1440"/>
                <a:gd name="T35" fmla="*/ 1332 h 1584"/>
                <a:gd name="T36" fmla="*/ 1371 w 1440"/>
                <a:gd name="T37" fmla="*/ 1416 h 1584"/>
                <a:gd name="T38" fmla="*/ 1399 w 1440"/>
                <a:gd name="T39" fmla="*/ 1485 h 1584"/>
                <a:gd name="T40" fmla="*/ 1422 w 1440"/>
                <a:gd name="T41" fmla="*/ 1538 h 1584"/>
                <a:gd name="T42" fmla="*/ 1435 w 1440"/>
                <a:gd name="T43" fmla="*/ 1572 h 1584"/>
                <a:gd name="T44" fmla="*/ 1440 w 1440"/>
                <a:gd name="T45" fmla="*/ 1584 h 1584"/>
                <a:gd name="T46" fmla="*/ 1097 w 1440"/>
                <a:gd name="T47" fmla="*/ 1583 h 1584"/>
                <a:gd name="T48" fmla="*/ 1064 w 1440"/>
                <a:gd name="T49" fmla="*/ 1575 h 1584"/>
                <a:gd name="T50" fmla="*/ 1043 w 1440"/>
                <a:gd name="T51" fmla="*/ 1551 h 1584"/>
                <a:gd name="T52" fmla="*/ 1033 w 1440"/>
                <a:gd name="T53" fmla="*/ 1529 h 1584"/>
                <a:gd name="T54" fmla="*/ 1024 w 1440"/>
                <a:gd name="T55" fmla="*/ 1508 h 1584"/>
                <a:gd name="T56" fmla="*/ 1009 w 1440"/>
                <a:gd name="T57" fmla="*/ 1472 h 1584"/>
                <a:gd name="T58" fmla="*/ 990 w 1440"/>
                <a:gd name="T59" fmla="*/ 1425 h 1584"/>
                <a:gd name="T60" fmla="*/ 969 w 1440"/>
                <a:gd name="T61" fmla="*/ 1374 h 1584"/>
                <a:gd name="T62" fmla="*/ 948 w 1440"/>
                <a:gd name="T63" fmla="*/ 1325 h 1584"/>
                <a:gd name="T64" fmla="*/ 931 w 1440"/>
                <a:gd name="T65" fmla="*/ 1282 h 1584"/>
                <a:gd name="T66" fmla="*/ 919 w 1440"/>
                <a:gd name="T67" fmla="*/ 1253 h 1584"/>
                <a:gd name="T68" fmla="*/ 914 w 1440"/>
                <a:gd name="T69" fmla="*/ 1243 h 1584"/>
                <a:gd name="T70" fmla="*/ 369 w 1440"/>
                <a:gd name="T71" fmla="*/ 1584 h 1584"/>
                <a:gd name="T72" fmla="*/ 6 w 1440"/>
                <a:gd name="T73" fmla="*/ 1570 h 1584"/>
                <a:gd name="T74" fmla="*/ 23 w 1440"/>
                <a:gd name="T75" fmla="*/ 1528 h 1584"/>
                <a:gd name="T76" fmla="*/ 48 w 1440"/>
                <a:gd name="T77" fmla="*/ 1472 h 1584"/>
                <a:gd name="T78" fmla="*/ 76 w 1440"/>
                <a:gd name="T79" fmla="*/ 1402 h 1584"/>
                <a:gd name="T80" fmla="*/ 108 w 1440"/>
                <a:gd name="T81" fmla="*/ 1328 h 1584"/>
                <a:gd name="T82" fmla="*/ 141 w 1440"/>
                <a:gd name="T83" fmla="*/ 1253 h 1584"/>
                <a:gd name="T84" fmla="*/ 170 w 1440"/>
                <a:gd name="T85" fmla="*/ 1182 h 1584"/>
                <a:gd name="T86" fmla="*/ 197 w 1440"/>
                <a:gd name="T87" fmla="*/ 1119 h 1584"/>
                <a:gd name="T88" fmla="*/ 219 w 1440"/>
                <a:gd name="T89" fmla="*/ 1071 h 1584"/>
                <a:gd name="T90" fmla="*/ 239 w 1440"/>
                <a:gd name="T91" fmla="*/ 1025 h 1584"/>
                <a:gd name="T92" fmla="*/ 265 w 1440"/>
                <a:gd name="T93" fmla="*/ 985 h 1584"/>
                <a:gd name="T94" fmla="*/ 296 w 1440"/>
                <a:gd name="T95" fmla="*/ 959 h 1584"/>
                <a:gd name="T96" fmla="*/ 339 w 1440"/>
                <a:gd name="T97" fmla="*/ 946 h 1584"/>
                <a:gd name="T98" fmla="*/ 400 w 1440"/>
                <a:gd name="T99" fmla="*/ 942 h 1584"/>
                <a:gd name="T100" fmla="*/ 752 w 1440"/>
                <a:gd name="T101" fmla="*/ 846 h 1584"/>
                <a:gd name="T102" fmla="*/ 681 w 1440"/>
                <a:gd name="T103" fmla="*/ 674 h 1584"/>
                <a:gd name="T104" fmla="*/ 620 w 1440"/>
                <a:gd name="T105" fmla="*/ 525 h 1584"/>
                <a:gd name="T106" fmla="*/ 568 w 1440"/>
                <a:gd name="T107" fmla="*/ 399 h 1584"/>
                <a:gd name="T108" fmla="*/ 525 w 1440"/>
                <a:gd name="T109" fmla="*/ 294 h 1584"/>
                <a:gd name="T110" fmla="*/ 503 w 1440"/>
                <a:gd name="T111" fmla="*/ 233 h 1584"/>
                <a:gd name="T112" fmla="*/ 493 w 1440"/>
                <a:gd name="T113" fmla="*/ 185 h 1584"/>
                <a:gd name="T114" fmla="*/ 494 w 1440"/>
                <a:gd name="T115" fmla="*/ 136 h 1584"/>
                <a:gd name="T116" fmla="*/ 514 w 1440"/>
                <a:gd name="T117" fmla="*/ 84 h 1584"/>
                <a:gd name="T118" fmla="*/ 552 w 1440"/>
                <a:gd name="T119" fmla="*/ 41 h 1584"/>
                <a:gd name="T120" fmla="*/ 606 w 1440"/>
                <a:gd name="T121" fmla="*/ 12 h 1584"/>
                <a:gd name="T122" fmla="*/ 672 w 1440"/>
                <a:gd name="T123" fmla="*/ 0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0" h="1584">
                  <a:moveTo>
                    <a:pt x="672" y="0"/>
                  </a:moveTo>
                  <a:lnTo>
                    <a:pt x="702" y="3"/>
                  </a:lnTo>
                  <a:lnTo>
                    <a:pt x="732" y="11"/>
                  </a:lnTo>
                  <a:lnTo>
                    <a:pt x="759" y="23"/>
                  </a:lnTo>
                  <a:lnTo>
                    <a:pt x="784" y="41"/>
                  </a:lnTo>
                  <a:lnTo>
                    <a:pt x="802" y="60"/>
                  </a:lnTo>
                  <a:lnTo>
                    <a:pt x="820" y="85"/>
                  </a:lnTo>
                  <a:lnTo>
                    <a:pt x="835" y="113"/>
                  </a:lnTo>
                  <a:lnTo>
                    <a:pt x="849" y="142"/>
                  </a:lnTo>
                  <a:lnTo>
                    <a:pt x="852" y="148"/>
                  </a:lnTo>
                  <a:lnTo>
                    <a:pt x="856" y="160"/>
                  </a:lnTo>
                  <a:lnTo>
                    <a:pt x="863" y="177"/>
                  </a:lnTo>
                  <a:lnTo>
                    <a:pt x="872" y="200"/>
                  </a:lnTo>
                  <a:lnTo>
                    <a:pt x="884" y="227"/>
                  </a:lnTo>
                  <a:lnTo>
                    <a:pt x="896" y="259"/>
                  </a:lnTo>
                  <a:lnTo>
                    <a:pt x="911" y="294"/>
                  </a:lnTo>
                  <a:lnTo>
                    <a:pt x="927" y="332"/>
                  </a:lnTo>
                  <a:lnTo>
                    <a:pt x="944" y="374"/>
                  </a:lnTo>
                  <a:lnTo>
                    <a:pt x="963" y="419"/>
                  </a:lnTo>
                  <a:lnTo>
                    <a:pt x="982" y="468"/>
                  </a:lnTo>
                  <a:lnTo>
                    <a:pt x="1003" y="518"/>
                  </a:lnTo>
                  <a:lnTo>
                    <a:pt x="1024" y="570"/>
                  </a:lnTo>
                  <a:lnTo>
                    <a:pt x="1047" y="624"/>
                  </a:lnTo>
                  <a:lnTo>
                    <a:pt x="1069" y="680"/>
                  </a:lnTo>
                  <a:lnTo>
                    <a:pt x="1092" y="735"/>
                  </a:lnTo>
                  <a:lnTo>
                    <a:pt x="1116" y="793"/>
                  </a:lnTo>
                  <a:lnTo>
                    <a:pt x="1140" y="851"/>
                  </a:lnTo>
                  <a:lnTo>
                    <a:pt x="1162" y="908"/>
                  </a:lnTo>
                  <a:lnTo>
                    <a:pt x="1186" y="965"/>
                  </a:lnTo>
                  <a:lnTo>
                    <a:pt x="1210" y="1022"/>
                  </a:lnTo>
                  <a:lnTo>
                    <a:pt x="1233" y="1077"/>
                  </a:lnTo>
                  <a:lnTo>
                    <a:pt x="1255" y="1133"/>
                  </a:lnTo>
                  <a:lnTo>
                    <a:pt x="1277" y="1185"/>
                  </a:lnTo>
                  <a:lnTo>
                    <a:pt x="1297" y="1236"/>
                  </a:lnTo>
                  <a:lnTo>
                    <a:pt x="1318" y="1286"/>
                  </a:lnTo>
                  <a:lnTo>
                    <a:pt x="1337" y="1332"/>
                  </a:lnTo>
                  <a:lnTo>
                    <a:pt x="1355" y="1375"/>
                  </a:lnTo>
                  <a:lnTo>
                    <a:pt x="1371" y="1416"/>
                  </a:lnTo>
                  <a:lnTo>
                    <a:pt x="1387" y="1452"/>
                  </a:lnTo>
                  <a:lnTo>
                    <a:pt x="1399" y="1485"/>
                  </a:lnTo>
                  <a:lnTo>
                    <a:pt x="1412" y="1513"/>
                  </a:lnTo>
                  <a:lnTo>
                    <a:pt x="1422" y="1538"/>
                  </a:lnTo>
                  <a:lnTo>
                    <a:pt x="1430" y="1558"/>
                  </a:lnTo>
                  <a:lnTo>
                    <a:pt x="1435" y="1572"/>
                  </a:lnTo>
                  <a:lnTo>
                    <a:pt x="1439" y="1580"/>
                  </a:lnTo>
                  <a:lnTo>
                    <a:pt x="1440" y="1584"/>
                  </a:lnTo>
                  <a:lnTo>
                    <a:pt x="1120" y="1584"/>
                  </a:lnTo>
                  <a:lnTo>
                    <a:pt x="1097" y="1583"/>
                  </a:lnTo>
                  <a:lnTo>
                    <a:pt x="1077" y="1580"/>
                  </a:lnTo>
                  <a:lnTo>
                    <a:pt x="1064" y="1575"/>
                  </a:lnTo>
                  <a:lnTo>
                    <a:pt x="1052" y="1566"/>
                  </a:lnTo>
                  <a:lnTo>
                    <a:pt x="1043" y="1551"/>
                  </a:lnTo>
                  <a:lnTo>
                    <a:pt x="1034" y="1533"/>
                  </a:lnTo>
                  <a:lnTo>
                    <a:pt x="1033" y="1529"/>
                  </a:lnTo>
                  <a:lnTo>
                    <a:pt x="1030" y="1520"/>
                  </a:lnTo>
                  <a:lnTo>
                    <a:pt x="1024" y="1508"/>
                  </a:lnTo>
                  <a:lnTo>
                    <a:pt x="1017" y="1491"/>
                  </a:lnTo>
                  <a:lnTo>
                    <a:pt x="1009" y="1472"/>
                  </a:lnTo>
                  <a:lnTo>
                    <a:pt x="1000" y="1449"/>
                  </a:lnTo>
                  <a:lnTo>
                    <a:pt x="990" y="1425"/>
                  </a:lnTo>
                  <a:lnTo>
                    <a:pt x="980" y="1399"/>
                  </a:lnTo>
                  <a:lnTo>
                    <a:pt x="969" y="1374"/>
                  </a:lnTo>
                  <a:lnTo>
                    <a:pt x="958" y="1349"/>
                  </a:lnTo>
                  <a:lnTo>
                    <a:pt x="948" y="1325"/>
                  </a:lnTo>
                  <a:lnTo>
                    <a:pt x="939" y="1303"/>
                  </a:lnTo>
                  <a:lnTo>
                    <a:pt x="931" y="1282"/>
                  </a:lnTo>
                  <a:lnTo>
                    <a:pt x="924" y="1267"/>
                  </a:lnTo>
                  <a:lnTo>
                    <a:pt x="919" y="1253"/>
                  </a:lnTo>
                  <a:lnTo>
                    <a:pt x="915" y="1245"/>
                  </a:lnTo>
                  <a:lnTo>
                    <a:pt x="914" y="1243"/>
                  </a:lnTo>
                  <a:lnTo>
                    <a:pt x="503" y="1243"/>
                  </a:lnTo>
                  <a:lnTo>
                    <a:pt x="369" y="1584"/>
                  </a:lnTo>
                  <a:lnTo>
                    <a:pt x="0" y="1584"/>
                  </a:lnTo>
                  <a:lnTo>
                    <a:pt x="6" y="1570"/>
                  </a:lnTo>
                  <a:lnTo>
                    <a:pt x="13" y="1552"/>
                  </a:lnTo>
                  <a:lnTo>
                    <a:pt x="23" y="1528"/>
                  </a:lnTo>
                  <a:lnTo>
                    <a:pt x="34" y="1502"/>
                  </a:lnTo>
                  <a:lnTo>
                    <a:pt x="48" y="1472"/>
                  </a:lnTo>
                  <a:lnTo>
                    <a:pt x="61" y="1438"/>
                  </a:lnTo>
                  <a:lnTo>
                    <a:pt x="76" y="1402"/>
                  </a:lnTo>
                  <a:lnTo>
                    <a:pt x="92" y="1366"/>
                  </a:lnTo>
                  <a:lnTo>
                    <a:pt x="108" y="1328"/>
                  </a:lnTo>
                  <a:lnTo>
                    <a:pt x="124" y="1290"/>
                  </a:lnTo>
                  <a:lnTo>
                    <a:pt x="141" y="1253"/>
                  </a:lnTo>
                  <a:lnTo>
                    <a:pt x="155" y="1216"/>
                  </a:lnTo>
                  <a:lnTo>
                    <a:pt x="170" y="1182"/>
                  </a:lnTo>
                  <a:lnTo>
                    <a:pt x="185" y="1149"/>
                  </a:lnTo>
                  <a:lnTo>
                    <a:pt x="197" y="1119"/>
                  </a:lnTo>
                  <a:lnTo>
                    <a:pt x="209" y="1092"/>
                  </a:lnTo>
                  <a:lnTo>
                    <a:pt x="219" y="1071"/>
                  </a:lnTo>
                  <a:lnTo>
                    <a:pt x="227" y="1054"/>
                  </a:lnTo>
                  <a:lnTo>
                    <a:pt x="239" y="1025"/>
                  </a:lnTo>
                  <a:lnTo>
                    <a:pt x="252" y="1003"/>
                  </a:lnTo>
                  <a:lnTo>
                    <a:pt x="265" y="985"/>
                  </a:lnTo>
                  <a:lnTo>
                    <a:pt x="280" y="970"/>
                  </a:lnTo>
                  <a:lnTo>
                    <a:pt x="296" y="959"/>
                  </a:lnTo>
                  <a:lnTo>
                    <a:pt x="315" y="951"/>
                  </a:lnTo>
                  <a:lnTo>
                    <a:pt x="339" y="946"/>
                  </a:lnTo>
                  <a:lnTo>
                    <a:pt x="367" y="943"/>
                  </a:lnTo>
                  <a:lnTo>
                    <a:pt x="400" y="942"/>
                  </a:lnTo>
                  <a:lnTo>
                    <a:pt x="791" y="942"/>
                  </a:lnTo>
                  <a:lnTo>
                    <a:pt x="752" y="846"/>
                  </a:lnTo>
                  <a:lnTo>
                    <a:pt x="715" y="757"/>
                  </a:lnTo>
                  <a:lnTo>
                    <a:pt x="681" y="674"/>
                  </a:lnTo>
                  <a:lnTo>
                    <a:pt x="649" y="596"/>
                  </a:lnTo>
                  <a:lnTo>
                    <a:pt x="620" y="525"/>
                  </a:lnTo>
                  <a:lnTo>
                    <a:pt x="593" y="459"/>
                  </a:lnTo>
                  <a:lnTo>
                    <a:pt x="568" y="399"/>
                  </a:lnTo>
                  <a:lnTo>
                    <a:pt x="545" y="344"/>
                  </a:lnTo>
                  <a:lnTo>
                    <a:pt x="525" y="294"/>
                  </a:lnTo>
                  <a:lnTo>
                    <a:pt x="512" y="261"/>
                  </a:lnTo>
                  <a:lnTo>
                    <a:pt x="503" y="233"/>
                  </a:lnTo>
                  <a:lnTo>
                    <a:pt x="496" y="208"/>
                  </a:lnTo>
                  <a:lnTo>
                    <a:pt x="493" y="185"/>
                  </a:lnTo>
                  <a:lnTo>
                    <a:pt x="491" y="164"/>
                  </a:lnTo>
                  <a:lnTo>
                    <a:pt x="494" y="136"/>
                  </a:lnTo>
                  <a:lnTo>
                    <a:pt x="502" y="109"/>
                  </a:lnTo>
                  <a:lnTo>
                    <a:pt x="514" y="84"/>
                  </a:lnTo>
                  <a:lnTo>
                    <a:pt x="531" y="60"/>
                  </a:lnTo>
                  <a:lnTo>
                    <a:pt x="552" y="41"/>
                  </a:lnTo>
                  <a:lnTo>
                    <a:pt x="577" y="24"/>
                  </a:lnTo>
                  <a:lnTo>
                    <a:pt x="606" y="12"/>
                  </a:lnTo>
                  <a:lnTo>
                    <a:pt x="638" y="3"/>
                  </a:lnTo>
                  <a:lnTo>
                    <a:pt x="67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9">
              <a:extLst>
                <a:ext uri="{FF2B5EF4-FFF2-40B4-BE49-F238E27FC236}">
                  <a16:creationId xmlns:a16="http://schemas.microsoft.com/office/drawing/2014/main" id="{CCFBC398-9A99-406D-A13C-228FBA0098C7}"/>
                </a:ext>
              </a:extLst>
            </p:cNvPr>
            <p:cNvSpPr>
              <a:spLocks noEditPoints="1"/>
            </p:cNvSpPr>
            <p:nvPr userDrawn="1"/>
          </p:nvSpPr>
          <p:spPr bwMode="auto">
            <a:xfrm>
              <a:off x="8675674" y="541894"/>
              <a:ext cx="295349" cy="388616"/>
            </a:xfrm>
            <a:custGeom>
              <a:avLst/>
              <a:gdLst>
                <a:gd name="T0" fmla="*/ 372 w 1194"/>
                <a:gd name="T1" fmla="*/ 762 h 1572"/>
                <a:gd name="T2" fmla="*/ 594 w 1194"/>
                <a:gd name="T3" fmla="*/ 761 h 1572"/>
                <a:gd name="T4" fmla="*/ 678 w 1194"/>
                <a:gd name="T5" fmla="*/ 748 h 1572"/>
                <a:gd name="T6" fmla="*/ 742 w 1194"/>
                <a:gd name="T7" fmla="*/ 723 h 1572"/>
                <a:gd name="T8" fmla="*/ 789 w 1194"/>
                <a:gd name="T9" fmla="*/ 685 h 1572"/>
                <a:gd name="T10" fmla="*/ 818 w 1194"/>
                <a:gd name="T11" fmla="*/ 636 h 1572"/>
                <a:gd name="T12" fmla="*/ 834 w 1194"/>
                <a:gd name="T13" fmla="*/ 574 h 1572"/>
                <a:gd name="T14" fmla="*/ 834 w 1194"/>
                <a:gd name="T15" fmla="*/ 503 h 1572"/>
                <a:gd name="T16" fmla="*/ 818 w 1194"/>
                <a:gd name="T17" fmla="*/ 440 h 1572"/>
                <a:gd name="T18" fmla="*/ 789 w 1194"/>
                <a:gd name="T19" fmla="*/ 392 h 1572"/>
                <a:gd name="T20" fmla="*/ 742 w 1194"/>
                <a:gd name="T21" fmla="*/ 354 h 1572"/>
                <a:gd name="T22" fmla="*/ 678 w 1194"/>
                <a:gd name="T23" fmla="*/ 328 h 1572"/>
                <a:gd name="T24" fmla="*/ 594 w 1194"/>
                <a:gd name="T25" fmla="*/ 317 h 1572"/>
                <a:gd name="T26" fmla="*/ 372 w 1194"/>
                <a:gd name="T27" fmla="*/ 315 h 1572"/>
                <a:gd name="T28" fmla="*/ 572 w 1194"/>
                <a:gd name="T29" fmla="*/ 0 h 1572"/>
                <a:gd name="T30" fmla="*/ 707 w 1194"/>
                <a:gd name="T31" fmla="*/ 8 h 1572"/>
                <a:gd name="T32" fmla="*/ 825 w 1194"/>
                <a:gd name="T33" fmla="*/ 31 h 1572"/>
                <a:gd name="T34" fmla="*/ 927 w 1194"/>
                <a:gd name="T35" fmla="*/ 70 h 1572"/>
                <a:gd name="T36" fmla="*/ 1013 w 1194"/>
                <a:gd name="T37" fmla="*/ 123 h 1572"/>
                <a:gd name="T38" fmla="*/ 1082 w 1194"/>
                <a:gd name="T39" fmla="*/ 189 h 1572"/>
                <a:gd name="T40" fmla="*/ 1135 w 1194"/>
                <a:gd name="T41" fmla="*/ 268 h 1572"/>
                <a:gd name="T42" fmla="*/ 1173 w 1194"/>
                <a:gd name="T43" fmla="*/ 359 h 1572"/>
                <a:gd name="T44" fmla="*/ 1192 w 1194"/>
                <a:gd name="T45" fmla="*/ 461 h 1572"/>
                <a:gd name="T46" fmla="*/ 1194 w 1194"/>
                <a:gd name="T47" fmla="*/ 521 h 1572"/>
                <a:gd name="T48" fmla="*/ 1183 w 1194"/>
                <a:gd name="T49" fmla="*/ 641 h 1572"/>
                <a:gd name="T50" fmla="*/ 1150 w 1194"/>
                <a:gd name="T51" fmla="*/ 747 h 1572"/>
                <a:gd name="T52" fmla="*/ 1098 w 1194"/>
                <a:gd name="T53" fmla="*/ 840 h 1572"/>
                <a:gd name="T54" fmla="*/ 1029 w 1194"/>
                <a:gd name="T55" fmla="*/ 918 h 1572"/>
                <a:gd name="T56" fmla="*/ 948 w 1194"/>
                <a:gd name="T57" fmla="*/ 979 h 1572"/>
                <a:gd name="T58" fmla="*/ 853 w 1194"/>
                <a:gd name="T59" fmla="*/ 1026 h 1572"/>
                <a:gd name="T60" fmla="*/ 743 w 1194"/>
                <a:gd name="T61" fmla="*/ 1058 h 1572"/>
                <a:gd name="T62" fmla="*/ 616 w 1194"/>
                <a:gd name="T63" fmla="*/ 1073 h 1572"/>
                <a:gd name="T64" fmla="*/ 372 w 1194"/>
                <a:gd name="T65" fmla="*/ 1076 h 1572"/>
                <a:gd name="T66" fmla="*/ 0 w 1194"/>
                <a:gd name="T67" fmla="*/ 1572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4" h="1572">
                  <a:moveTo>
                    <a:pt x="372" y="315"/>
                  </a:moveTo>
                  <a:lnTo>
                    <a:pt x="372" y="762"/>
                  </a:lnTo>
                  <a:lnTo>
                    <a:pt x="543" y="762"/>
                  </a:lnTo>
                  <a:lnTo>
                    <a:pt x="594" y="761"/>
                  </a:lnTo>
                  <a:lnTo>
                    <a:pt x="638" y="756"/>
                  </a:lnTo>
                  <a:lnTo>
                    <a:pt x="678" y="748"/>
                  </a:lnTo>
                  <a:lnTo>
                    <a:pt x="713" y="737"/>
                  </a:lnTo>
                  <a:lnTo>
                    <a:pt x="742" y="723"/>
                  </a:lnTo>
                  <a:lnTo>
                    <a:pt x="768" y="704"/>
                  </a:lnTo>
                  <a:lnTo>
                    <a:pt x="789" y="685"/>
                  </a:lnTo>
                  <a:lnTo>
                    <a:pt x="804" y="662"/>
                  </a:lnTo>
                  <a:lnTo>
                    <a:pt x="818" y="636"/>
                  </a:lnTo>
                  <a:lnTo>
                    <a:pt x="828" y="607"/>
                  </a:lnTo>
                  <a:lnTo>
                    <a:pt x="834" y="574"/>
                  </a:lnTo>
                  <a:lnTo>
                    <a:pt x="836" y="538"/>
                  </a:lnTo>
                  <a:lnTo>
                    <a:pt x="834" y="503"/>
                  </a:lnTo>
                  <a:lnTo>
                    <a:pt x="828" y="470"/>
                  </a:lnTo>
                  <a:lnTo>
                    <a:pt x="818" y="440"/>
                  </a:lnTo>
                  <a:lnTo>
                    <a:pt x="804" y="414"/>
                  </a:lnTo>
                  <a:lnTo>
                    <a:pt x="789" y="392"/>
                  </a:lnTo>
                  <a:lnTo>
                    <a:pt x="768" y="372"/>
                  </a:lnTo>
                  <a:lnTo>
                    <a:pt x="742" y="354"/>
                  </a:lnTo>
                  <a:lnTo>
                    <a:pt x="713" y="340"/>
                  </a:lnTo>
                  <a:lnTo>
                    <a:pt x="678" y="328"/>
                  </a:lnTo>
                  <a:lnTo>
                    <a:pt x="638" y="320"/>
                  </a:lnTo>
                  <a:lnTo>
                    <a:pt x="594" y="317"/>
                  </a:lnTo>
                  <a:lnTo>
                    <a:pt x="543" y="315"/>
                  </a:lnTo>
                  <a:lnTo>
                    <a:pt x="372" y="315"/>
                  </a:lnTo>
                  <a:close/>
                  <a:moveTo>
                    <a:pt x="0" y="0"/>
                  </a:moveTo>
                  <a:lnTo>
                    <a:pt x="572" y="0"/>
                  </a:lnTo>
                  <a:lnTo>
                    <a:pt x="641" y="1"/>
                  </a:lnTo>
                  <a:lnTo>
                    <a:pt x="707" y="8"/>
                  </a:lnTo>
                  <a:lnTo>
                    <a:pt x="768" y="17"/>
                  </a:lnTo>
                  <a:lnTo>
                    <a:pt x="825" y="31"/>
                  </a:lnTo>
                  <a:lnTo>
                    <a:pt x="878" y="48"/>
                  </a:lnTo>
                  <a:lnTo>
                    <a:pt x="927" y="70"/>
                  </a:lnTo>
                  <a:lnTo>
                    <a:pt x="972" y="95"/>
                  </a:lnTo>
                  <a:lnTo>
                    <a:pt x="1013" y="123"/>
                  </a:lnTo>
                  <a:lnTo>
                    <a:pt x="1049" y="155"/>
                  </a:lnTo>
                  <a:lnTo>
                    <a:pt x="1082" y="189"/>
                  </a:lnTo>
                  <a:lnTo>
                    <a:pt x="1110" y="227"/>
                  </a:lnTo>
                  <a:lnTo>
                    <a:pt x="1135" y="268"/>
                  </a:lnTo>
                  <a:lnTo>
                    <a:pt x="1156" y="312"/>
                  </a:lnTo>
                  <a:lnTo>
                    <a:pt x="1173" y="359"/>
                  </a:lnTo>
                  <a:lnTo>
                    <a:pt x="1184" y="409"/>
                  </a:lnTo>
                  <a:lnTo>
                    <a:pt x="1192" y="461"/>
                  </a:lnTo>
                  <a:lnTo>
                    <a:pt x="1194" y="516"/>
                  </a:lnTo>
                  <a:lnTo>
                    <a:pt x="1194" y="521"/>
                  </a:lnTo>
                  <a:lnTo>
                    <a:pt x="1191" y="582"/>
                  </a:lnTo>
                  <a:lnTo>
                    <a:pt x="1183" y="641"/>
                  </a:lnTo>
                  <a:lnTo>
                    <a:pt x="1169" y="695"/>
                  </a:lnTo>
                  <a:lnTo>
                    <a:pt x="1150" y="747"/>
                  </a:lnTo>
                  <a:lnTo>
                    <a:pt x="1126" y="795"/>
                  </a:lnTo>
                  <a:lnTo>
                    <a:pt x="1098" y="840"/>
                  </a:lnTo>
                  <a:lnTo>
                    <a:pt x="1066" y="881"/>
                  </a:lnTo>
                  <a:lnTo>
                    <a:pt x="1029" y="918"/>
                  </a:lnTo>
                  <a:lnTo>
                    <a:pt x="990" y="951"/>
                  </a:lnTo>
                  <a:lnTo>
                    <a:pt x="948" y="979"/>
                  </a:lnTo>
                  <a:lnTo>
                    <a:pt x="903" y="1004"/>
                  </a:lnTo>
                  <a:lnTo>
                    <a:pt x="853" y="1026"/>
                  </a:lnTo>
                  <a:lnTo>
                    <a:pt x="800" y="1044"/>
                  </a:lnTo>
                  <a:lnTo>
                    <a:pt x="743" y="1058"/>
                  </a:lnTo>
                  <a:lnTo>
                    <a:pt x="681" y="1068"/>
                  </a:lnTo>
                  <a:lnTo>
                    <a:pt x="616" y="1073"/>
                  </a:lnTo>
                  <a:lnTo>
                    <a:pt x="546" y="1076"/>
                  </a:lnTo>
                  <a:lnTo>
                    <a:pt x="372" y="1076"/>
                  </a:lnTo>
                  <a:lnTo>
                    <a:pt x="372" y="1572"/>
                  </a:lnTo>
                  <a:lnTo>
                    <a:pt x="0" y="157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txtWMTD">
            <a:extLst>
              <a:ext uri="{FF2B5EF4-FFF2-40B4-BE49-F238E27FC236}">
                <a16:creationId xmlns:a16="http://schemas.microsoft.com/office/drawing/2014/main" id="{9D669048-4F46-4B48-B168-9B4837D032BC}"/>
              </a:ext>
            </a:extLst>
          </p:cNvPr>
          <p:cNvSpPr txBox="1">
            <a:spLocks/>
          </p:cNvSpPr>
          <p:nvPr userDrawn="1"/>
        </p:nvSpPr>
        <p:spPr>
          <a:xfrm>
            <a:off x="3334980" y="5969082"/>
            <a:ext cx="2789056" cy="421005"/>
          </a:xfrm>
          <a:prstGeom prst="rect">
            <a:avLst/>
          </a:prstGeom>
        </p:spPr>
        <p:txBody>
          <a:bodyPr vert="horz" wrap="square" lIns="0" tIns="45720" rIns="91440" bIns="45720" rtlCol="0">
            <a:noAutofit/>
          </a:bodyPr>
          <a:lstStyle/>
          <a:p>
            <a:pPr>
              <a:spcAft>
                <a:spcPts val="0"/>
              </a:spcAft>
            </a:pPr>
            <a:r>
              <a:rPr lang="en-GB" sz="12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Bringing Ingenuity to Life</a:t>
            </a:r>
          </a:p>
          <a:p>
            <a:pPr>
              <a:spcAft>
                <a:spcPts val="0"/>
              </a:spcAft>
            </a:pPr>
            <a:r>
              <a:rPr lang="en-GB" sz="1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paconsulting.com</a:t>
            </a:r>
          </a:p>
        </p:txBody>
      </p:sp>
      <p:sp>
        <p:nvSpPr>
          <p:cNvPr id="23" name="plcSlideNumber">
            <a:extLst>
              <a:ext uri="{FF2B5EF4-FFF2-40B4-BE49-F238E27FC236}">
                <a16:creationId xmlns:a16="http://schemas.microsoft.com/office/drawing/2014/main" id="{547131A8-603A-49C2-8E9C-55EAB3D2B65A}"/>
              </a:ext>
            </a:extLst>
          </p:cNvPr>
          <p:cNvSpPr>
            <a:spLocks noGrp="1"/>
          </p:cNvSpPr>
          <p:nvPr userDrawn="1"/>
        </p:nvSpPr>
        <p:spPr>
          <a:xfrm>
            <a:off x="4604618" y="6548183"/>
            <a:ext cx="696763" cy="211454"/>
          </a:xfrm>
          <a:prstGeom prst="rect">
            <a:avLst/>
          </a:prstGeom>
        </p:spPr>
        <p:txBody>
          <a:bodyPr vert="horz" lIns="0" tIns="45720" rIns="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764D758-178E-4044-96D2-948E9A9D94EB}" type="slidenum">
              <a:rPr lang="en-GB" sz="1100" smtClean="0">
                <a:solidFill>
                  <a:srgbClr val="9AB1C5"/>
                </a:solidFill>
              </a:rPr>
              <a:pPr algn="ctr"/>
              <a:t>‹#›</a:t>
            </a:fld>
            <a:endParaRPr lang="en-GB" sz="1100" dirty="0">
              <a:solidFill>
                <a:srgbClr val="9AB1C5"/>
              </a:solidFill>
            </a:endParaRPr>
          </a:p>
        </p:txBody>
      </p:sp>
    </p:spTree>
    <p:extLst>
      <p:ext uri="{BB962C8B-B14F-4D97-AF65-F5344CB8AC3E}">
        <p14:creationId xmlns:p14="http://schemas.microsoft.com/office/powerpoint/2010/main" val="16089291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ighlights of our work 2x1">
    <p:spTree>
      <p:nvGrpSpPr>
        <p:cNvPr id="1" name=""/>
        <p:cNvGrpSpPr/>
        <p:nvPr/>
      </p:nvGrpSpPr>
      <p:grpSpPr>
        <a:xfrm>
          <a:off x="0" y="0"/>
          <a:ext cx="0" cy="0"/>
          <a:chOff x="0" y="0"/>
          <a:chExt cx="0" cy="0"/>
        </a:xfrm>
      </p:grpSpPr>
      <p:sp>
        <p:nvSpPr>
          <p:cNvPr id="28" name="Picture Placeholder 46">
            <a:extLst>
              <a:ext uri="{FF2B5EF4-FFF2-40B4-BE49-F238E27FC236}">
                <a16:creationId xmlns:a16="http://schemas.microsoft.com/office/drawing/2014/main" id="{637B5DF0-92FA-4C1A-BE2E-DCBE724197D0}"/>
              </a:ext>
            </a:extLst>
          </p:cNvPr>
          <p:cNvSpPr>
            <a:spLocks noGrp="1"/>
          </p:cNvSpPr>
          <p:nvPr>
            <p:ph type="pic" sz="quarter" idx="10" hasCustomPrompt="1"/>
          </p:nvPr>
        </p:nvSpPr>
        <p:spPr>
          <a:xfrm>
            <a:off x="587371" y="1520825"/>
            <a:ext cx="4140000" cy="4140000"/>
          </a:xfrm>
          <a:solidFill>
            <a:schemeClr val="accent6"/>
          </a:solidFill>
        </p:spPr>
        <p:txBody>
          <a:bodyPr anchor="ctr">
            <a:noAutofit/>
          </a:bodyPr>
          <a:lstStyle>
            <a:lvl1pPr algn="ctr">
              <a:defRPr sz="1000" b="0"/>
            </a:lvl1pPr>
          </a:lstStyle>
          <a:p>
            <a:r>
              <a:rPr lang="en-GB"/>
              <a:t>CS image here</a:t>
            </a:r>
            <a:endParaRPr lang="en-GB" dirty="0"/>
          </a:p>
        </p:txBody>
      </p:sp>
      <p:sp>
        <p:nvSpPr>
          <p:cNvPr id="29" name="Text Placeholder 48">
            <a:extLst>
              <a:ext uri="{FF2B5EF4-FFF2-40B4-BE49-F238E27FC236}">
                <a16:creationId xmlns:a16="http://schemas.microsoft.com/office/drawing/2014/main" id="{EF8F90AE-B257-4BF3-BB1E-27C15159620E}"/>
              </a:ext>
            </a:extLst>
          </p:cNvPr>
          <p:cNvSpPr>
            <a:spLocks noGrp="1"/>
          </p:cNvSpPr>
          <p:nvPr>
            <p:ph type="body" sz="quarter" idx="11" hasCustomPrompt="1"/>
          </p:nvPr>
        </p:nvSpPr>
        <p:spPr>
          <a:xfrm>
            <a:off x="587372" y="3593054"/>
            <a:ext cx="4140000" cy="2067771"/>
          </a:xfrm>
          <a:gradFill>
            <a:gsLst>
              <a:gs pos="0">
                <a:schemeClr val="accent2">
                  <a:alpha val="0"/>
                </a:schemeClr>
              </a:gs>
              <a:gs pos="100000">
                <a:schemeClr val="accent2"/>
              </a:gs>
            </a:gsLst>
            <a:lin ang="5400000" scaled="1"/>
          </a:gradFill>
        </p:spPr>
        <p:txBody>
          <a:bodyPr lIns="144000" tIns="144000" rIns="144000" bIns="144000" anchor="b">
            <a:noAutofit/>
          </a:bodyPr>
          <a:lstStyle>
            <a:lvl1pPr>
              <a:spcAft>
                <a:spcPts val="0"/>
              </a:spcAft>
              <a:defRPr sz="1200" cap="none" baseline="0">
                <a:solidFill>
                  <a:schemeClr val="bg1"/>
                </a:solidFill>
              </a:defRPr>
            </a:lvl1pPr>
            <a:lvl2pPr>
              <a:spcAft>
                <a:spcPts val="0"/>
              </a:spcAft>
              <a:defRPr sz="1000">
                <a:solidFill>
                  <a:schemeClr val="bg1"/>
                </a:solidFill>
              </a:defRPr>
            </a:lvl2pPr>
            <a:lvl3pPr>
              <a:spcAft>
                <a:spcPts val="0"/>
              </a:spcAft>
              <a:defRPr/>
            </a:lvl3pPr>
            <a:lvl4pPr>
              <a:spcAft>
                <a:spcPts val="0"/>
              </a:spcAft>
              <a:defRPr/>
            </a:lvl4pPr>
            <a:lvl5pPr>
              <a:spcAft>
                <a:spcPts val="0"/>
              </a:spcAft>
              <a:defRPr/>
            </a:lvl5pPr>
          </a:lstStyle>
          <a:p>
            <a:pPr lvl="0"/>
            <a:r>
              <a:rPr lang="en-GB"/>
              <a:t>Name</a:t>
            </a:r>
          </a:p>
          <a:p>
            <a:pPr lvl="1"/>
            <a:r>
              <a:rPr lang="en-GB"/>
              <a:t>About</a:t>
            </a:r>
            <a:endParaRPr lang="en-GB" dirty="0"/>
          </a:p>
        </p:txBody>
      </p:sp>
      <p:sp>
        <p:nvSpPr>
          <p:cNvPr id="30" name="Picture Placeholder 46">
            <a:extLst>
              <a:ext uri="{FF2B5EF4-FFF2-40B4-BE49-F238E27FC236}">
                <a16:creationId xmlns:a16="http://schemas.microsoft.com/office/drawing/2014/main" id="{31253F75-6CDD-4509-A6DF-1461A6620E52}"/>
              </a:ext>
            </a:extLst>
          </p:cNvPr>
          <p:cNvSpPr>
            <a:spLocks noGrp="1"/>
          </p:cNvSpPr>
          <p:nvPr>
            <p:ph type="pic" sz="quarter" idx="12" hasCustomPrompt="1"/>
          </p:nvPr>
        </p:nvSpPr>
        <p:spPr>
          <a:xfrm>
            <a:off x="5163140" y="1520825"/>
            <a:ext cx="4140000" cy="4140000"/>
          </a:xfrm>
          <a:solidFill>
            <a:schemeClr val="accent6"/>
          </a:solidFill>
        </p:spPr>
        <p:txBody>
          <a:bodyPr anchor="ctr">
            <a:noAutofit/>
          </a:bodyPr>
          <a:lstStyle>
            <a:lvl1pPr algn="ctr">
              <a:defRPr sz="1000" b="0"/>
            </a:lvl1pPr>
          </a:lstStyle>
          <a:p>
            <a:r>
              <a:rPr lang="en-GB"/>
              <a:t>CS image here</a:t>
            </a:r>
            <a:endParaRPr lang="en-GB" dirty="0"/>
          </a:p>
        </p:txBody>
      </p:sp>
      <p:sp>
        <p:nvSpPr>
          <p:cNvPr id="31" name="Text Placeholder 48">
            <a:extLst>
              <a:ext uri="{FF2B5EF4-FFF2-40B4-BE49-F238E27FC236}">
                <a16:creationId xmlns:a16="http://schemas.microsoft.com/office/drawing/2014/main" id="{E3D21A6D-C4C6-4544-95AD-C78D45B907FF}"/>
              </a:ext>
            </a:extLst>
          </p:cNvPr>
          <p:cNvSpPr>
            <a:spLocks noGrp="1"/>
          </p:cNvSpPr>
          <p:nvPr>
            <p:ph type="body" sz="quarter" idx="13" hasCustomPrompt="1"/>
          </p:nvPr>
        </p:nvSpPr>
        <p:spPr>
          <a:xfrm>
            <a:off x="5163141" y="3593054"/>
            <a:ext cx="4140000" cy="2067771"/>
          </a:xfrm>
          <a:gradFill>
            <a:gsLst>
              <a:gs pos="0">
                <a:schemeClr val="accent2">
                  <a:alpha val="0"/>
                </a:schemeClr>
              </a:gs>
              <a:gs pos="100000">
                <a:schemeClr val="accent2"/>
              </a:gs>
            </a:gsLst>
            <a:lin ang="5400000" scaled="1"/>
          </a:gradFill>
        </p:spPr>
        <p:txBody>
          <a:bodyPr lIns="144000" tIns="144000" rIns="144000" bIns="144000" anchor="b">
            <a:noAutofit/>
          </a:bodyPr>
          <a:lstStyle>
            <a:lvl1pPr>
              <a:spcAft>
                <a:spcPts val="0"/>
              </a:spcAft>
              <a:defRPr sz="1200" cap="none" baseline="0">
                <a:solidFill>
                  <a:schemeClr val="bg1"/>
                </a:solidFill>
              </a:defRPr>
            </a:lvl1pPr>
            <a:lvl2pPr>
              <a:spcAft>
                <a:spcPts val="0"/>
              </a:spcAft>
              <a:defRPr sz="1000">
                <a:solidFill>
                  <a:schemeClr val="bg1"/>
                </a:solidFill>
              </a:defRPr>
            </a:lvl2pPr>
            <a:lvl3pPr>
              <a:spcAft>
                <a:spcPts val="0"/>
              </a:spcAft>
              <a:defRPr/>
            </a:lvl3pPr>
            <a:lvl4pPr>
              <a:spcAft>
                <a:spcPts val="0"/>
              </a:spcAft>
              <a:defRPr/>
            </a:lvl4pPr>
            <a:lvl5pPr>
              <a:spcAft>
                <a:spcPts val="0"/>
              </a:spcAft>
              <a:defRPr/>
            </a:lvl5pPr>
          </a:lstStyle>
          <a:p>
            <a:pPr lvl="0"/>
            <a:r>
              <a:rPr lang="en-GB"/>
              <a:t>Name</a:t>
            </a:r>
          </a:p>
          <a:p>
            <a:pPr lvl="1"/>
            <a:r>
              <a:rPr lang="en-GB"/>
              <a:t>About</a:t>
            </a:r>
            <a:endParaRPr lang="en-GB" dirty="0"/>
          </a:p>
        </p:txBody>
      </p:sp>
      <p:cxnSp>
        <p:nvCxnSpPr>
          <p:cNvPr id="8" name="Straight Connector 7">
            <a:extLst>
              <a:ext uri="{FF2B5EF4-FFF2-40B4-BE49-F238E27FC236}">
                <a16:creationId xmlns:a16="http://schemas.microsoft.com/office/drawing/2014/main" id="{416D41CC-2374-47A6-897F-DFC8CB48EBA7}"/>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 Placeholder 7">
            <a:extLst>
              <a:ext uri="{FF2B5EF4-FFF2-40B4-BE49-F238E27FC236}">
                <a16:creationId xmlns:a16="http://schemas.microsoft.com/office/drawing/2014/main" id="{6594D9D0-0061-43A5-A886-CFF803EDA0C1}"/>
              </a:ext>
            </a:extLst>
          </p:cNvPr>
          <p:cNvSpPr>
            <a:spLocks noGrp="1"/>
          </p:cNvSpPr>
          <p:nvPr>
            <p:ph type="body" sz="quarter" idx="22" hasCustomPrompt="1"/>
          </p:nvPr>
        </p:nvSpPr>
        <p:spPr>
          <a:xfrm>
            <a:off x="596900" y="584201"/>
            <a:ext cx="8712200" cy="720724"/>
          </a:xfrm>
          <a:prstGeom prst="rect">
            <a:avLst/>
          </a:prstGeom>
        </p:spPr>
        <p:txBody>
          <a:bodyPr tIns="0" bIns="0" anchor="t">
            <a:noAutofit/>
          </a:bodyPr>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dirty="0"/>
              <a:t>Click to edit title </a:t>
            </a:r>
          </a:p>
          <a:p>
            <a:pPr lvl="1"/>
            <a:r>
              <a:rPr lang="en-GB" dirty="0"/>
              <a:t>Second level</a:t>
            </a:r>
          </a:p>
        </p:txBody>
      </p:sp>
    </p:spTree>
    <p:extLst>
      <p:ext uri="{BB962C8B-B14F-4D97-AF65-F5344CB8AC3E}">
        <p14:creationId xmlns:p14="http://schemas.microsoft.com/office/powerpoint/2010/main" val="207978109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ighlights of our work 3x1">
    <p:spTree>
      <p:nvGrpSpPr>
        <p:cNvPr id="1" name=""/>
        <p:cNvGrpSpPr/>
        <p:nvPr/>
      </p:nvGrpSpPr>
      <p:grpSpPr>
        <a:xfrm>
          <a:off x="0" y="0"/>
          <a:ext cx="0" cy="0"/>
          <a:chOff x="0" y="0"/>
          <a:chExt cx="0" cy="0"/>
        </a:xfrm>
      </p:grpSpPr>
      <p:sp>
        <p:nvSpPr>
          <p:cNvPr id="28" name="Picture Placeholder 46">
            <a:extLst>
              <a:ext uri="{FF2B5EF4-FFF2-40B4-BE49-F238E27FC236}">
                <a16:creationId xmlns:a16="http://schemas.microsoft.com/office/drawing/2014/main" id="{637B5DF0-92FA-4C1A-BE2E-DCBE724197D0}"/>
              </a:ext>
            </a:extLst>
          </p:cNvPr>
          <p:cNvSpPr>
            <a:spLocks noGrp="1"/>
          </p:cNvSpPr>
          <p:nvPr>
            <p:ph type="pic" sz="quarter" idx="10" hasCustomPrompt="1"/>
          </p:nvPr>
        </p:nvSpPr>
        <p:spPr>
          <a:xfrm>
            <a:off x="587372" y="2351306"/>
            <a:ext cx="2637299" cy="2628000"/>
          </a:xfrm>
          <a:solidFill>
            <a:schemeClr val="accent6"/>
          </a:solidFill>
        </p:spPr>
        <p:txBody>
          <a:bodyPr anchor="ctr">
            <a:noAutofit/>
          </a:bodyPr>
          <a:lstStyle>
            <a:lvl1pPr algn="ctr">
              <a:defRPr sz="1000" b="0"/>
            </a:lvl1pPr>
          </a:lstStyle>
          <a:p>
            <a:r>
              <a:rPr lang="en-GB"/>
              <a:t>CS image here</a:t>
            </a:r>
            <a:endParaRPr lang="en-GB" dirty="0"/>
          </a:p>
        </p:txBody>
      </p:sp>
      <p:sp>
        <p:nvSpPr>
          <p:cNvPr id="29" name="Text Placeholder 48">
            <a:extLst>
              <a:ext uri="{FF2B5EF4-FFF2-40B4-BE49-F238E27FC236}">
                <a16:creationId xmlns:a16="http://schemas.microsoft.com/office/drawing/2014/main" id="{EF8F90AE-B257-4BF3-BB1E-27C15159620E}"/>
              </a:ext>
            </a:extLst>
          </p:cNvPr>
          <p:cNvSpPr>
            <a:spLocks noGrp="1"/>
          </p:cNvSpPr>
          <p:nvPr>
            <p:ph type="body" sz="quarter" idx="11" hasCustomPrompt="1"/>
          </p:nvPr>
        </p:nvSpPr>
        <p:spPr>
          <a:xfrm>
            <a:off x="587372" y="3668358"/>
            <a:ext cx="2637299" cy="1310948"/>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0" name="Picture Placeholder 46">
            <a:extLst>
              <a:ext uri="{FF2B5EF4-FFF2-40B4-BE49-F238E27FC236}">
                <a16:creationId xmlns:a16="http://schemas.microsoft.com/office/drawing/2014/main" id="{31253F75-6CDD-4509-A6DF-1461A6620E52}"/>
              </a:ext>
            </a:extLst>
          </p:cNvPr>
          <p:cNvSpPr>
            <a:spLocks noGrp="1"/>
          </p:cNvSpPr>
          <p:nvPr>
            <p:ph type="pic" sz="quarter" idx="12" hasCustomPrompt="1"/>
          </p:nvPr>
        </p:nvSpPr>
        <p:spPr>
          <a:xfrm>
            <a:off x="3648926" y="2351306"/>
            <a:ext cx="2637299" cy="2628000"/>
          </a:xfrm>
          <a:solidFill>
            <a:schemeClr val="accent6"/>
          </a:solidFill>
        </p:spPr>
        <p:txBody>
          <a:bodyPr anchor="ctr">
            <a:noAutofit/>
          </a:bodyPr>
          <a:lstStyle>
            <a:lvl1pPr algn="ctr">
              <a:defRPr sz="1000" b="0"/>
            </a:lvl1pPr>
          </a:lstStyle>
          <a:p>
            <a:r>
              <a:rPr lang="en-GB"/>
              <a:t>CS image here</a:t>
            </a:r>
            <a:endParaRPr lang="en-GB" dirty="0"/>
          </a:p>
        </p:txBody>
      </p:sp>
      <p:sp>
        <p:nvSpPr>
          <p:cNvPr id="31" name="Text Placeholder 48">
            <a:extLst>
              <a:ext uri="{FF2B5EF4-FFF2-40B4-BE49-F238E27FC236}">
                <a16:creationId xmlns:a16="http://schemas.microsoft.com/office/drawing/2014/main" id="{E3D21A6D-C4C6-4544-95AD-C78D45B907FF}"/>
              </a:ext>
            </a:extLst>
          </p:cNvPr>
          <p:cNvSpPr>
            <a:spLocks noGrp="1"/>
          </p:cNvSpPr>
          <p:nvPr>
            <p:ph type="body" sz="quarter" idx="13" hasCustomPrompt="1"/>
          </p:nvPr>
        </p:nvSpPr>
        <p:spPr>
          <a:xfrm>
            <a:off x="3648926" y="3668358"/>
            <a:ext cx="2637299" cy="1310948"/>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2" name="Picture Placeholder 46">
            <a:extLst>
              <a:ext uri="{FF2B5EF4-FFF2-40B4-BE49-F238E27FC236}">
                <a16:creationId xmlns:a16="http://schemas.microsoft.com/office/drawing/2014/main" id="{D1B09936-5406-4B5B-B28F-D24EA56E3BC3}"/>
              </a:ext>
            </a:extLst>
          </p:cNvPr>
          <p:cNvSpPr>
            <a:spLocks noGrp="1"/>
          </p:cNvSpPr>
          <p:nvPr>
            <p:ph type="pic" sz="quarter" idx="14" hasCustomPrompt="1"/>
          </p:nvPr>
        </p:nvSpPr>
        <p:spPr>
          <a:xfrm>
            <a:off x="6681329" y="2351306"/>
            <a:ext cx="2637299" cy="2628000"/>
          </a:xfrm>
          <a:solidFill>
            <a:schemeClr val="accent6"/>
          </a:solidFill>
        </p:spPr>
        <p:txBody>
          <a:bodyPr anchor="ctr">
            <a:noAutofit/>
          </a:bodyPr>
          <a:lstStyle>
            <a:lvl1pPr algn="ctr">
              <a:defRPr sz="1000" b="0"/>
            </a:lvl1pPr>
          </a:lstStyle>
          <a:p>
            <a:r>
              <a:rPr lang="en-GB"/>
              <a:t>CS image here</a:t>
            </a:r>
            <a:endParaRPr lang="en-GB" dirty="0"/>
          </a:p>
        </p:txBody>
      </p:sp>
      <p:sp>
        <p:nvSpPr>
          <p:cNvPr id="33" name="Text Placeholder 48">
            <a:extLst>
              <a:ext uri="{FF2B5EF4-FFF2-40B4-BE49-F238E27FC236}">
                <a16:creationId xmlns:a16="http://schemas.microsoft.com/office/drawing/2014/main" id="{5B9C63B2-D31F-4F48-B104-57B1350A9F9C}"/>
              </a:ext>
            </a:extLst>
          </p:cNvPr>
          <p:cNvSpPr>
            <a:spLocks noGrp="1"/>
          </p:cNvSpPr>
          <p:nvPr>
            <p:ph type="body" sz="quarter" idx="15" hasCustomPrompt="1"/>
          </p:nvPr>
        </p:nvSpPr>
        <p:spPr>
          <a:xfrm>
            <a:off x="6681329" y="3668358"/>
            <a:ext cx="2637299" cy="1310948"/>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cxnSp>
        <p:nvCxnSpPr>
          <p:cNvPr id="9" name="Straight Connector 8">
            <a:extLst>
              <a:ext uri="{FF2B5EF4-FFF2-40B4-BE49-F238E27FC236}">
                <a16:creationId xmlns:a16="http://schemas.microsoft.com/office/drawing/2014/main" id="{5F9E0155-1987-4118-9190-F5BAF624029A}"/>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A1520A56-F02B-4EC4-BEC8-27FF4A6FA830}"/>
              </a:ext>
            </a:extLst>
          </p:cNvPr>
          <p:cNvSpPr>
            <a:spLocks noGrp="1"/>
          </p:cNvSpPr>
          <p:nvPr>
            <p:ph type="body" sz="quarter" idx="22" hasCustomPrompt="1"/>
          </p:nvPr>
        </p:nvSpPr>
        <p:spPr>
          <a:xfrm>
            <a:off x="596900" y="584201"/>
            <a:ext cx="8712200" cy="720724"/>
          </a:xfrm>
          <a:prstGeom prst="rect">
            <a:avLst/>
          </a:prstGeom>
        </p:spPr>
        <p:txBody>
          <a:bodyPr tIns="0" bIns="0" anchor="t">
            <a:noAutofit/>
          </a:bodyPr>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spTree>
    <p:extLst>
      <p:ext uri="{BB962C8B-B14F-4D97-AF65-F5344CB8AC3E}">
        <p14:creationId xmlns:p14="http://schemas.microsoft.com/office/powerpoint/2010/main" val="18727512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ghlights of our work 2x2">
    <p:spTree>
      <p:nvGrpSpPr>
        <p:cNvPr id="1" name=""/>
        <p:cNvGrpSpPr/>
        <p:nvPr/>
      </p:nvGrpSpPr>
      <p:grpSpPr>
        <a:xfrm>
          <a:off x="0" y="0"/>
          <a:ext cx="0" cy="0"/>
          <a:chOff x="0" y="0"/>
          <a:chExt cx="0" cy="0"/>
        </a:xfrm>
      </p:grpSpPr>
      <p:sp>
        <p:nvSpPr>
          <p:cNvPr id="28" name="Picture Placeholder 46">
            <a:extLst>
              <a:ext uri="{FF2B5EF4-FFF2-40B4-BE49-F238E27FC236}">
                <a16:creationId xmlns:a16="http://schemas.microsoft.com/office/drawing/2014/main" id="{637B5DF0-92FA-4C1A-BE2E-DCBE724197D0}"/>
              </a:ext>
            </a:extLst>
          </p:cNvPr>
          <p:cNvSpPr>
            <a:spLocks noGrp="1"/>
          </p:cNvSpPr>
          <p:nvPr>
            <p:ph type="pic" sz="quarter" idx="10" hasCustomPrompt="1"/>
          </p:nvPr>
        </p:nvSpPr>
        <p:spPr>
          <a:xfrm>
            <a:off x="587371" y="1520825"/>
            <a:ext cx="4155489" cy="2138002"/>
          </a:xfrm>
          <a:solidFill>
            <a:schemeClr val="accent6"/>
          </a:solidFill>
        </p:spPr>
        <p:txBody>
          <a:bodyPr anchor="ctr">
            <a:noAutofit/>
          </a:bodyPr>
          <a:lstStyle>
            <a:lvl1pPr algn="ctr">
              <a:defRPr sz="1000" b="0"/>
            </a:lvl1pPr>
          </a:lstStyle>
          <a:p>
            <a:r>
              <a:rPr lang="en-GB"/>
              <a:t>CS image here</a:t>
            </a:r>
            <a:endParaRPr lang="en-GB" dirty="0"/>
          </a:p>
        </p:txBody>
      </p:sp>
      <p:sp>
        <p:nvSpPr>
          <p:cNvPr id="29" name="Text Placeholder 48">
            <a:extLst>
              <a:ext uri="{FF2B5EF4-FFF2-40B4-BE49-F238E27FC236}">
                <a16:creationId xmlns:a16="http://schemas.microsoft.com/office/drawing/2014/main" id="{EF8F90AE-B257-4BF3-BB1E-27C15159620E}"/>
              </a:ext>
            </a:extLst>
          </p:cNvPr>
          <p:cNvSpPr>
            <a:spLocks noGrp="1"/>
          </p:cNvSpPr>
          <p:nvPr>
            <p:ph type="body" sz="quarter" idx="11" hasCustomPrompt="1"/>
          </p:nvPr>
        </p:nvSpPr>
        <p:spPr>
          <a:xfrm>
            <a:off x="587371" y="2592593"/>
            <a:ext cx="4155489" cy="1066235"/>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0" name="Picture Placeholder 46">
            <a:extLst>
              <a:ext uri="{FF2B5EF4-FFF2-40B4-BE49-F238E27FC236}">
                <a16:creationId xmlns:a16="http://schemas.microsoft.com/office/drawing/2014/main" id="{31253F75-6CDD-4509-A6DF-1461A6620E52}"/>
              </a:ext>
            </a:extLst>
          </p:cNvPr>
          <p:cNvSpPr>
            <a:spLocks noGrp="1"/>
          </p:cNvSpPr>
          <p:nvPr>
            <p:ph type="pic" sz="quarter" idx="12" hasCustomPrompt="1"/>
          </p:nvPr>
        </p:nvSpPr>
        <p:spPr>
          <a:xfrm>
            <a:off x="5163140" y="1520825"/>
            <a:ext cx="4155489" cy="2138002"/>
          </a:xfrm>
          <a:solidFill>
            <a:schemeClr val="accent6"/>
          </a:solidFill>
        </p:spPr>
        <p:txBody>
          <a:bodyPr anchor="ctr">
            <a:noAutofit/>
          </a:bodyPr>
          <a:lstStyle>
            <a:lvl1pPr algn="ctr">
              <a:defRPr sz="1000" b="0"/>
            </a:lvl1pPr>
          </a:lstStyle>
          <a:p>
            <a:r>
              <a:rPr lang="en-GB"/>
              <a:t>CS image here</a:t>
            </a:r>
            <a:endParaRPr lang="en-GB" dirty="0"/>
          </a:p>
        </p:txBody>
      </p:sp>
      <p:sp>
        <p:nvSpPr>
          <p:cNvPr id="31" name="Text Placeholder 48">
            <a:extLst>
              <a:ext uri="{FF2B5EF4-FFF2-40B4-BE49-F238E27FC236}">
                <a16:creationId xmlns:a16="http://schemas.microsoft.com/office/drawing/2014/main" id="{E3D21A6D-C4C6-4544-95AD-C78D45B907FF}"/>
              </a:ext>
            </a:extLst>
          </p:cNvPr>
          <p:cNvSpPr>
            <a:spLocks noGrp="1"/>
          </p:cNvSpPr>
          <p:nvPr>
            <p:ph type="body" sz="quarter" idx="13" hasCustomPrompt="1"/>
          </p:nvPr>
        </p:nvSpPr>
        <p:spPr>
          <a:xfrm>
            <a:off x="5163140" y="2592593"/>
            <a:ext cx="4155489" cy="1066235"/>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2" name="Picture Placeholder 46">
            <a:extLst>
              <a:ext uri="{FF2B5EF4-FFF2-40B4-BE49-F238E27FC236}">
                <a16:creationId xmlns:a16="http://schemas.microsoft.com/office/drawing/2014/main" id="{D1B09936-5406-4B5B-B28F-D24EA56E3BC3}"/>
              </a:ext>
            </a:extLst>
          </p:cNvPr>
          <p:cNvSpPr>
            <a:spLocks noGrp="1"/>
          </p:cNvSpPr>
          <p:nvPr>
            <p:ph type="pic" sz="quarter" idx="14" hasCustomPrompt="1"/>
          </p:nvPr>
        </p:nvSpPr>
        <p:spPr>
          <a:xfrm>
            <a:off x="587371" y="4026254"/>
            <a:ext cx="4155489" cy="2138002"/>
          </a:xfrm>
          <a:solidFill>
            <a:schemeClr val="accent6"/>
          </a:solidFill>
        </p:spPr>
        <p:txBody>
          <a:bodyPr anchor="ctr">
            <a:noAutofit/>
          </a:bodyPr>
          <a:lstStyle>
            <a:lvl1pPr algn="ctr">
              <a:defRPr sz="1000" b="0"/>
            </a:lvl1pPr>
          </a:lstStyle>
          <a:p>
            <a:r>
              <a:rPr lang="en-GB"/>
              <a:t>CS image here</a:t>
            </a:r>
            <a:endParaRPr lang="en-GB" dirty="0"/>
          </a:p>
        </p:txBody>
      </p:sp>
      <p:sp>
        <p:nvSpPr>
          <p:cNvPr id="33" name="Text Placeholder 48">
            <a:extLst>
              <a:ext uri="{FF2B5EF4-FFF2-40B4-BE49-F238E27FC236}">
                <a16:creationId xmlns:a16="http://schemas.microsoft.com/office/drawing/2014/main" id="{5B9C63B2-D31F-4F48-B104-57B1350A9F9C}"/>
              </a:ext>
            </a:extLst>
          </p:cNvPr>
          <p:cNvSpPr>
            <a:spLocks noGrp="1"/>
          </p:cNvSpPr>
          <p:nvPr>
            <p:ph type="body" sz="quarter" idx="15" hasCustomPrompt="1"/>
          </p:nvPr>
        </p:nvSpPr>
        <p:spPr>
          <a:xfrm>
            <a:off x="587371" y="5099615"/>
            <a:ext cx="4155489" cy="1066235"/>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4" name="Picture Placeholder 46">
            <a:extLst>
              <a:ext uri="{FF2B5EF4-FFF2-40B4-BE49-F238E27FC236}">
                <a16:creationId xmlns:a16="http://schemas.microsoft.com/office/drawing/2014/main" id="{D6B1107C-C03C-4E9C-8904-58D26275616D}"/>
              </a:ext>
            </a:extLst>
          </p:cNvPr>
          <p:cNvSpPr>
            <a:spLocks noGrp="1"/>
          </p:cNvSpPr>
          <p:nvPr>
            <p:ph type="pic" sz="quarter" idx="18" hasCustomPrompt="1"/>
          </p:nvPr>
        </p:nvSpPr>
        <p:spPr>
          <a:xfrm>
            <a:off x="5163140" y="4027847"/>
            <a:ext cx="4155489" cy="2138002"/>
          </a:xfrm>
          <a:solidFill>
            <a:schemeClr val="accent6"/>
          </a:solidFill>
        </p:spPr>
        <p:txBody>
          <a:bodyPr anchor="ctr">
            <a:noAutofit/>
          </a:bodyPr>
          <a:lstStyle>
            <a:lvl1pPr algn="ctr">
              <a:defRPr sz="1000" b="0"/>
            </a:lvl1pPr>
          </a:lstStyle>
          <a:p>
            <a:r>
              <a:rPr lang="en-GB"/>
              <a:t>CS image here</a:t>
            </a:r>
            <a:endParaRPr lang="en-GB" dirty="0"/>
          </a:p>
        </p:txBody>
      </p:sp>
      <p:sp>
        <p:nvSpPr>
          <p:cNvPr id="35" name="Text Placeholder 48">
            <a:extLst>
              <a:ext uri="{FF2B5EF4-FFF2-40B4-BE49-F238E27FC236}">
                <a16:creationId xmlns:a16="http://schemas.microsoft.com/office/drawing/2014/main" id="{00DA3998-06BC-4499-B580-45E1FAF94A44}"/>
              </a:ext>
            </a:extLst>
          </p:cNvPr>
          <p:cNvSpPr>
            <a:spLocks noGrp="1"/>
          </p:cNvSpPr>
          <p:nvPr>
            <p:ph type="body" sz="quarter" idx="19" hasCustomPrompt="1"/>
          </p:nvPr>
        </p:nvSpPr>
        <p:spPr>
          <a:xfrm>
            <a:off x="5163140" y="5099615"/>
            <a:ext cx="4155489" cy="1066235"/>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cxnSp>
        <p:nvCxnSpPr>
          <p:cNvPr id="11" name="Straight Connector 10">
            <a:extLst>
              <a:ext uri="{FF2B5EF4-FFF2-40B4-BE49-F238E27FC236}">
                <a16:creationId xmlns:a16="http://schemas.microsoft.com/office/drawing/2014/main" id="{9BA0C06B-00B7-47D7-8CD8-63F44ACE91B5}"/>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ext Placeholder 7">
            <a:extLst>
              <a:ext uri="{FF2B5EF4-FFF2-40B4-BE49-F238E27FC236}">
                <a16:creationId xmlns:a16="http://schemas.microsoft.com/office/drawing/2014/main" id="{CB7D824C-D2D1-4B5F-A818-FCEBDAA6A830}"/>
              </a:ext>
            </a:extLst>
          </p:cNvPr>
          <p:cNvSpPr>
            <a:spLocks noGrp="1"/>
          </p:cNvSpPr>
          <p:nvPr>
            <p:ph type="body" sz="quarter" idx="22" hasCustomPrompt="1"/>
          </p:nvPr>
        </p:nvSpPr>
        <p:spPr>
          <a:xfrm>
            <a:off x="596900" y="584201"/>
            <a:ext cx="8712200" cy="720724"/>
          </a:xfrm>
          <a:prstGeom prst="rect">
            <a:avLst/>
          </a:prstGeom>
        </p:spPr>
        <p:txBody>
          <a:bodyPr tIns="0" bIns="0" anchor="t">
            <a:noAutofit/>
          </a:bodyPr>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spTree>
    <p:extLst>
      <p:ext uri="{BB962C8B-B14F-4D97-AF65-F5344CB8AC3E}">
        <p14:creationId xmlns:p14="http://schemas.microsoft.com/office/powerpoint/2010/main" val="174978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ighlights of our work 3x2">
    <p:spTree>
      <p:nvGrpSpPr>
        <p:cNvPr id="1" name=""/>
        <p:cNvGrpSpPr/>
        <p:nvPr/>
      </p:nvGrpSpPr>
      <p:grpSpPr>
        <a:xfrm>
          <a:off x="0" y="0"/>
          <a:ext cx="0" cy="0"/>
          <a:chOff x="0" y="0"/>
          <a:chExt cx="0" cy="0"/>
        </a:xfrm>
      </p:grpSpPr>
      <p:sp>
        <p:nvSpPr>
          <p:cNvPr id="28" name="Picture Placeholder 46">
            <a:extLst>
              <a:ext uri="{FF2B5EF4-FFF2-40B4-BE49-F238E27FC236}">
                <a16:creationId xmlns:a16="http://schemas.microsoft.com/office/drawing/2014/main" id="{637B5DF0-92FA-4C1A-BE2E-DCBE724197D0}"/>
              </a:ext>
            </a:extLst>
          </p:cNvPr>
          <p:cNvSpPr>
            <a:spLocks noGrp="1"/>
          </p:cNvSpPr>
          <p:nvPr>
            <p:ph type="pic" sz="quarter" idx="10" hasCustomPrompt="1"/>
          </p:nvPr>
        </p:nvSpPr>
        <p:spPr>
          <a:xfrm>
            <a:off x="587372" y="1520825"/>
            <a:ext cx="2637299" cy="2167987"/>
          </a:xfrm>
          <a:solidFill>
            <a:schemeClr val="accent6"/>
          </a:solidFill>
        </p:spPr>
        <p:txBody>
          <a:bodyPr anchor="ctr">
            <a:noAutofit/>
          </a:bodyPr>
          <a:lstStyle>
            <a:lvl1pPr algn="ctr">
              <a:defRPr sz="1000" b="0"/>
            </a:lvl1pPr>
          </a:lstStyle>
          <a:p>
            <a:r>
              <a:rPr lang="en-GB"/>
              <a:t>CS image here</a:t>
            </a:r>
            <a:endParaRPr lang="en-GB" dirty="0"/>
          </a:p>
        </p:txBody>
      </p:sp>
      <p:sp>
        <p:nvSpPr>
          <p:cNvPr id="29" name="Text Placeholder 48">
            <a:extLst>
              <a:ext uri="{FF2B5EF4-FFF2-40B4-BE49-F238E27FC236}">
                <a16:creationId xmlns:a16="http://schemas.microsoft.com/office/drawing/2014/main" id="{EF8F90AE-B257-4BF3-BB1E-27C15159620E}"/>
              </a:ext>
            </a:extLst>
          </p:cNvPr>
          <p:cNvSpPr>
            <a:spLocks noGrp="1"/>
          </p:cNvSpPr>
          <p:nvPr>
            <p:ph type="body" sz="quarter" idx="11" hasCustomPrompt="1"/>
          </p:nvPr>
        </p:nvSpPr>
        <p:spPr>
          <a:xfrm>
            <a:off x="587372" y="2603351"/>
            <a:ext cx="2637299" cy="108546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dirty="0"/>
              <a:t>Name</a:t>
            </a:r>
          </a:p>
          <a:p>
            <a:pPr lvl="1">
              <a:spcAft>
                <a:spcPts val="0"/>
              </a:spcAft>
            </a:pPr>
            <a:r>
              <a:rPr lang="en-GB" dirty="0"/>
              <a:t>About</a:t>
            </a:r>
          </a:p>
        </p:txBody>
      </p:sp>
      <p:sp>
        <p:nvSpPr>
          <p:cNvPr id="30" name="Picture Placeholder 46">
            <a:extLst>
              <a:ext uri="{FF2B5EF4-FFF2-40B4-BE49-F238E27FC236}">
                <a16:creationId xmlns:a16="http://schemas.microsoft.com/office/drawing/2014/main" id="{31253F75-6CDD-4509-A6DF-1461A6620E52}"/>
              </a:ext>
            </a:extLst>
          </p:cNvPr>
          <p:cNvSpPr>
            <a:spLocks noGrp="1"/>
          </p:cNvSpPr>
          <p:nvPr>
            <p:ph type="pic" sz="quarter" idx="12" hasCustomPrompt="1"/>
          </p:nvPr>
        </p:nvSpPr>
        <p:spPr>
          <a:xfrm>
            <a:off x="3648926" y="1520825"/>
            <a:ext cx="2637299" cy="2167987"/>
          </a:xfrm>
          <a:solidFill>
            <a:schemeClr val="accent6"/>
          </a:solidFill>
        </p:spPr>
        <p:txBody>
          <a:bodyPr anchor="ctr">
            <a:noAutofit/>
          </a:bodyPr>
          <a:lstStyle>
            <a:lvl1pPr algn="ctr">
              <a:defRPr sz="1000" b="0"/>
            </a:lvl1pPr>
          </a:lstStyle>
          <a:p>
            <a:r>
              <a:rPr lang="en-GB"/>
              <a:t>CS image here</a:t>
            </a:r>
            <a:endParaRPr lang="en-GB" dirty="0"/>
          </a:p>
        </p:txBody>
      </p:sp>
      <p:sp>
        <p:nvSpPr>
          <p:cNvPr id="31" name="Text Placeholder 48">
            <a:extLst>
              <a:ext uri="{FF2B5EF4-FFF2-40B4-BE49-F238E27FC236}">
                <a16:creationId xmlns:a16="http://schemas.microsoft.com/office/drawing/2014/main" id="{E3D21A6D-C4C6-4544-95AD-C78D45B907FF}"/>
              </a:ext>
            </a:extLst>
          </p:cNvPr>
          <p:cNvSpPr>
            <a:spLocks noGrp="1"/>
          </p:cNvSpPr>
          <p:nvPr>
            <p:ph type="body" sz="quarter" idx="13" hasCustomPrompt="1"/>
          </p:nvPr>
        </p:nvSpPr>
        <p:spPr>
          <a:xfrm>
            <a:off x="3648926" y="2603351"/>
            <a:ext cx="2637299" cy="108546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dirty="0"/>
              <a:t>Name</a:t>
            </a:r>
          </a:p>
          <a:p>
            <a:pPr lvl="1">
              <a:spcAft>
                <a:spcPts val="0"/>
              </a:spcAft>
            </a:pPr>
            <a:r>
              <a:rPr lang="en-GB" dirty="0"/>
              <a:t>About</a:t>
            </a:r>
          </a:p>
        </p:txBody>
      </p:sp>
      <p:sp>
        <p:nvSpPr>
          <p:cNvPr id="32" name="Picture Placeholder 46">
            <a:extLst>
              <a:ext uri="{FF2B5EF4-FFF2-40B4-BE49-F238E27FC236}">
                <a16:creationId xmlns:a16="http://schemas.microsoft.com/office/drawing/2014/main" id="{D1B09936-5406-4B5B-B28F-D24EA56E3BC3}"/>
              </a:ext>
            </a:extLst>
          </p:cNvPr>
          <p:cNvSpPr>
            <a:spLocks noGrp="1"/>
          </p:cNvSpPr>
          <p:nvPr>
            <p:ph type="pic" sz="quarter" idx="14" hasCustomPrompt="1"/>
          </p:nvPr>
        </p:nvSpPr>
        <p:spPr>
          <a:xfrm>
            <a:off x="6681329" y="1520825"/>
            <a:ext cx="2637299" cy="2167987"/>
          </a:xfrm>
          <a:solidFill>
            <a:schemeClr val="accent6"/>
          </a:solidFill>
        </p:spPr>
        <p:txBody>
          <a:bodyPr anchor="ctr">
            <a:noAutofit/>
          </a:bodyPr>
          <a:lstStyle>
            <a:lvl1pPr algn="ctr">
              <a:defRPr sz="1000" b="0"/>
            </a:lvl1pPr>
          </a:lstStyle>
          <a:p>
            <a:r>
              <a:rPr lang="en-GB"/>
              <a:t>CS image here</a:t>
            </a:r>
            <a:endParaRPr lang="en-GB" dirty="0"/>
          </a:p>
        </p:txBody>
      </p:sp>
      <p:sp>
        <p:nvSpPr>
          <p:cNvPr id="33" name="Text Placeholder 48">
            <a:extLst>
              <a:ext uri="{FF2B5EF4-FFF2-40B4-BE49-F238E27FC236}">
                <a16:creationId xmlns:a16="http://schemas.microsoft.com/office/drawing/2014/main" id="{5B9C63B2-D31F-4F48-B104-57B1350A9F9C}"/>
              </a:ext>
            </a:extLst>
          </p:cNvPr>
          <p:cNvSpPr>
            <a:spLocks noGrp="1"/>
          </p:cNvSpPr>
          <p:nvPr>
            <p:ph type="body" sz="quarter" idx="15" hasCustomPrompt="1"/>
          </p:nvPr>
        </p:nvSpPr>
        <p:spPr>
          <a:xfrm>
            <a:off x="6681329" y="2603351"/>
            <a:ext cx="2637299" cy="108546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4" name="Picture Placeholder 46">
            <a:extLst>
              <a:ext uri="{FF2B5EF4-FFF2-40B4-BE49-F238E27FC236}">
                <a16:creationId xmlns:a16="http://schemas.microsoft.com/office/drawing/2014/main" id="{D6B1107C-C03C-4E9C-8904-58D26275616D}"/>
              </a:ext>
            </a:extLst>
          </p:cNvPr>
          <p:cNvSpPr>
            <a:spLocks noGrp="1"/>
          </p:cNvSpPr>
          <p:nvPr>
            <p:ph type="pic" sz="quarter" idx="18" hasCustomPrompt="1"/>
          </p:nvPr>
        </p:nvSpPr>
        <p:spPr>
          <a:xfrm>
            <a:off x="587372" y="3996647"/>
            <a:ext cx="2637299" cy="2167987"/>
          </a:xfrm>
          <a:solidFill>
            <a:schemeClr val="accent6"/>
          </a:solidFill>
        </p:spPr>
        <p:txBody>
          <a:bodyPr anchor="ctr">
            <a:noAutofit/>
          </a:bodyPr>
          <a:lstStyle>
            <a:lvl1pPr algn="ctr">
              <a:defRPr sz="1000" b="0"/>
            </a:lvl1pPr>
          </a:lstStyle>
          <a:p>
            <a:r>
              <a:rPr lang="en-GB"/>
              <a:t>CS image here</a:t>
            </a:r>
            <a:endParaRPr lang="en-GB" dirty="0"/>
          </a:p>
        </p:txBody>
      </p:sp>
      <p:sp>
        <p:nvSpPr>
          <p:cNvPr id="35" name="Text Placeholder 48">
            <a:extLst>
              <a:ext uri="{FF2B5EF4-FFF2-40B4-BE49-F238E27FC236}">
                <a16:creationId xmlns:a16="http://schemas.microsoft.com/office/drawing/2014/main" id="{00DA3998-06BC-4499-B580-45E1FAF94A44}"/>
              </a:ext>
            </a:extLst>
          </p:cNvPr>
          <p:cNvSpPr>
            <a:spLocks noGrp="1"/>
          </p:cNvSpPr>
          <p:nvPr>
            <p:ph type="body" sz="quarter" idx="19" hasCustomPrompt="1"/>
          </p:nvPr>
        </p:nvSpPr>
        <p:spPr>
          <a:xfrm>
            <a:off x="587372" y="5079173"/>
            <a:ext cx="2637299" cy="108546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6" name="Picture Placeholder 46">
            <a:extLst>
              <a:ext uri="{FF2B5EF4-FFF2-40B4-BE49-F238E27FC236}">
                <a16:creationId xmlns:a16="http://schemas.microsoft.com/office/drawing/2014/main" id="{A277C4E7-8DF7-427F-B8D5-E4E0AD321B2F}"/>
              </a:ext>
            </a:extLst>
          </p:cNvPr>
          <p:cNvSpPr>
            <a:spLocks noGrp="1"/>
          </p:cNvSpPr>
          <p:nvPr>
            <p:ph type="pic" sz="quarter" idx="20" hasCustomPrompt="1"/>
          </p:nvPr>
        </p:nvSpPr>
        <p:spPr>
          <a:xfrm>
            <a:off x="3648926" y="3996647"/>
            <a:ext cx="2637299" cy="2167987"/>
          </a:xfrm>
          <a:solidFill>
            <a:schemeClr val="accent6"/>
          </a:solidFill>
        </p:spPr>
        <p:txBody>
          <a:bodyPr anchor="ctr">
            <a:noAutofit/>
          </a:bodyPr>
          <a:lstStyle>
            <a:lvl1pPr algn="ctr">
              <a:defRPr sz="1000" b="0"/>
            </a:lvl1pPr>
          </a:lstStyle>
          <a:p>
            <a:r>
              <a:rPr lang="en-GB"/>
              <a:t>CS image here</a:t>
            </a:r>
            <a:endParaRPr lang="en-GB" dirty="0"/>
          </a:p>
        </p:txBody>
      </p:sp>
      <p:sp>
        <p:nvSpPr>
          <p:cNvPr id="37" name="Text Placeholder 48">
            <a:extLst>
              <a:ext uri="{FF2B5EF4-FFF2-40B4-BE49-F238E27FC236}">
                <a16:creationId xmlns:a16="http://schemas.microsoft.com/office/drawing/2014/main" id="{23958FA4-1F43-409C-917B-418972814734}"/>
              </a:ext>
            </a:extLst>
          </p:cNvPr>
          <p:cNvSpPr>
            <a:spLocks noGrp="1"/>
          </p:cNvSpPr>
          <p:nvPr>
            <p:ph type="body" sz="quarter" idx="21" hasCustomPrompt="1"/>
          </p:nvPr>
        </p:nvSpPr>
        <p:spPr>
          <a:xfrm>
            <a:off x="3648926" y="5079173"/>
            <a:ext cx="2637299" cy="108546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8" name="Picture Placeholder 46">
            <a:extLst>
              <a:ext uri="{FF2B5EF4-FFF2-40B4-BE49-F238E27FC236}">
                <a16:creationId xmlns:a16="http://schemas.microsoft.com/office/drawing/2014/main" id="{910FA06E-7145-48B5-A087-39874E38AE96}"/>
              </a:ext>
            </a:extLst>
          </p:cNvPr>
          <p:cNvSpPr>
            <a:spLocks noGrp="1"/>
          </p:cNvSpPr>
          <p:nvPr>
            <p:ph type="pic" sz="quarter" idx="22" hasCustomPrompt="1"/>
          </p:nvPr>
        </p:nvSpPr>
        <p:spPr>
          <a:xfrm>
            <a:off x="6681329" y="3996647"/>
            <a:ext cx="2637299" cy="2167987"/>
          </a:xfrm>
          <a:solidFill>
            <a:schemeClr val="accent6"/>
          </a:solidFill>
        </p:spPr>
        <p:txBody>
          <a:bodyPr anchor="ctr">
            <a:noAutofit/>
          </a:bodyPr>
          <a:lstStyle>
            <a:lvl1pPr algn="ctr">
              <a:defRPr sz="1000" b="0"/>
            </a:lvl1pPr>
          </a:lstStyle>
          <a:p>
            <a:r>
              <a:rPr lang="en-GB"/>
              <a:t>CS image here</a:t>
            </a:r>
            <a:endParaRPr lang="en-GB" dirty="0"/>
          </a:p>
        </p:txBody>
      </p:sp>
      <p:sp>
        <p:nvSpPr>
          <p:cNvPr id="39" name="Text Placeholder 48">
            <a:extLst>
              <a:ext uri="{FF2B5EF4-FFF2-40B4-BE49-F238E27FC236}">
                <a16:creationId xmlns:a16="http://schemas.microsoft.com/office/drawing/2014/main" id="{882AD88A-CB5D-46B5-8CB6-E63F3017EA0F}"/>
              </a:ext>
            </a:extLst>
          </p:cNvPr>
          <p:cNvSpPr>
            <a:spLocks noGrp="1"/>
          </p:cNvSpPr>
          <p:nvPr>
            <p:ph type="body" sz="quarter" idx="23" hasCustomPrompt="1"/>
          </p:nvPr>
        </p:nvSpPr>
        <p:spPr>
          <a:xfrm>
            <a:off x="6681329" y="5079173"/>
            <a:ext cx="2637299" cy="108546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cxnSp>
        <p:nvCxnSpPr>
          <p:cNvPr id="15" name="Straight Connector 14">
            <a:extLst>
              <a:ext uri="{FF2B5EF4-FFF2-40B4-BE49-F238E27FC236}">
                <a16:creationId xmlns:a16="http://schemas.microsoft.com/office/drawing/2014/main" id="{F38770EF-77D6-471A-9B5F-0937EEBC9938}"/>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7">
            <a:extLst>
              <a:ext uri="{FF2B5EF4-FFF2-40B4-BE49-F238E27FC236}">
                <a16:creationId xmlns:a16="http://schemas.microsoft.com/office/drawing/2014/main" id="{E1D53D32-012D-48BC-BA79-B4C720293236}"/>
              </a:ext>
            </a:extLst>
          </p:cNvPr>
          <p:cNvSpPr>
            <a:spLocks noGrp="1"/>
          </p:cNvSpPr>
          <p:nvPr>
            <p:ph type="body" sz="quarter" idx="24" hasCustomPrompt="1"/>
          </p:nvPr>
        </p:nvSpPr>
        <p:spPr>
          <a:xfrm>
            <a:off x="596900" y="584201"/>
            <a:ext cx="8712200" cy="720724"/>
          </a:xfrm>
          <a:prstGeom prst="rect">
            <a:avLst/>
          </a:prstGeom>
        </p:spPr>
        <p:txBody>
          <a:bodyPr tIns="0" bIns="0" anchor="t">
            <a:noAutofit/>
          </a:bodyPr>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spTree>
    <p:extLst>
      <p:ext uri="{BB962C8B-B14F-4D97-AF65-F5344CB8AC3E}">
        <p14:creationId xmlns:p14="http://schemas.microsoft.com/office/powerpoint/2010/main" val="94969121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ighlights of our work 4x2">
    <p:spTree>
      <p:nvGrpSpPr>
        <p:cNvPr id="1" name=""/>
        <p:cNvGrpSpPr/>
        <p:nvPr/>
      </p:nvGrpSpPr>
      <p:grpSpPr>
        <a:xfrm>
          <a:off x="0" y="0"/>
          <a:ext cx="0" cy="0"/>
          <a:chOff x="0" y="0"/>
          <a:chExt cx="0" cy="0"/>
        </a:xfrm>
      </p:grpSpPr>
      <p:sp>
        <p:nvSpPr>
          <p:cNvPr id="47" name="Picture Placeholder 46">
            <a:extLst>
              <a:ext uri="{FF2B5EF4-FFF2-40B4-BE49-F238E27FC236}">
                <a16:creationId xmlns:a16="http://schemas.microsoft.com/office/drawing/2014/main" id="{BF03B2D3-F173-47E6-9648-871BE1505489}"/>
              </a:ext>
            </a:extLst>
          </p:cNvPr>
          <p:cNvSpPr>
            <a:spLocks noGrp="1"/>
          </p:cNvSpPr>
          <p:nvPr>
            <p:ph type="pic" sz="quarter" idx="10" hasCustomPrompt="1"/>
          </p:nvPr>
        </p:nvSpPr>
        <p:spPr>
          <a:xfrm>
            <a:off x="606325" y="1530205"/>
            <a:ext cx="1957958" cy="1958400"/>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49" name="Text Placeholder 48">
            <a:extLst>
              <a:ext uri="{FF2B5EF4-FFF2-40B4-BE49-F238E27FC236}">
                <a16:creationId xmlns:a16="http://schemas.microsoft.com/office/drawing/2014/main" id="{F38AE71E-3A7E-49B6-B655-8416752B2FBC}"/>
              </a:ext>
            </a:extLst>
          </p:cNvPr>
          <p:cNvSpPr>
            <a:spLocks noGrp="1"/>
          </p:cNvSpPr>
          <p:nvPr>
            <p:ph type="body" sz="quarter" idx="11" hasCustomPrompt="1"/>
          </p:nvPr>
        </p:nvSpPr>
        <p:spPr>
          <a:xfrm>
            <a:off x="606325" y="2410801"/>
            <a:ext cx="1957958" cy="1114448"/>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50" name="Picture Placeholder 46">
            <a:extLst>
              <a:ext uri="{FF2B5EF4-FFF2-40B4-BE49-F238E27FC236}">
                <a16:creationId xmlns:a16="http://schemas.microsoft.com/office/drawing/2014/main" id="{7BC8369D-0650-401C-957C-12AADB2883DA}"/>
              </a:ext>
            </a:extLst>
          </p:cNvPr>
          <p:cNvSpPr>
            <a:spLocks noGrp="1"/>
          </p:cNvSpPr>
          <p:nvPr>
            <p:ph type="pic" sz="quarter" idx="12" hasCustomPrompt="1"/>
          </p:nvPr>
        </p:nvSpPr>
        <p:spPr>
          <a:xfrm>
            <a:off x="2864090" y="1529991"/>
            <a:ext cx="1957958" cy="1958400"/>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51" name="Text Placeholder 48">
            <a:extLst>
              <a:ext uri="{FF2B5EF4-FFF2-40B4-BE49-F238E27FC236}">
                <a16:creationId xmlns:a16="http://schemas.microsoft.com/office/drawing/2014/main" id="{21BA7A7E-D2FB-4118-86AC-C41AC62257B0}"/>
              </a:ext>
            </a:extLst>
          </p:cNvPr>
          <p:cNvSpPr>
            <a:spLocks noGrp="1"/>
          </p:cNvSpPr>
          <p:nvPr>
            <p:ph type="body" sz="quarter" idx="13" hasCustomPrompt="1"/>
          </p:nvPr>
        </p:nvSpPr>
        <p:spPr>
          <a:xfrm>
            <a:off x="2864090" y="2410587"/>
            <a:ext cx="1957958" cy="1114448"/>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52" name="Picture Placeholder 46">
            <a:extLst>
              <a:ext uri="{FF2B5EF4-FFF2-40B4-BE49-F238E27FC236}">
                <a16:creationId xmlns:a16="http://schemas.microsoft.com/office/drawing/2014/main" id="{05DD608C-897D-49B2-B2F9-2B7F84A11BCA}"/>
              </a:ext>
            </a:extLst>
          </p:cNvPr>
          <p:cNvSpPr>
            <a:spLocks noGrp="1"/>
          </p:cNvSpPr>
          <p:nvPr>
            <p:ph type="pic" sz="quarter" idx="14" hasCustomPrompt="1"/>
          </p:nvPr>
        </p:nvSpPr>
        <p:spPr>
          <a:xfrm>
            <a:off x="5121855" y="1529991"/>
            <a:ext cx="1957958" cy="1958400"/>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53" name="Text Placeholder 48">
            <a:extLst>
              <a:ext uri="{FF2B5EF4-FFF2-40B4-BE49-F238E27FC236}">
                <a16:creationId xmlns:a16="http://schemas.microsoft.com/office/drawing/2014/main" id="{CDB35C09-5B70-472F-A773-0DF5C5330840}"/>
              </a:ext>
            </a:extLst>
          </p:cNvPr>
          <p:cNvSpPr>
            <a:spLocks noGrp="1"/>
          </p:cNvSpPr>
          <p:nvPr>
            <p:ph type="body" sz="quarter" idx="15" hasCustomPrompt="1"/>
          </p:nvPr>
        </p:nvSpPr>
        <p:spPr>
          <a:xfrm>
            <a:off x="5121855" y="2410587"/>
            <a:ext cx="1957958" cy="1114448"/>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56" name="Picture Placeholder 46">
            <a:extLst>
              <a:ext uri="{FF2B5EF4-FFF2-40B4-BE49-F238E27FC236}">
                <a16:creationId xmlns:a16="http://schemas.microsoft.com/office/drawing/2014/main" id="{744EE942-703A-48FA-8E4A-B14567C9A25D}"/>
              </a:ext>
            </a:extLst>
          </p:cNvPr>
          <p:cNvSpPr>
            <a:spLocks noGrp="1"/>
          </p:cNvSpPr>
          <p:nvPr>
            <p:ph type="pic" sz="quarter" idx="18" hasCustomPrompt="1"/>
          </p:nvPr>
        </p:nvSpPr>
        <p:spPr>
          <a:xfrm>
            <a:off x="7360669" y="1529991"/>
            <a:ext cx="1957958" cy="1958400"/>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57" name="Text Placeholder 48">
            <a:extLst>
              <a:ext uri="{FF2B5EF4-FFF2-40B4-BE49-F238E27FC236}">
                <a16:creationId xmlns:a16="http://schemas.microsoft.com/office/drawing/2014/main" id="{5435AE44-EB32-4636-BE71-7843259F2BA9}"/>
              </a:ext>
            </a:extLst>
          </p:cNvPr>
          <p:cNvSpPr>
            <a:spLocks noGrp="1"/>
          </p:cNvSpPr>
          <p:nvPr>
            <p:ph type="body" sz="quarter" idx="19" hasCustomPrompt="1"/>
          </p:nvPr>
        </p:nvSpPr>
        <p:spPr>
          <a:xfrm>
            <a:off x="7360669" y="2410587"/>
            <a:ext cx="1957958" cy="1114448"/>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60" name="Picture Placeholder 46">
            <a:extLst>
              <a:ext uri="{FF2B5EF4-FFF2-40B4-BE49-F238E27FC236}">
                <a16:creationId xmlns:a16="http://schemas.microsoft.com/office/drawing/2014/main" id="{6FCA72C1-7863-4C13-A734-66BFF58D7928}"/>
              </a:ext>
            </a:extLst>
          </p:cNvPr>
          <p:cNvSpPr>
            <a:spLocks noGrp="1"/>
          </p:cNvSpPr>
          <p:nvPr>
            <p:ph type="pic" sz="quarter" idx="20" hasCustomPrompt="1"/>
          </p:nvPr>
        </p:nvSpPr>
        <p:spPr>
          <a:xfrm>
            <a:off x="606325" y="3789813"/>
            <a:ext cx="1957958" cy="1958400"/>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61" name="Text Placeholder 48">
            <a:extLst>
              <a:ext uri="{FF2B5EF4-FFF2-40B4-BE49-F238E27FC236}">
                <a16:creationId xmlns:a16="http://schemas.microsoft.com/office/drawing/2014/main" id="{3D6E3E03-AA1E-4649-B658-66C985B9FDA2}"/>
              </a:ext>
            </a:extLst>
          </p:cNvPr>
          <p:cNvSpPr>
            <a:spLocks noGrp="1"/>
          </p:cNvSpPr>
          <p:nvPr>
            <p:ph type="body" sz="quarter" idx="21" hasCustomPrompt="1"/>
          </p:nvPr>
        </p:nvSpPr>
        <p:spPr>
          <a:xfrm>
            <a:off x="606325" y="4674743"/>
            <a:ext cx="1957958" cy="110057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62" name="Picture Placeholder 46">
            <a:extLst>
              <a:ext uri="{FF2B5EF4-FFF2-40B4-BE49-F238E27FC236}">
                <a16:creationId xmlns:a16="http://schemas.microsoft.com/office/drawing/2014/main" id="{490ED63E-01F1-4A6B-B2C1-2338E43EEB27}"/>
              </a:ext>
            </a:extLst>
          </p:cNvPr>
          <p:cNvSpPr>
            <a:spLocks noGrp="1"/>
          </p:cNvSpPr>
          <p:nvPr>
            <p:ph type="pic" sz="quarter" idx="22" hasCustomPrompt="1"/>
          </p:nvPr>
        </p:nvSpPr>
        <p:spPr>
          <a:xfrm>
            <a:off x="2864090" y="3789599"/>
            <a:ext cx="1957958" cy="1958400"/>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63" name="Text Placeholder 48">
            <a:extLst>
              <a:ext uri="{FF2B5EF4-FFF2-40B4-BE49-F238E27FC236}">
                <a16:creationId xmlns:a16="http://schemas.microsoft.com/office/drawing/2014/main" id="{917A246D-C73C-40AC-B65F-3CA966132D56}"/>
              </a:ext>
            </a:extLst>
          </p:cNvPr>
          <p:cNvSpPr>
            <a:spLocks noGrp="1"/>
          </p:cNvSpPr>
          <p:nvPr>
            <p:ph type="body" sz="quarter" idx="23" hasCustomPrompt="1"/>
          </p:nvPr>
        </p:nvSpPr>
        <p:spPr>
          <a:xfrm>
            <a:off x="2864090" y="4674743"/>
            <a:ext cx="1957958" cy="110057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64" name="Picture Placeholder 46">
            <a:extLst>
              <a:ext uri="{FF2B5EF4-FFF2-40B4-BE49-F238E27FC236}">
                <a16:creationId xmlns:a16="http://schemas.microsoft.com/office/drawing/2014/main" id="{45DC3CE5-41BB-4CF9-8ACE-5439B9CD1CE6}"/>
              </a:ext>
            </a:extLst>
          </p:cNvPr>
          <p:cNvSpPr>
            <a:spLocks noGrp="1"/>
          </p:cNvSpPr>
          <p:nvPr>
            <p:ph type="pic" sz="quarter" idx="24" hasCustomPrompt="1"/>
          </p:nvPr>
        </p:nvSpPr>
        <p:spPr>
          <a:xfrm>
            <a:off x="5121855" y="3780268"/>
            <a:ext cx="1957958" cy="1958400"/>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65" name="Text Placeholder 48">
            <a:extLst>
              <a:ext uri="{FF2B5EF4-FFF2-40B4-BE49-F238E27FC236}">
                <a16:creationId xmlns:a16="http://schemas.microsoft.com/office/drawing/2014/main" id="{3BC82EF5-6DAF-4FB3-9746-86D7140DDD08}"/>
              </a:ext>
            </a:extLst>
          </p:cNvPr>
          <p:cNvSpPr>
            <a:spLocks noGrp="1"/>
          </p:cNvSpPr>
          <p:nvPr>
            <p:ph type="body" sz="quarter" idx="25" hasCustomPrompt="1"/>
          </p:nvPr>
        </p:nvSpPr>
        <p:spPr>
          <a:xfrm>
            <a:off x="5121855" y="4674743"/>
            <a:ext cx="1957958" cy="110057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66" name="Picture Placeholder 46">
            <a:extLst>
              <a:ext uri="{FF2B5EF4-FFF2-40B4-BE49-F238E27FC236}">
                <a16:creationId xmlns:a16="http://schemas.microsoft.com/office/drawing/2014/main" id="{26CF3C92-1F05-48A7-8427-871437E00920}"/>
              </a:ext>
            </a:extLst>
          </p:cNvPr>
          <p:cNvSpPr>
            <a:spLocks noGrp="1"/>
          </p:cNvSpPr>
          <p:nvPr>
            <p:ph type="pic" sz="quarter" idx="26" hasCustomPrompt="1"/>
          </p:nvPr>
        </p:nvSpPr>
        <p:spPr>
          <a:xfrm>
            <a:off x="7360669" y="3780268"/>
            <a:ext cx="1957958" cy="1958400"/>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67" name="Text Placeholder 48">
            <a:extLst>
              <a:ext uri="{FF2B5EF4-FFF2-40B4-BE49-F238E27FC236}">
                <a16:creationId xmlns:a16="http://schemas.microsoft.com/office/drawing/2014/main" id="{23733B2E-AE36-493D-AD33-3058AF178BB7}"/>
              </a:ext>
            </a:extLst>
          </p:cNvPr>
          <p:cNvSpPr>
            <a:spLocks noGrp="1"/>
          </p:cNvSpPr>
          <p:nvPr>
            <p:ph type="body" sz="quarter" idx="27" hasCustomPrompt="1"/>
          </p:nvPr>
        </p:nvSpPr>
        <p:spPr>
          <a:xfrm>
            <a:off x="7360669" y="4674743"/>
            <a:ext cx="1957958" cy="110057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cxnSp>
        <p:nvCxnSpPr>
          <p:cNvPr id="19" name="Straight Connector 18">
            <a:extLst>
              <a:ext uri="{FF2B5EF4-FFF2-40B4-BE49-F238E27FC236}">
                <a16:creationId xmlns:a16="http://schemas.microsoft.com/office/drawing/2014/main" id="{E6752122-BD51-4B98-9FA2-75B32801AC84}"/>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ext Placeholder 7">
            <a:extLst>
              <a:ext uri="{FF2B5EF4-FFF2-40B4-BE49-F238E27FC236}">
                <a16:creationId xmlns:a16="http://schemas.microsoft.com/office/drawing/2014/main" id="{BA2780EE-1D9E-46C9-8E36-242796ED772A}"/>
              </a:ext>
            </a:extLst>
          </p:cNvPr>
          <p:cNvSpPr>
            <a:spLocks noGrp="1"/>
          </p:cNvSpPr>
          <p:nvPr>
            <p:ph type="body" sz="quarter" idx="28" hasCustomPrompt="1"/>
          </p:nvPr>
        </p:nvSpPr>
        <p:spPr>
          <a:xfrm>
            <a:off x="596900" y="584201"/>
            <a:ext cx="8712200" cy="720724"/>
          </a:xfrm>
          <a:prstGeom prst="rect">
            <a:avLst/>
          </a:prstGeom>
        </p:spPr>
        <p:txBody>
          <a:bodyPr tIns="0" bIns="0" anchor="t"/>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spTree>
    <p:extLst>
      <p:ext uri="{BB962C8B-B14F-4D97-AF65-F5344CB8AC3E}">
        <p14:creationId xmlns:p14="http://schemas.microsoft.com/office/powerpoint/2010/main" val="78879229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ighlights of our work 3x3">
    <p:spTree>
      <p:nvGrpSpPr>
        <p:cNvPr id="1" name=""/>
        <p:cNvGrpSpPr/>
        <p:nvPr/>
      </p:nvGrpSpPr>
      <p:grpSpPr>
        <a:xfrm>
          <a:off x="0" y="0"/>
          <a:ext cx="0" cy="0"/>
          <a:chOff x="0" y="0"/>
          <a:chExt cx="0" cy="0"/>
        </a:xfrm>
      </p:grpSpPr>
      <p:sp>
        <p:nvSpPr>
          <p:cNvPr id="28" name="Picture Placeholder 46">
            <a:extLst>
              <a:ext uri="{FF2B5EF4-FFF2-40B4-BE49-F238E27FC236}">
                <a16:creationId xmlns:a16="http://schemas.microsoft.com/office/drawing/2014/main" id="{637B5DF0-92FA-4C1A-BE2E-DCBE724197D0}"/>
              </a:ext>
            </a:extLst>
          </p:cNvPr>
          <p:cNvSpPr>
            <a:spLocks noGrp="1"/>
          </p:cNvSpPr>
          <p:nvPr>
            <p:ph type="pic" sz="quarter" idx="10" hasCustomPrompt="1"/>
          </p:nvPr>
        </p:nvSpPr>
        <p:spPr>
          <a:xfrm>
            <a:off x="587371" y="1520825"/>
            <a:ext cx="2811651" cy="1344755"/>
          </a:xfrm>
          <a:solidFill>
            <a:schemeClr val="accent6"/>
          </a:solidFill>
        </p:spPr>
        <p:txBody>
          <a:bodyPr anchor="ctr">
            <a:noAutofit/>
          </a:bodyPr>
          <a:lstStyle>
            <a:lvl1pPr algn="ctr">
              <a:defRPr sz="1000" b="0"/>
            </a:lvl1pPr>
          </a:lstStyle>
          <a:p>
            <a:r>
              <a:rPr lang="en-GB"/>
              <a:t>CS image here</a:t>
            </a:r>
            <a:endParaRPr lang="en-GB" dirty="0"/>
          </a:p>
        </p:txBody>
      </p:sp>
      <p:sp>
        <p:nvSpPr>
          <p:cNvPr id="29" name="Text Placeholder 48">
            <a:extLst>
              <a:ext uri="{FF2B5EF4-FFF2-40B4-BE49-F238E27FC236}">
                <a16:creationId xmlns:a16="http://schemas.microsoft.com/office/drawing/2014/main" id="{EF8F90AE-B257-4BF3-BB1E-27C15159620E}"/>
              </a:ext>
            </a:extLst>
          </p:cNvPr>
          <p:cNvSpPr>
            <a:spLocks noGrp="1"/>
          </p:cNvSpPr>
          <p:nvPr>
            <p:ph type="body" sz="quarter" idx="11" hasCustomPrompt="1"/>
          </p:nvPr>
        </p:nvSpPr>
        <p:spPr>
          <a:xfrm>
            <a:off x="587371" y="1967735"/>
            <a:ext cx="2811651" cy="90548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0" name="Picture Placeholder 46">
            <a:extLst>
              <a:ext uri="{FF2B5EF4-FFF2-40B4-BE49-F238E27FC236}">
                <a16:creationId xmlns:a16="http://schemas.microsoft.com/office/drawing/2014/main" id="{31253F75-6CDD-4509-A6DF-1461A6620E52}"/>
              </a:ext>
            </a:extLst>
          </p:cNvPr>
          <p:cNvSpPr>
            <a:spLocks noGrp="1"/>
          </p:cNvSpPr>
          <p:nvPr>
            <p:ph type="pic" sz="quarter" idx="12" hasCustomPrompt="1"/>
          </p:nvPr>
        </p:nvSpPr>
        <p:spPr>
          <a:xfrm>
            <a:off x="3547175" y="1520825"/>
            <a:ext cx="2811651" cy="1344755"/>
          </a:xfrm>
          <a:solidFill>
            <a:schemeClr val="accent6"/>
          </a:solidFill>
        </p:spPr>
        <p:txBody>
          <a:bodyPr anchor="ctr">
            <a:noAutofit/>
          </a:bodyPr>
          <a:lstStyle>
            <a:lvl1pPr algn="ctr">
              <a:defRPr sz="1000" b="0"/>
            </a:lvl1pPr>
          </a:lstStyle>
          <a:p>
            <a:r>
              <a:rPr lang="en-GB"/>
              <a:t>CS image here</a:t>
            </a:r>
            <a:endParaRPr lang="en-GB" dirty="0"/>
          </a:p>
        </p:txBody>
      </p:sp>
      <p:sp>
        <p:nvSpPr>
          <p:cNvPr id="31" name="Text Placeholder 48">
            <a:extLst>
              <a:ext uri="{FF2B5EF4-FFF2-40B4-BE49-F238E27FC236}">
                <a16:creationId xmlns:a16="http://schemas.microsoft.com/office/drawing/2014/main" id="{E3D21A6D-C4C6-4544-95AD-C78D45B907FF}"/>
              </a:ext>
            </a:extLst>
          </p:cNvPr>
          <p:cNvSpPr>
            <a:spLocks noGrp="1"/>
          </p:cNvSpPr>
          <p:nvPr>
            <p:ph type="body" sz="quarter" idx="13" hasCustomPrompt="1"/>
          </p:nvPr>
        </p:nvSpPr>
        <p:spPr>
          <a:xfrm>
            <a:off x="3547175" y="1967735"/>
            <a:ext cx="2811651" cy="90548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2" name="Picture Placeholder 46">
            <a:extLst>
              <a:ext uri="{FF2B5EF4-FFF2-40B4-BE49-F238E27FC236}">
                <a16:creationId xmlns:a16="http://schemas.microsoft.com/office/drawing/2014/main" id="{D1B09936-5406-4B5B-B28F-D24EA56E3BC3}"/>
              </a:ext>
            </a:extLst>
          </p:cNvPr>
          <p:cNvSpPr>
            <a:spLocks noGrp="1"/>
          </p:cNvSpPr>
          <p:nvPr>
            <p:ph type="pic" sz="quarter" idx="14" hasCustomPrompt="1"/>
          </p:nvPr>
        </p:nvSpPr>
        <p:spPr>
          <a:xfrm>
            <a:off x="6506980" y="1520825"/>
            <a:ext cx="2811651" cy="1344755"/>
          </a:xfrm>
          <a:solidFill>
            <a:schemeClr val="accent6"/>
          </a:solidFill>
        </p:spPr>
        <p:txBody>
          <a:bodyPr anchor="ctr">
            <a:noAutofit/>
          </a:bodyPr>
          <a:lstStyle>
            <a:lvl1pPr algn="ctr">
              <a:defRPr sz="1000" b="0"/>
            </a:lvl1pPr>
          </a:lstStyle>
          <a:p>
            <a:r>
              <a:rPr lang="en-GB"/>
              <a:t>CS image here</a:t>
            </a:r>
            <a:endParaRPr lang="en-GB" dirty="0"/>
          </a:p>
        </p:txBody>
      </p:sp>
      <p:sp>
        <p:nvSpPr>
          <p:cNvPr id="33" name="Text Placeholder 48">
            <a:extLst>
              <a:ext uri="{FF2B5EF4-FFF2-40B4-BE49-F238E27FC236}">
                <a16:creationId xmlns:a16="http://schemas.microsoft.com/office/drawing/2014/main" id="{5B9C63B2-D31F-4F48-B104-57B1350A9F9C}"/>
              </a:ext>
            </a:extLst>
          </p:cNvPr>
          <p:cNvSpPr>
            <a:spLocks noGrp="1"/>
          </p:cNvSpPr>
          <p:nvPr>
            <p:ph type="body" sz="quarter" idx="15" hasCustomPrompt="1"/>
          </p:nvPr>
        </p:nvSpPr>
        <p:spPr>
          <a:xfrm>
            <a:off x="6506980" y="1967735"/>
            <a:ext cx="2811651" cy="90548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4" name="Picture Placeholder 46">
            <a:extLst>
              <a:ext uri="{FF2B5EF4-FFF2-40B4-BE49-F238E27FC236}">
                <a16:creationId xmlns:a16="http://schemas.microsoft.com/office/drawing/2014/main" id="{D6B1107C-C03C-4E9C-8904-58D26275616D}"/>
              </a:ext>
            </a:extLst>
          </p:cNvPr>
          <p:cNvSpPr>
            <a:spLocks noGrp="1"/>
          </p:cNvSpPr>
          <p:nvPr>
            <p:ph type="pic" sz="quarter" idx="18" hasCustomPrompt="1"/>
          </p:nvPr>
        </p:nvSpPr>
        <p:spPr>
          <a:xfrm>
            <a:off x="587371" y="3163325"/>
            <a:ext cx="2811651" cy="1344755"/>
          </a:xfrm>
          <a:solidFill>
            <a:schemeClr val="accent6"/>
          </a:solidFill>
        </p:spPr>
        <p:txBody>
          <a:bodyPr anchor="ctr">
            <a:noAutofit/>
          </a:bodyPr>
          <a:lstStyle>
            <a:lvl1pPr algn="ctr">
              <a:defRPr sz="1000" b="0"/>
            </a:lvl1pPr>
          </a:lstStyle>
          <a:p>
            <a:r>
              <a:rPr lang="en-GB"/>
              <a:t>CS image here</a:t>
            </a:r>
            <a:endParaRPr lang="en-GB" dirty="0"/>
          </a:p>
        </p:txBody>
      </p:sp>
      <p:sp>
        <p:nvSpPr>
          <p:cNvPr id="35" name="Text Placeholder 48">
            <a:extLst>
              <a:ext uri="{FF2B5EF4-FFF2-40B4-BE49-F238E27FC236}">
                <a16:creationId xmlns:a16="http://schemas.microsoft.com/office/drawing/2014/main" id="{00DA3998-06BC-4499-B580-45E1FAF94A44}"/>
              </a:ext>
            </a:extLst>
          </p:cNvPr>
          <p:cNvSpPr>
            <a:spLocks noGrp="1"/>
          </p:cNvSpPr>
          <p:nvPr>
            <p:ph type="body" sz="quarter" idx="19" hasCustomPrompt="1"/>
          </p:nvPr>
        </p:nvSpPr>
        <p:spPr>
          <a:xfrm>
            <a:off x="587371" y="3610235"/>
            <a:ext cx="2811651" cy="90548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6" name="Picture Placeholder 46">
            <a:extLst>
              <a:ext uri="{FF2B5EF4-FFF2-40B4-BE49-F238E27FC236}">
                <a16:creationId xmlns:a16="http://schemas.microsoft.com/office/drawing/2014/main" id="{A277C4E7-8DF7-427F-B8D5-E4E0AD321B2F}"/>
              </a:ext>
            </a:extLst>
          </p:cNvPr>
          <p:cNvSpPr>
            <a:spLocks noGrp="1"/>
          </p:cNvSpPr>
          <p:nvPr>
            <p:ph type="pic" sz="quarter" idx="20" hasCustomPrompt="1"/>
          </p:nvPr>
        </p:nvSpPr>
        <p:spPr>
          <a:xfrm>
            <a:off x="3547175" y="3163325"/>
            <a:ext cx="2811651" cy="1344755"/>
          </a:xfrm>
          <a:solidFill>
            <a:schemeClr val="accent6"/>
          </a:solidFill>
        </p:spPr>
        <p:txBody>
          <a:bodyPr anchor="ctr">
            <a:noAutofit/>
          </a:bodyPr>
          <a:lstStyle>
            <a:lvl1pPr algn="ctr">
              <a:defRPr sz="1000" b="0"/>
            </a:lvl1pPr>
          </a:lstStyle>
          <a:p>
            <a:r>
              <a:rPr lang="en-GB"/>
              <a:t>CS image here</a:t>
            </a:r>
            <a:endParaRPr lang="en-GB" dirty="0"/>
          </a:p>
        </p:txBody>
      </p:sp>
      <p:sp>
        <p:nvSpPr>
          <p:cNvPr id="37" name="Text Placeholder 48">
            <a:extLst>
              <a:ext uri="{FF2B5EF4-FFF2-40B4-BE49-F238E27FC236}">
                <a16:creationId xmlns:a16="http://schemas.microsoft.com/office/drawing/2014/main" id="{23958FA4-1F43-409C-917B-418972814734}"/>
              </a:ext>
            </a:extLst>
          </p:cNvPr>
          <p:cNvSpPr>
            <a:spLocks noGrp="1"/>
          </p:cNvSpPr>
          <p:nvPr>
            <p:ph type="body" sz="quarter" idx="21" hasCustomPrompt="1"/>
          </p:nvPr>
        </p:nvSpPr>
        <p:spPr>
          <a:xfrm>
            <a:off x="3547175" y="3610235"/>
            <a:ext cx="2811651" cy="90548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38" name="Picture Placeholder 46">
            <a:extLst>
              <a:ext uri="{FF2B5EF4-FFF2-40B4-BE49-F238E27FC236}">
                <a16:creationId xmlns:a16="http://schemas.microsoft.com/office/drawing/2014/main" id="{910FA06E-7145-48B5-A087-39874E38AE96}"/>
              </a:ext>
            </a:extLst>
          </p:cNvPr>
          <p:cNvSpPr>
            <a:spLocks noGrp="1"/>
          </p:cNvSpPr>
          <p:nvPr>
            <p:ph type="pic" sz="quarter" idx="22" hasCustomPrompt="1"/>
          </p:nvPr>
        </p:nvSpPr>
        <p:spPr>
          <a:xfrm>
            <a:off x="6506980" y="3163325"/>
            <a:ext cx="2811651" cy="1344755"/>
          </a:xfrm>
          <a:solidFill>
            <a:schemeClr val="accent6"/>
          </a:solidFill>
        </p:spPr>
        <p:txBody>
          <a:bodyPr anchor="ctr">
            <a:noAutofit/>
          </a:bodyPr>
          <a:lstStyle>
            <a:lvl1pPr algn="ctr">
              <a:defRPr sz="1000" b="0"/>
            </a:lvl1pPr>
          </a:lstStyle>
          <a:p>
            <a:r>
              <a:rPr lang="en-GB"/>
              <a:t>CS image here</a:t>
            </a:r>
            <a:endParaRPr lang="en-GB" dirty="0"/>
          </a:p>
        </p:txBody>
      </p:sp>
      <p:sp>
        <p:nvSpPr>
          <p:cNvPr id="39" name="Text Placeholder 48">
            <a:extLst>
              <a:ext uri="{FF2B5EF4-FFF2-40B4-BE49-F238E27FC236}">
                <a16:creationId xmlns:a16="http://schemas.microsoft.com/office/drawing/2014/main" id="{882AD88A-CB5D-46B5-8CB6-E63F3017EA0F}"/>
              </a:ext>
            </a:extLst>
          </p:cNvPr>
          <p:cNvSpPr>
            <a:spLocks noGrp="1"/>
          </p:cNvSpPr>
          <p:nvPr>
            <p:ph type="body" sz="quarter" idx="23" hasCustomPrompt="1"/>
          </p:nvPr>
        </p:nvSpPr>
        <p:spPr>
          <a:xfrm>
            <a:off x="6506980" y="3610235"/>
            <a:ext cx="2811651" cy="90548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40" name="Picture Placeholder 46">
            <a:extLst>
              <a:ext uri="{FF2B5EF4-FFF2-40B4-BE49-F238E27FC236}">
                <a16:creationId xmlns:a16="http://schemas.microsoft.com/office/drawing/2014/main" id="{E37CF0EA-E1D8-4065-BE56-80197FE0CEC4}"/>
              </a:ext>
            </a:extLst>
          </p:cNvPr>
          <p:cNvSpPr>
            <a:spLocks noGrp="1"/>
          </p:cNvSpPr>
          <p:nvPr>
            <p:ph type="pic" sz="quarter" idx="24" hasCustomPrompt="1"/>
          </p:nvPr>
        </p:nvSpPr>
        <p:spPr>
          <a:xfrm>
            <a:off x="587371" y="4821095"/>
            <a:ext cx="2811651" cy="1344755"/>
          </a:xfrm>
          <a:solidFill>
            <a:schemeClr val="accent6"/>
          </a:solidFill>
        </p:spPr>
        <p:txBody>
          <a:bodyPr anchor="ctr">
            <a:noAutofit/>
          </a:bodyPr>
          <a:lstStyle>
            <a:lvl1pPr algn="ctr">
              <a:defRPr sz="1000" b="0"/>
            </a:lvl1pPr>
          </a:lstStyle>
          <a:p>
            <a:r>
              <a:rPr lang="en-GB"/>
              <a:t>CS image here</a:t>
            </a:r>
            <a:endParaRPr lang="en-GB" dirty="0"/>
          </a:p>
        </p:txBody>
      </p:sp>
      <p:sp>
        <p:nvSpPr>
          <p:cNvPr id="41" name="Text Placeholder 48">
            <a:extLst>
              <a:ext uri="{FF2B5EF4-FFF2-40B4-BE49-F238E27FC236}">
                <a16:creationId xmlns:a16="http://schemas.microsoft.com/office/drawing/2014/main" id="{6E710CD5-9C5F-45D5-981A-BC40779B9E67}"/>
              </a:ext>
            </a:extLst>
          </p:cNvPr>
          <p:cNvSpPr>
            <a:spLocks noGrp="1"/>
          </p:cNvSpPr>
          <p:nvPr>
            <p:ph type="body" sz="quarter" idx="25" hasCustomPrompt="1"/>
          </p:nvPr>
        </p:nvSpPr>
        <p:spPr>
          <a:xfrm>
            <a:off x="587371" y="5260370"/>
            <a:ext cx="2811651" cy="90548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42" name="Picture Placeholder 46">
            <a:extLst>
              <a:ext uri="{FF2B5EF4-FFF2-40B4-BE49-F238E27FC236}">
                <a16:creationId xmlns:a16="http://schemas.microsoft.com/office/drawing/2014/main" id="{E24DE2A0-2BA7-4C52-B3E8-96DE523F3A9A}"/>
              </a:ext>
            </a:extLst>
          </p:cNvPr>
          <p:cNvSpPr>
            <a:spLocks noGrp="1"/>
          </p:cNvSpPr>
          <p:nvPr>
            <p:ph type="pic" sz="quarter" idx="26" hasCustomPrompt="1"/>
          </p:nvPr>
        </p:nvSpPr>
        <p:spPr>
          <a:xfrm>
            <a:off x="3547175" y="4821094"/>
            <a:ext cx="2811651" cy="1344755"/>
          </a:xfrm>
          <a:solidFill>
            <a:schemeClr val="accent6"/>
          </a:solidFill>
        </p:spPr>
        <p:txBody>
          <a:bodyPr anchor="ctr">
            <a:noAutofit/>
          </a:bodyPr>
          <a:lstStyle>
            <a:lvl1pPr algn="ctr">
              <a:defRPr sz="1000" b="0"/>
            </a:lvl1pPr>
          </a:lstStyle>
          <a:p>
            <a:r>
              <a:rPr lang="en-GB"/>
              <a:t>CS image here</a:t>
            </a:r>
            <a:endParaRPr lang="en-GB" dirty="0"/>
          </a:p>
        </p:txBody>
      </p:sp>
      <p:sp>
        <p:nvSpPr>
          <p:cNvPr id="43" name="Text Placeholder 48">
            <a:extLst>
              <a:ext uri="{FF2B5EF4-FFF2-40B4-BE49-F238E27FC236}">
                <a16:creationId xmlns:a16="http://schemas.microsoft.com/office/drawing/2014/main" id="{AD207543-E707-4C7A-A0E2-4B57C6427915}"/>
              </a:ext>
            </a:extLst>
          </p:cNvPr>
          <p:cNvSpPr>
            <a:spLocks noGrp="1"/>
          </p:cNvSpPr>
          <p:nvPr>
            <p:ph type="body" sz="quarter" idx="27" hasCustomPrompt="1"/>
          </p:nvPr>
        </p:nvSpPr>
        <p:spPr>
          <a:xfrm>
            <a:off x="3547175" y="5260370"/>
            <a:ext cx="2811651" cy="90548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44" name="Picture Placeholder 46">
            <a:extLst>
              <a:ext uri="{FF2B5EF4-FFF2-40B4-BE49-F238E27FC236}">
                <a16:creationId xmlns:a16="http://schemas.microsoft.com/office/drawing/2014/main" id="{798FE37E-0431-4AF7-85E7-35F799A8A100}"/>
              </a:ext>
            </a:extLst>
          </p:cNvPr>
          <p:cNvSpPr>
            <a:spLocks noGrp="1"/>
          </p:cNvSpPr>
          <p:nvPr>
            <p:ph type="pic" sz="quarter" idx="28" hasCustomPrompt="1"/>
          </p:nvPr>
        </p:nvSpPr>
        <p:spPr>
          <a:xfrm>
            <a:off x="6506980" y="4821094"/>
            <a:ext cx="2811651" cy="1344755"/>
          </a:xfrm>
          <a:solidFill>
            <a:schemeClr val="accent6"/>
          </a:solidFill>
        </p:spPr>
        <p:txBody>
          <a:bodyPr anchor="ctr">
            <a:noAutofit/>
          </a:bodyPr>
          <a:lstStyle>
            <a:lvl1pPr algn="ctr">
              <a:defRPr sz="1000" b="0"/>
            </a:lvl1pPr>
          </a:lstStyle>
          <a:p>
            <a:r>
              <a:rPr lang="en-GB"/>
              <a:t>CS image here</a:t>
            </a:r>
            <a:endParaRPr lang="en-GB" dirty="0"/>
          </a:p>
        </p:txBody>
      </p:sp>
      <p:sp>
        <p:nvSpPr>
          <p:cNvPr id="45" name="Text Placeholder 48">
            <a:extLst>
              <a:ext uri="{FF2B5EF4-FFF2-40B4-BE49-F238E27FC236}">
                <a16:creationId xmlns:a16="http://schemas.microsoft.com/office/drawing/2014/main" id="{0EE9018A-D2E2-44F2-8A1B-524A17AC8F2B}"/>
              </a:ext>
            </a:extLst>
          </p:cNvPr>
          <p:cNvSpPr>
            <a:spLocks noGrp="1"/>
          </p:cNvSpPr>
          <p:nvPr>
            <p:ph type="body" sz="quarter" idx="29" hasCustomPrompt="1"/>
          </p:nvPr>
        </p:nvSpPr>
        <p:spPr>
          <a:xfrm>
            <a:off x="6506980" y="5260370"/>
            <a:ext cx="2811651" cy="905480"/>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cxnSp>
        <p:nvCxnSpPr>
          <p:cNvPr id="21" name="Straight Connector 20">
            <a:extLst>
              <a:ext uri="{FF2B5EF4-FFF2-40B4-BE49-F238E27FC236}">
                <a16:creationId xmlns:a16="http://schemas.microsoft.com/office/drawing/2014/main" id="{C616193A-36C2-43CE-98CF-FFBC068CF465}"/>
              </a:ext>
            </a:extLst>
          </p:cNvPr>
          <p:cNvCxnSpPr>
            <a:cxnSpLocks/>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Text Placeholder 7">
            <a:extLst>
              <a:ext uri="{FF2B5EF4-FFF2-40B4-BE49-F238E27FC236}">
                <a16:creationId xmlns:a16="http://schemas.microsoft.com/office/drawing/2014/main" id="{932D78F6-7D25-4EF9-BF98-F6E722091A0E}"/>
              </a:ext>
            </a:extLst>
          </p:cNvPr>
          <p:cNvSpPr>
            <a:spLocks noGrp="1"/>
          </p:cNvSpPr>
          <p:nvPr>
            <p:ph type="body" sz="quarter" idx="30" hasCustomPrompt="1"/>
          </p:nvPr>
        </p:nvSpPr>
        <p:spPr>
          <a:xfrm>
            <a:off x="596900" y="584201"/>
            <a:ext cx="8712200" cy="720724"/>
          </a:xfrm>
          <a:prstGeom prst="rect">
            <a:avLst/>
          </a:prstGeom>
        </p:spPr>
        <p:txBody>
          <a:bodyPr tIns="0" bIns="0" anchor="t">
            <a:noAutofit/>
          </a:bodyPr>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spTree>
    <p:extLst>
      <p:ext uri="{BB962C8B-B14F-4D97-AF65-F5344CB8AC3E}">
        <p14:creationId xmlns:p14="http://schemas.microsoft.com/office/powerpoint/2010/main" val="321063229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ighlights of our work 3x4">
    <p:spTree>
      <p:nvGrpSpPr>
        <p:cNvPr id="1" name=""/>
        <p:cNvGrpSpPr/>
        <p:nvPr/>
      </p:nvGrpSpPr>
      <p:grpSpPr>
        <a:xfrm>
          <a:off x="0" y="0"/>
          <a:ext cx="0" cy="0"/>
          <a:chOff x="0" y="0"/>
          <a:chExt cx="0" cy="0"/>
        </a:xfrm>
      </p:grpSpPr>
      <p:sp>
        <p:nvSpPr>
          <p:cNvPr id="47" name="Picture Placeholder 46">
            <a:extLst>
              <a:ext uri="{FF2B5EF4-FFF2-40B4-BE49-F238E27FC236}">
                <a16:creationId xmlns:a16="http://schemas.microsoft.com/office/drawing/2014/main" id="{BF03B2D3-F173-47E6-9648-871BE1505489}"/>
              </a:ext>
            </a:extLst>
          </p:cNvPr>
          <p:cNvSpPr>
            <a:spLocks noGrp="1"/>
          </p:cNvSpPr>
          <p:nvPr>
            <p:ph type="pic" sz="quarter" idx="10" hasCustomPrompt="1"/>
          </p:nvPr>
        </p:nvSpPr>
        <p:spPr>
          <a:xfrm>
            <a:off x="587370" y="1527845"/>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49" name="Text Placeholder 48">
            <a:extLst>
              <a:ext uri="{FF2B5EF4-FFF2-40B4-BE49-F238E27FC236}">
                <a16:creationId xmlns:a16="http://schemas.microsoft.com/office/drawing/2014/main" id="{F38AE71E-3A7E-49B6-B655-8416752B2FBC}"/>
              </a:ext>
            </a:extLst>
          </p:cNvPr>
          <p:cNvSpPr>
            <a:spLocks noGrp="1"/>
          </p:cNvSpPr>
          <p:nvPr>
            <p:ph type="body" sz="quarter" idx="11" hasCustomPrompt="1"/>
          </p:nvPr>
        </p:nvSpPr>
        <p:spPr>
          <a:xfrm>
            <a:off x="587370" y="1815682"/>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50" name="Picture Placeholder 46">
            <a:extLst>
              <a:ext uri="{FF2B5EF4-FFF2-40B4-BE49-F238E27FC236}">
                <a16:creationId xmlns:a16="http://schemas.microsoft.com/office/drawing/2014/main" id="{7BC8369D-0650-401C-957C-12AADB2883DA}"/>
              </a:ext>
            </a:extLst>
          </p:cNvPr>
          <p:cNvSpPr>
            <a:spLocks noGrp="1"/>
          </p:cNvSpPr>
          <p:nvPr>
            <p:ph type="pic" sz="quarter" idx="12" hasCustomPrompt="1"/>
          </p:nvPr>
        </p:nvSpPr>
        <p:spPr>
          <a:xfrm>
            <a:off x="3519879" y="1527845"/>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51" name="Text Placeholder 48">
            <a:extLst>
              <a:ext uri="{FF2B5EF4-FFF2-40B4-BE49-F238E27FC236}">
                <a16:creationId xmlns:a16="http://schemas.microsoft.com/office/drawing/2014/main" id="{21BA7A7E-D2FB-4118-86AC-C41AC62257B0}"/>
              </a:ext>
            </a:extLst>
          </p:cNvPr>
          <p:cNvSpPr>
            <a:spLocks noGrp="1"/>
          </p:cNvSpPr>
          <p:nvPr>
            <p:ph type="body" sz="quarter" idx="13" hasCustomPrompt="1"/>
          </p:nvPr>
        </p:nvSpPr>
        <p:spPr>
          <a:xfrm>
            <a:off x="3519879" y="1815682"/>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52" name="Picture Placeholder 46">
            <a:extLst>
              <a:ext uri="{FF2B5EF4-FFF2-40B4-BE49-F238E27FC236}">
                <a16:creationId xmlns:a16="http://schemas.microsoft.com/office/drawing/2014/main" id="{05DD608C-897D-49B2-B2F9-2B7F84A11BCA}"/>
              </a:ext>
            </a:extLst>
          </p:cNvPr>
          <p:cNvSpPr>
            <a:spLocks noGrp="1"/>
          </p:cNvSpPr>
          <p:nvPr>
            <p:ph type="pic" sz="quarter" idx="14" hasCustomPrompt="1"/>
          </p:nvPr>
        </p:nvSpPr>
        <p:spPr>
          <a:xfrm>
            <a:off x="6452388" y="1527845"/>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53" name="Text Placeholder 48">
            <a:extLst>
              <a:ext uri="{FF2B5EF4-FFF2-40B4-BE49-F238E27FC236}">
                <a16:creationId xmlns:a16="http://schemas.microsoft.com/office/drawing/2014/main" id="{CDB35C09-5B70-472F-A773-0DF5C5330840}"/>
              </a:ext>
            </a:extLst>
          </p:cNvPr>
          <p:cNvSpPr>
            <a:spLocks noGrp="1"/>
          </p:cNvSpPr>
          <p:nvPr>
            <p:ph type="body" sz="quarter" idx="15" hasCustomPrompt="1"/>
          </p:nvPr>
        </p:nvSpPr>
        <p:spPr>
          <a:xfrm>
            <a:off x="6452388" y="1815682"/>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56" name="Picture Placeholder 46">
            <a:extLst>
              <a:ext uri="{FF2B5EF4-FFF2-40B4-BE49-F238E27FC236}">
                <a16:creationId xmlns:a16="http://schemas.microsoft.com/office/drawing/2014/main" id="{744EE942-703A-48FA-8E4A-B14567C9A25D}"/>
              </a:ext>
            </a:extLst>
          </p:cNvPr>
          <p:cNvSpPr>
            <a:spLocks noGrp="1"/>
          </p:cNvSpPr>
          <p:nvPr>
            <p:ph type="pic" sz="quarter" idx="18" hasCustomPrompt="1"/>
          </p:nvPr>
        </p:nvSpPr>
        <p:spPr>
          <a:xfrm>
            <a:off x="587370" y="2709445"/>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57" name="Text Placeholder 48">
            <a:extLst>
              <a:ext uri="{FF2B5EF4-FFF2-40B4-BE49-F238E27FC236}">
                <a16:creationId xmlns:a16="http://schemas.microsoft.com/office/drawing/2014/main" id="{5435AE44-EB32-4636-BE71-7843259F2BA9}"/>
              </a:ext>
            </a:extLst>
          </p:cNvPr>
          <p:cNvSpPr>
            <a:spLocks noGrp="1"/>
          </p:cNvSpPr>
          <p:nvPr>
            <p:ph type="body" sz="quarter" idx="19" hasCustomPrompt="1"/>
          </p:nvPr>
        </p:nvSpPr>
        <p:spPr>
          <a:xfrm>
            <a:off x="587370" y="2997282"/>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60" name="Picture Placeholder 46">
            <a:extLst>
              <a:ext uri="{FF2B5EF4-FFF2-40B4-BE49-F238E27FC236}">
                <a16:creationId xmlns:a16="http://schemas.microsoft.com/office/drawing/2014/main" id="{6FCA72C1-7863-4C13-A734-66BFF58D7928}"/>
              </a:ext>
            </a:extLst>
          </p:cNvPr>
          <p:cNvSpPr>
            <a:spLocks noGrp="1"/>
          </p:cNvSpPr>
          <p:nvPr>
            <p:ph type="pic" sz="quarter" idx="20" hasCustomPrompt="1"/>
          </p:nvPr>
        </p:nvSpPr>
        <p:spPr>
          <a:xfrm>
            <a:off x="3519879" y="2709445"/>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61" name="Text Placeholder 48">
            <a:extLst>
              <a:ext uri="{FF2B5EF4-FFF2-40B4-BE49-F238E27FC236}">
                <a16:creationId xmlns:a16="http://schemas.microsoft.com/office/drawing/2014/main" id="{3D6E3E03-AA1E-4649-B658-66C985B9FDA2}"/>
              </a:ext>
            </a:extLst>
          </p:cNvPr>
          <p:cNvSpPr>
            <a:spLocks noGrp="1"/>
          </p:cNvSpPr>
          <p:nvPr>
            <p:ph type="body" sz="quarter" idx="21" hasCustomPrompt="1"/>
          </p:nvPr>
        </p:nvSpPr>
        <p:spPr>
          <a:xfrm>
            <a:off x="3519879" y="2997282"/>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62" name="Picture Placeholder 46">
            <a:extLst>
              <a:ext uri="{FF2B5EF4-FFF2-40B4-BE49-F238E27FC236}">
                <a16:creationId xmlns:a16="http://schemas.microsoft.com/office/drawing/2014/main" id="{490ED63E-01F1-4A6B-B2C1-2338E43EEB27}"/>
              </a:ext>
            </a:extLst>
          </p:cNvPr>
          <p:cNvSpPr>
            <a:spLocks noGrp="1"/>
          </p:cNvSpPr>
          <p:nvPr>
            <p:ph type="pic" sz="quarter" idx="22" hasCustomPrompt="1"/>
          </p:nvPr>
        </p:nvSpPr>
        <p:spPr>
          <a:xfrm>
            <a:off x="6452388" y="2709445"/>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63" name="Text Placeholder 48">
            <a:extLst>
              <a:ext uri="{FF2B5EF4-FFF2-40B4-BE49-F238E27FC236}">
                <a16:creationId xmlns:a16="http://schemas.microsoft.com/office/drawing/2014/main" id="{917A246D-C73C-40AC-B65F-3CA966132D56}"/>
              </a:ext>
            </a:extLst>
          </p:cNvPr>
          <p:cNvSpPr>
            <a:spLocks noGrp="1"/>
          </p:cNvSpPr>
          <p:nvPr>
            <p:ph type="body" sz="quarter" idx="23" hasCustomPrompt="1"/>
          </p:nvPr>
        </p:nvSpPr>
        <p:spPr>
          <a:xfrm>
            <a:off x="6452388" y="2997282"/>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64" name="Picture Placeholder 46">
            <a:extLst>
              <a:ext uri="{FF2B5EF4-FFF2-40B4-BE49-F238E27FC236}">
                <a16:creationId xmlns:a16="http://schemas.microsoft.com/office/drawing/2014/main" id="{45DC3CE5-41BB-4CF9-8ACE-5439B9CD1CE6}"/>
              </a:ext>
            </a:extLst>
          </p:cNvPr>
          <p:cNvSpPr>
            <a:spLocks noGrp="1"/>
          </p:cNvSpPr>
          <p:nvPr>
            <p:ph type="pic" sz="quarter" idx="24" hasCustomPrompt="1"/>
          </p:nvPr>
        </p:nvSpPr>
        <p:spPr>
          <a:xfrm>
            <a:off x="587370" y="3891045"/>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65" name="Text Placeholder 48">
            <a:extLst>
              <a:ext uri="{FF2B5EF4-FFF2-40B4-BE49-F238E27FC236}">
                <a16:creationId xmlns:a16="http://schemas.microsoft.com/office/drawing/2014/main" id="{3BC82EF5-6DAF-4FB3-9746-86D7140DDD08}"/>
              </a:ext>
            </a:extLst>
          </p:cNvPr>
          <p:cNvSpPr>
            <a:spLocks noGrp="1"/>
          </p:cNvSpPr>
          <p:nvPr>
            <p:ph type="body" sz="quarter" idx="25" hasCustomPrompt="1"/>
          </p:nvPr>
        </p:nvSpPr>
        <p:spPr>
          <a:xfrm>
            <a:off x="587370" y="4178882"/>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66" name="Picture Placeholder 46">
            <a:extLst>
              <a:ext uri="{FF2B5EF4-FFF2-40B4-BE49-F238E27FC236}">
                <a16:creationId xmlns:a16="http://schemas.microsoft.com/office/drawing/2014/main" id="{26CF3C92-1F05-48A7-8427-871437E00920}"/>
              </a:ext>
            </a:extLst>
          </p:cNvPr>
          <p:cNvSpPr>
            <a:spLocks noGrp="1"/>
          </p:cNvSpPr>
          <p:nvPr>
            <p:ph type="pic" sz="quarter" idx="26" hasCustomPrompt="1"/>
          </p:nvPr>
        </p:nvSpPr>
        <p:spPr>
          <a:xfrm>
            <a:off x="3519879" y="3891045"/>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67" name="Text Placeholder 48">
            <a:extLst>
              <a:ext uri="{FF2B5EF4-FFF2-40B4-BE49-F238E27FC236}">
                <a16:creationId xmlns:a16="http://schemas.microsoft.com/office/drawing/2014/main" id="{23733B2E-AE36-493D-AD33-3058AF178BB7}"/>
              </a:ext>
            </a:extLst>
          </p:cNvPr>
          <p:cNvSpPr>
            <a:spLocks noGrp="1"/>
          </p:cNvSpPr>
          <p:nvPr>
            <p:ph type="body" sz="quarter" idx="27" hasCustomPrompt="1"/>
          </p:nvPr>
        </p:nvSpPr>
        <p:spPr>
          <a:xfrm>
            <a:off x="3519879" y="4178882"/>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68" name="Picture Placeholder 46">
            <a:extLst>
              <a:ext uri="{FF2B5EF4-FFF2-40B4-BE49-F238E27FC236}">
                <a16:creationId xmlns:a16="http://schemas.microsoft.com/office/drawing/2014/main" id="{D2A68F20-0989-455F-90C2-BC06653AF7DE}"/>
              </a:ext>
            </a:extLst>
          </p:cNvPr>
          <p:cNvSpPr>
            <a:spLocks noGrp="1"/>
          </p:cNvSpPr>
          <p:nvPr>
            <p:ph type="pic" sz="quarter" idx="28" hasCustomPrompt="1"/>
          </p:nvPr>
        </p:nvSpPr>
        <p:spPr>
          <a:xfrm>
            <a:off x="6452388" y="3891045"/>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69" name="Text Placeholder 48">
            <a:extLst>
              <a:ext uri="{FF2B5EF4-FFF2-40B4-BE49-F238E27FC236}">
                <a16:creationId xmlns:a16="http://schemas.microsoft.com/office/drawing/2014/main" id="{B86B8FDD-E50B-4AA3-84F2-7E67376281F5}"/>
              </a:ext>
            </a:extLst>
          </p:cNvPr>
          <p:cNvSpPr>
            <a:spLocks noGrp="1"/>
          </p:cNvSpPr>
          <p:nvPr>
            <p:ph type="body" sz="quarter" idx="29" hasCustomPrompt="1"/>
          </p:nvPr>
        </p:nvSpPr>
        <p:spPr>
          <a:xfrm>
            <a:off x="6452388" y="4178882"/>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70" name="Picture Placeholder 46">
            <a:extLst>
              <a:ext uri="{FF2B5EF4-FFF2-40B4-BE49-F238E27FC236}">
                <a16:creationId xmlns:a16="http://schemas.microsoft.com/office/drawing/2014/main" id="{1BC753EE-8687-49AB-97F5-47B418DE01BF}"/>
              </a:ext>
            </a:extLst>
          </p:cNvPr>
          <p:cNvSpPr>
            <a:spLocks noGrp="1"/>
          </p:cNvSpPr>
          <p:nvPr>
            <p:ph type="pic" sz="quarter" idx="30" hasCustomPrompt="1"/>
          </p:nvPr>
        </p:nvSpPr>
        <p:spPr>
          <a:xfrm>
            <a:off x="587370" y="5072644"/>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71" name="Text Placeholder 48">
            <a:extLst>
              <a:ext uri="{FF2B5EF4-FFF2-40B4-BE49-F238E27FC236}">
                <a16:creationId xmlns:a16="http://schemas.microsoft.com/office/drawing/2014/main" id="{FA1D8B75-77B9-4D34-B62F-73E7BB5CB7CF}"/>
              </a:ext>
            </a:extLst>
          </p:cNvPr>
          <p:cNvSpPr>
            <a:spLocks noGrp="1"/>
          </p:cNvSpPr>
          <p:nvPr>
            <p:ph type="body" sz="quarter" idx="31" hasCustomPrompt="1"/>
          </p:nvPr>
        </p:nvSpPr>
        <p:spPr>
          <a:xfrm>
            <a:off x="587370" y="5360481"/>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72" name="Picture Placeholder 46">
            <a:extLst>
              <a:ext uri="{FF2B5EF4-FFF2-40B4-BE49-F238E27FC236}">
                <a16:creationId xmlns:a16="http://schemas.microsoft.com/office/drawing/2014/main" id="{9EBAFF28-36EF-468E-957F-4C9C999C6C4A}"/>
              </a:ext>
            </a:extLst>
          </p:cNvPr>
          <p:cNvSpPr>
            <a:spLocks noGrp="1"/>
          </p:cNvSpPr>
          <p:nvPr>
            <p:ph type="pic" sz="quarter" idx="32" hasCustomPrompt="1"/>
          </p:nvPr>
        </p:nvSpPr>
        <p:spPr>
          <a:xfrm>
            <a:off x="3519879" y="5072644"/>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73" name="Text Placeholder 48">
            <a:extLst>
              <a:ext uri="{FF2B5EF4-FFF2-40B4-BE49-F238E27FC236}">
                <a16:creationId xmlns:a16="http://schemas.microsoft.com/office/drawing/2014/main" id="{FFC82CFE-6490-4A6A-9D51-82BB3A808173}"/>
              </a:ext>
            </a:extLst>
          </p:cNvPr>
          <p:cNvSpPr>
            <a:spLocks noGrp="1"/>
          </p:cNvSpPr>
          <p:nvPr>
            <p:ph type="body" sz="quarter" idx="33" hasCustomPrompt="1"/>
          </p:nvPr>
        </p:nvSpPr>
        <p:spPr>
          <a:xfrm>
            <a:off x="3519879" y="5360481"/>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74" name="Picture Placeholder 46">
            <a:extLst>
              <a:ext uri="{FF2B5EF4-FFF2-40B4-BE49-F238E27FC236}">
                <a16:creationId xmlns:a16="http://schemas.microsoft.com/office/drawing/2014/main" id="{5A5356D3-C47E-4DC8-BF07-827550160305}"/>
              </a:ext>
            </a:extLst>
          </p:cNvPr>
          <p:cNvSpPr>
            <a:spLocks noGrp="1"/>
          </p:cNvSpPr>
          <p:nvPr>
            <p:ph type="pic" sz="quarter" idx="34" hasCustomPrompt="1"/>
          </p:nvPr>
        </p:nvSpPr>
        <p:spPr>
          <a:xfrm>
            <a:off x="6452388" y="5072644"/>
            <a:ext cx="2856711" cy="1116479"/>
          </a:xfrm>
          <a:solidFill>
            <a:schemeClr val="accent6"/>
          </a:solidFill>
        </p:spPr>
        <p:txBody>
          <a:bodyPr anchor="ctr">
            <a:noAutofit/>
          </a:bodyPr>
          <a:lstStyle>
            <a:lvl1pPr algn="ctr">
              <a:defRPr sz="1000" b="0">
                <a:solidFill>
                  <a:schemeClr val="tx1"/>
                </a:solidFill>
              </a:defRPr>
            </a:lvl1pPr>
          </a:lstStyle>
          <a:p>
            <a:r>
              <a:rPr lang="en-GB"/>
              <a:t>CS image here</a:t>
            </a:r>
            <a:endParaRPr lang="en-GB" dirty="0"/>
          </a:p>
        </p:txBody>
      </p:sp>
      <p:sp>
        <p:nvSpPr>
          <p:cNvPr id="75" name="Text Placeholder 48">
            <a:extLst>
              <a:ext uri="{FF2B5EF4-FFF2-40B4-BE49-F238E27FC236}">
                <a16:creationId xmlns:a16="http://schemas.microsoft.com/office/drawing/2014/main" id="{97D847D8-50EB-4ADA-B99C-D57965EF704E}"/>
              </a:ext>
            </a:extLst>
          </p:cNvPr>
          <p:cNvSpPr>
            <a:spLocks noGrp="1"/>
          </p:cNvSpPr>
          <p:nvPr>
            <p:ph type="body" sz="quarter" idx="35" hasCustomPrompt="1"/>
          </p:nvPr>
        </p:nvSpPr>
        <p:spPr>
          <a:xfrm>
            <a:off x="6452388" y="5360481"/>
            <a:ext cx="2856711" cy="828642"/>
          </a:xfrm>
          <a:gradFill>
            <a:gsLst>
              <a:gs pos="0">
                <a:schemeClr val="accent2">
                  <a:alpha val="0"/>
                </a:schemeClr>
              </a:gs>
              <a:gs pos="100000">
                <a:schemeClr val="accent2"/>
              </a:gs>
            </a:gsLst>
            <a:lin ang="5400000" scaled="1"/>
          </a:gradFill>
        </p:spPr>
        <p:txBody>
          <a:bodyPr vert="horz" lIns="144000" tIns="144000" rIns="144000" bIns="144000" rtlCol="0" anchor="b">
            <a:noAutofit/>
          </a:bodyPr>
          <a:lstStyle>
            <a:lvl1pPr>
              <a:spcAft>
                <a:spcPts val="0"/>
              </a:spcAft>
              <a:defRPr lang="en-US" cap="none" baseline="0" dirty="0">
                <a:solidFill>
                  <a:schemeClr val="bg1"/>
                </a:solidFill>
              </a:defRPr>
            </a:lvl1pPr>
            <a:lvl2pPr>
              <a:spcAft>
                <a:spcPts val="0"/>
              </a:spcAft>
              <a:defRPr lang="en-US" sz="1000" dirty="0">
                <a:solidFill>
                  <a:schemeClr val="bg1"/>
                </a:solidFill>
              </a:defRPr>
            </a:lvl2pPr>
          </a:lstStyle>
          <a:p>
            <a:pPr lvl="0">
              <a:spcAft>
                <a:spcPts val="0"/>
              </a:spcAft>
            </a:pPr>
            <a:r>
              <a:rPr lang="en-GB"/>
              <a:t>Name</a:t>
            </a:r>
          </a:p>
          <a:p>
            <a:pPr lvl="1">
              <a:spcAft>
                <a:spcPts val="0"/>
              </a:spcAft>
            </a:pPr>
            <a:r>
              <a:rPr lang="en-GB"/>
              <a:t>About</a:t>
            </a:r>
            <a:endParaRPr lang="en-GB" dirty="0"/>
          </a:p>
        </p:txBody>
      </p:sp>
      <p:sp>
        <p:nvSpPr>
          <p:cNvPr id="28" name="Text Placeholder 7">
            <a:extLst>
              <a:ext uri="{FF2B5EF4-FFF2-40B4-BE49-F238E27FC236}">
                <a16:creationId xmlns:a16="http://schemas.microsoft.com/office/drawing/2014/main" id="{56A41246-CEE2-4416-B25D-6E912A1CDE29}"/>
              </a:ext>
            </a:extLst>
          </p:cNvPr>
          <p:cNvSpPr>
            <a:spLocks noGrp="1"/>
          </p:cNvSpPr>
          <p:nvPr>
            <p:ph type="body" sz="quarter" idx="36" hasCustomPrompt="1"/>
          </p:nvPr>
        </p:nvSpPr>
        <p:spPr>
          <a:xfrm>
            <a:off x="596900" y="584201"/>
            <a:ext cx="8712200" cy="720724"/>
          </a:xfrm>
          <a:prstGeom prst="rect">
            <a:avLst/>
          </a:prstGeom>
        </p:spPr>
        <p:txBody>
          <a:bodyPr tIns="0" bIns="0" anchor="t"/>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cxnSp>
        <p:nvCxnSpPr>
          <p:cNvPr id="29" name="Straight Connector 28">
            <a:extLst>
              <a:ext uri="{FF2B5EF4-FFF2-40B4-BE49-F238E27FC236}">
                <a16:creationId xmlns:a16="http://schemas.microsoft.com/office/drawing/2014/main" id="{0E7B43E8-3BE5-4F95-99DB-3C65FBEBF8A3}"/>
              </a:ext>
            </a:extLst>
          </p:cNvPr>
          <p:cNvCxnSpPr>
            <a:cxnSpLocks/>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4889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A [TOC Source]">
    <p:spTree>
      <p:nvGrpSpPr>
        <p:cNvPr id="1" name=""/>
        <p:cNvGrpSpPr/>
        <p:nvPr/>
      </p:nvGrpSpPr>
      <p:grpSpPr>
        <a:xfrm>
          <a:off x="0" y="0"/>
          <a:ext cx="0" cy="0"/>
          <a:chOff x="0" y="0"/>
          <a:chExt cx="0" cy="0"/>
        </a:xfrm>
      </p:grpSpPr>
      <p:sp>
        <p:nvSpPr>
          <p:cNvPr id="8" name="plcPicture">
            <a:extLst>
              <a:ext uri="{FF2B5EF4-FFF2-40B4-BE49-F238E27FC236}">
                <a16:creationId xmlns:a16="http://schemas.microsoft.com/office/drawing/2014/main" id="{152BCBF3-D3F9-4F4A-9249-F9B99A67FC26}"/>
              </a:ext>
            </a:extLst>
          </p:cNvPr>
          <p:cNvSpPr>
            <a:spLocks noGrp="1"/>
          </p:cNvSpPr>
          <p:nvPr>
            <p:ph type="pic" sz="quarter" idx="24" hasCustomPrompt="1"/>
          </p:nvPr>
        </p:nvSpPr>
        <p:spPr>
          <a:xfrm>
            <a:off x="3709663" y="-1"/>
            <a:ext cx="6196339" cy="6858000"/>
          </a:xfrm>
          <a:custGeom>
            <a:avLst/>
            <a:gdLst>
              <a:gd name="connsiteX0" fmla="*/ 0 w 6196339"/>
              <a:gd name="connsiteY0" fmla="*/ 0 h 6858000"/>
              <a:gd name="connsiteX1" fmla="*/ 181025 w 6196339"/>
              <a:gd name="connsiteY1" fmla="*/ 0 h 6858000"/>
              <a:gd name="connsiteX2" fmla="*/ 332455 w 6196339"/>
              <a:gd name="connsiteY2" fmla="*/ 110806 h 6858000"/>
              <a:gd name="connsiteX3" fmla="*/ 1860175 w 6196339"/>
              <a:gd name="connsiteY3" fmla="*/ 2500017 h 6858000"/>
              <a:gd name="connsiteX4" fmla="*/ 3601699 w 6196339"/>
              <a:gd name="connsiteY4" fmla="*/ 2103964 h 6858000"/>
              <a:gd name="connsiteX5" fmla="*/ 2806971 w 6196339"/>
              <a:gd name="connsiteY5" fmla="*/ 206418 h 6858000"/>
              <a:gd name="connsiteX6" fmla="*/ 2667508 w 6196339"/>
              <a:gd name="connsiteY6" fmla="*/ 0 h 6858000"/>
              <a:gd name="connsiteX7" fmla="*/ 2795222 w 6196339"/>
              <a:gd name="connsiteY7" fmla="*/ 0 h 6858000"/>
              <a:gd name="connsiteX8" fmla="*/ 2818582 w 6196339"/>
              <a:gd name="connsiteY8" fmla="*/ 33053 h 6858000"/>
              <a:gd name="connsiteX9" fmla="*/ 3347756 w 6196339"/>
              <a:gd name="connsiteY9" fmla="*/ 996956 h 6858000"/>
              <a:gd name="connsiteX10" fmla="*/ 4978032 w 6196339"/>
              <a:gd name="connsiteY10" fmla="*/ 285443 h 6858000"/>
              <a:gd name="connsiteX11" fmla="*/ 4845670 w 6196339"/>
              <a:gd name="connsiteY11" fmla="*/ 0 h 6858000"/>
              <a:gd name="connsiteX12" fmla="*/ 6196339 w 6196339"/>
              <a:gd name="connsiteY12" fmla="*/ 0 h 6858000"/>
              <a:gd name="connsiteX13" fmla="*/ 6196339 w 6196339"/>
              <a:gd name="connsiteY13" fmla="*/ 6858000 h 6858000"/>
              <a:gd name="connsiteX14" fmla="*/ 0 w 6196339"/>
              <a:gd name="connsiteY14" fmla="*/ 6858000 h 6858000"/>
              <a:gd name="connsiteX15" fmla="*/ 60956 w 6196339"/>
              <a:gd name="connsiteY15" fmla="*/ 6818922 h 6858000"/>
              <a:gd name="connsiteX16" fmla="*/ 1863363 w 6196339"/>
              <a:gd name="connsiteY16" fmla="*/ 3428999 h 6858000"/>
              <a:gd name="connsiteX17" fmla="*/ 60956 w 6196339"/>
              <a:gd name="connsiteY17" fmla="*/ 3907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96339" h="6858000">
                <a:moveTo>
                  <a:pt x="0" y="0"/>
                </a:moveTo>
                <a:lnTo>
                  <a:pt x="181025" y="0"/>
                </a:lnTo>
                <a:lnTo>
                  <a:pt x="332455" y="110806"/>
                </a:lnTo>
                <a:cubicBezTo>
                  <a:pt x="1100529" y="702688"/>
                  <a:pt x="1643237" y="1546099"/>
                  <a:pt x="1860175" y="2500017"/>
                </a:cubicBezTo>
                <a:lnTo>
                  <a:pt x="3601699" y="2103964"/>
                </a:lnTo>
                <a:cubicBezTo>
                  <a:pt x="3446986" y="1423663"/>
                  <a:pt x="3176110" y="782766"/>
                  <a:pt x="2806971" y="206418"/>
                </a:cubicBezTo>
                <a:lnTo>
                  <a:pt x="2667508" y="0"/>
                </a:lnTo>
                <a:lnTo>
                  <a:pt x="2795222" y="0"/>
                </a:lnTo>
                <a:lnTo>
                  <a:pt x="2818582" y="33053"/>
                </a:lnTo>
                <a:cubicBezTo>
                  <a:pt x="3023307" y="337090"/>
                  <a:pt x="3200538" y="659639"/>
                  <a:pt x="3347756" y="996956"/>
                </a:cubicBezTo>
                <a:lnTo>
                  <a:pt x="4978032" y="285443"/>
                </a:lnTo>
                <a:lnTo>
                  <a:pt x="4845670" y="0"/>
                </a:lnTo>
                <a:lnTo>
                  <a:pt x="6196339" y="0"/>
                </a:lnTo>
                <a:lnTo>
                  <a:pt x="6196339" y="6858000"/>
                </a:lnTo>
                <a:lnTo>
                  <a:pt x="0" y="6858000"/>
                </a:lnTo>
                <a:lnTo>
                  <a:pt x="60956" y="6818922"/>
                </a:lnTo>
                <a:cubicBezTo>
                  <a:pt x="1148399" y="6084259"/>
                  <a:pt x="1863363" y="4840124"/>
                  <a:pt x="1863363" y="3428999"/>
                </a:cubicBezTo>
                <a:cubicBezTo>
                  <a:pt x="1863363" y="2017875"/>
                  <a:pt x="1148399" y="773740"/>
                  <a:pt x="60956" y="39078"/>
                </a:cubicBezTo>
                <a:close/>
              </a:path>
            </a:pathLst>
          </a:custGeom>
          <a:solidFill>
            <a:srgbClr val="49BED8"/>
          </a:solidFill>
        </p:spPr>
        <p:txBody>
          <a:bodyPr wrap="square" lIns="36000" tIns="36000" rIns="36000" bIns="36000" anchor="ctr">
            <a:noAutofit/>
          </a:bodyPr>
          <a:lstStyle>
            <a:lvl1pPr algn="ctr">
              <a:defRPr>
                <a:solidFill>
                  <a:schemeClr val="accent4"/>
                </a:solidFill>
              </a:defRPr>
            </a:lvl1pPr>
          </a:lstStyle>
          <a:p>
            <a:r>
              <a:rPr lang="en-GB"/>
              <a:t>Image here</a:t>
            </a:r>
            <a:endParaRPr lang="en-GB" dirty="0"/>
          </a:p>
        </p:txBody>
      </p:sp>
      <p:sp>
        <p:nvSpPr>
          <p:cNvPr id="10" name="plcSectionNumber">
            <a:extLst>
              <a:ext uri="{FF2B5EF4-FFF2-40B4-BE49-F238E27FC236}">
                <a16:creationId xmlns:a16="http://schemas.microsoft.com/office/drawing/2014/main" id="{2CE2D507-5397-4106-96E4-0FA7E95282D7}"/>
              </a:ext>
            </a:extLst>
          </p:cNvPr>
          <p:cNvSpPr>
            <a:spLocks noGrp="1"/>
          </p:cNvSpPr>
          <p:nvPr>
            <p:ph type="body" sz="quarter" idx="23" hasCustomPrompt="1"/>
          </p:nvPr>
        </p:nvSpPr>
        <p:spPr>
          <a:xfrm>
            <a:off x="596900" y="1029903"/>
            <a:ext cx="3488164" cy="2399096"/>
          </a:xfrm>
          <a:prstGeom prst="rect">
            <a:avLst/>
          </a:prstGeom>
          <a:noFill/>
        </p:spPr>
        <p:txBody>
          <a:bodyPr wrap="square" lIns="0" rIns="0" anchor="b">
            <a:noAutofit/>
          </a:bodyPr>
          <a:lstStyle>
            <a:lvl1pPr algn="l">
              <a:spcAft>
                <a:spcPts val="0"/>
              </a:spcAft>
              <a:defRPr sz="13800" b="0">
                <a:solidFill>
                  <a:schemeClr val="accent4"/>
                </a:solidFill>
              </a:defRPr>
            </a:lvl1pPr>
            <a:lvl2pPr>
              <a:defRPr sz="2400"/>
            </a:lvl2pPr>
            <a:lvl3pPr>
              <a:defRPr sz="2000"/>
            </a:lvl3pPr>
            <a:lvl4pPr>
              <a:defRPr sz="2000"/>
            </a:lvl4pPr>
            <a:lvl5pPr>
              <a:defRPr sz="2000"/>
            </a:lvl5pPr>
          </a:lstStyle>
          <a:p>
            <a:pPr lvl="0"/>
            <a:r>
              <a:rPr lang="en-GB" dirty="0"/>
              <a:t>##</a:t>
            </a:r>
          </a:p>
        </p:txBody>
      </p:sp>
      <p:sp>
        <p:nvSpPr>
          <p:cNvPr id="11" name="plcSectionTitle">
            <a:extLst>
              <a:ext uri="{FF2B5EF4-FFF2-40B4-BE49-F238E27FC236}">
                <a16:creationId xmlns:a16="http://schemas.microsoft.com/office/drawing/2014/main" id="{AAF0A88B-E483-44EF-B260-04572DA887B5}"/>
              </a:ext>
            </a:extLst>
          </p:cNvPr>
          <p:cNvSpPr>
            <a:spLocks noGrp="1"/>
          </p:cNvSpPr>
          <p:nvPr>
            <p:ph type="body" sz="quarter" idx="13" hasCustomPrompt="1"/>
          </p:nvPr>
        </p:nvSpPr>
        <p:spPr>
          <a:xfrm>
            <a:off x="625775" y="3495675"/>
            <a:ext cx="3488165" cy="2057400"/>
          </a:xfrm>
          <a:prstGeom prst="rect">
            <a:avLst/>
          </a:prstGeom>
          <a:noFill/>
        </p:spPr>
        <p:txBody>
          <a:bodyPr wrap="square" lIns="0" tIns="144000" rIns="144000" bIns="144000" anchor="t">
            <a:noAutofit/>
          </a:bodyPr>
          <a:lstStyle>
            <a:lvl1pPr>
              <a:lnSpc>
                <a:spcPct val="100000"/>
              </a:lnSpc>
              <a:spcBef>
                <a:spcPts val="600"/>
              </a:spcBef>
              <a:spcAft>
                <a:spcPts val="0"/>
              </a:spcAft>
              <a:defRPr sz="2400" b="1" cap="none" spc="0" baseline="0">
                <a:solidFill>
                  <a:schemeClr val="tx1"/>
                </a:solidFill>
              </a:defRPr>
            </a:lvl1pPr>
            <a:lvl2pPr>
              <a:lnSpc>
                <a:spcPct val="100000"/>
              </a:lnSpc>
              <a:spcBef>
                <a:spcPts val="600"/>
              </a:spcBef>
              <a:spcAft>
                <a:spcPts val="0"/>
              </a:spcAft>
              <a:defRPr sz="18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sp>
        <p:nvSpPr>
          <p:cNvPr id="7" name="txtSecureMarker1" hidden="1"/>
          <p:cNvSpPr txBox="1"/>
          <p:nvPr userDrawn="1"/>
        </p:nvSpPr>
        <p:spPr>
          <a:xfrm>
            <a:off x="3056020" y="55388"/>
            <a:ext cx="3793959" cy="261610"/>
          </a:xfrm>
          <a:prstGeom prst="rect">
            <a:avLst/>
          </a:prstGeom>
          <a:noFill/>
        </p:spPr>
        <p:txBody>
          <a:bodyPr wrap="square" rtlCol="0">
            <a:sp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
        <p:nvSpPr>
          <p:cNvPr id="9" name="txtSecureMarker2" hidden="1"/>
          <p:cNvSpPr txBox="1"/>
          <p:nvPr userDrawn="1"/>
        </p:nvSpPr>
        <p:spPr>
          <a:xfrm>
            <a:off x="3056020" y="6534710"/>
            <a:ext cx="3793959" cy="261610"/>
          </a:xfrm>
          <a:prstGeom prst="rect">
            <a:avLst/>
          </a:prstGeom>
          <a:noFill/>
        </p:spPr>
        <p:txBody>
          <a:bodyPr wrap="square" rtlCol="0">
            <a:sp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Tree>
    <p:extLst>
      <p:ext uri="{BB962C8B-B14F-4D97-AF65-F5344CB8AC3E}">
        <p14:creationId xmlns:p14="http://schemas.microsoft.com/office/powerpoint/2010/main" val="415633835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eft Image &amp; Quot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187F28A-DEC4-49C9-8F7E-9562484222C3}"/>
              </a:ext>
            </a:extLst>
          </p:cNvPr>
          <p:cNvSpPr>
            <a:spLocks noGrp="1"/>
          </p:cNvSpPr>
          <p:nvPr>
            <p:ph type="body" sz="quarter" idx="22"/>
          </p:nvPr>
        </p:nvSpPr>
        <p:spPr>
          <a:xfrm>
            <a:off x="5506016" y="1408113"/>
            <a:ext cx="3794125" cy="328124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Picture Placeholder 3">
            <a:extLst>
              <a:ext uri="{FF2B5EF4-FFF2-40B4-BE49-F238E27FC236}">
                <a16:creationId xmlns:a16="http://schemas.microsoft.com/office/drawing/2014/main" id="{1460F53E-2A6E-4B09-B1D1-73FAAC98DA1B}"/>
              </a:ext>
            </a:extLst>
          </p:cNvPr>
          <p:cNvSpPr>
            <a:spLocks noGrp="1"/>
          </p:cNvSpPr>
          <p:nvPr>
            <p:ph type="pic" sz="quarter" idx="15"/>
          </p:nvPr>
        </p:nvSpPr>
        <p:spPr>
          <a:xfrm>
            <a:off x="307976" y="296863"/>
            <a:ext cx="4644000" cy="6156000"/>
          </a:xfrm>
          <a:solidFill>
            <a:schemeClr val="accent6"/>
          </a:solidFill>
        </p:spPr>
        <p:txBody>
          <a:bodyPr lIns="36000" tIns="36000" rIns="36000" bIns="36000" anchor="ctr"/>
          <a:lstStyle>
            <a:lvl1pPr algn="ctr">
              <a:lnSpc>
                <a:spcPct val="100000"/>
              </a:lnSpc>
              <a:spcAft>
                <a:spcPts val="0"/>
              </a:spcAft>
              <a:defRPr>
                <a:solidFill>
                  <a:schemeClr val="accent4"/>
                </a:solidFill>
              </a:defRPr>
            </a:lvl1pPr>
          </a:lstStyle>
          <a:p>
            <a:r>
              <a:rPr lang="en-US"/>
              <a:t>Click icon to add picture</a:t>
            </a:r>
            <a:endParaRPr lang="en-GB" dirty="0"/>
          </a:p>
        </p:txBody>
      </p:sp>
      <p:sp>
        <p:nvSpPr>
          <p:cNvPr id="10" name="Text Placeholder 55">
            <a:extLst>
              <a:ext uri="{FF2B5EF4-FFF2-40B4-BE49-F238E27FC236}">
                <a16:creationId xmlns:a16="http://schemas.microsoft.com/office/drawing/2014/main" id="{86B8ADF6-7A01-4E55-A38F-79F145D65EEF}"/>
              </a:ext>
            </a:extLst>
          </p:cNvPr>
          <p:cNvSpPr>
            <a:spLocks noGrp="1"/>
          </p:cNvSpPr>
          <p:nvPr>
            <p:ph type="body" sz="quarter" idx="21" hasCustomPrompt="1"/>
          </p:nvPr>
        </p:nvSpPr>
        <p:spPr>
          <a:xfrm>
            <a:off x="5505450" y="4689593"/>
            <a:ext cx="3794691" cy="633978"/>
          </a:xfrm>
        </p:spPr>
        <p:txBody>
          <a:bodyPr lIns="0" rIns="0" anchor="ctr">
            <a:normAutofit/>
          </a:bodyPr>
          <a:lstStyle>
            <a:lvl1pPr algn="l">
              <a:lnSpc>
                <a:spcPct val="100000"/>
              </a:lnSpc>
              <a:spcAft>
                <a:spcPts val="0"/>
              </a:spcAft>
              <a:defRPr sz="1200" b="1" cap="none" baseline="0">
                <a:solidFill>
                  <a:schemeClr val="tx1"/>
                </a:solidFill>
              </a:defRPr>
            </a:lvl1pPr>
            <a:lvl2pPr algn="l">
              <a:lnSpc>
                <a:spcPct val="100000"/>
              </a:lnSpc>
              <a:spcAft>
                <a:spcPts val="0"/>
              </a:spcAft>
              <a:defRPr sz="1400">
                <a:solidFill>
                  <a:schemeClr val="tx1"/>
                </a:solidFill>
              </a:defRPr>
            </a:lvl2pPr>
            <a:lvl3pPr algn="l">
              <a:lnSpc>
                <a:spcPct val="100000"/>
              </a:lnSpc>
              <a:spcAft>
                <a:spcPts val="0"/>
              </a:spcAft>
              <a:defRPr>
                <a:solidFill>
                  <a:schemeClr val="tx1"/>
                </a:solidFill>
              </a:defRPr>
            </a:lvl3pPr>
            <a:lvl4pPr marL="0" indent="0" algn="l">
              <a:spcBef>
                <a:spcPts val="0"/>
              </a:spcBef>
              <a:spcAft>
                <a:spcPts val="0"/>
              </a:spcAft>
              <a:buNone/>
              <a:defRPr>
                <a:solidFill>
                  <a:schemeClr val="tx1"/>
                </a:solidFill>
              </a:defRPr>
            </a:lvl4pPr>
            <a:lvl5pPr marL="0" indent="0" algn="l">
              <a:spcBef>
                <a:spcPts val="0"/>
              </a:spcBef>
              <a:spcAft>
                <a:spcPts val="0"/>
              </a:spcAft>
              <a:buNone/>
              <a:defRPr sz="1400">
                <a:solidFill>
                  <a:schemeClr val="tx1"/>
                </a:solidFill>
              </a:defRPr>
            </a:lvl5pPr>
            <a:lvl6pPr marL="0" indent="0">
              <a:lnSpc>
                <a:spcPct val="100000"/>
              </a:lnSpc>
              <a:spcBef>
                <a:spcPts val="0"/>
              </a:spcBef>
              <a:buNone/>
              <a:defRPr sz="1400"/>
            </a:lvl6pPr>
            <a:lvl7pPr marL="0" indent="0">
              <a:lnSpc>
                <a:spcPct val="100000"/>
              </a:lnSpc>
              <a:spcBef>
                <a:spcPts val="0"/>
              </a:spcBef>
              <a:buNone/>
              <a:defRPr sz="1400"/>
            </a:lvl7pPr>
            <a:lvl8pPr marL="0" indent="0">
              <a:lnSpc>
                <a:spcPct val="100000"/>
              </a:lnSpc>
              <a:spcBef>
                <a:spcPts val="0"/>
              </a:spcBef>
              <a:buNone/>
              <a:defRPr sz="1400"/>
            </a:lvl8pPr>
            <a:lvl9pPr marL="0" indent="0">
              <a:lnSpc>
                <a:spcPct val="100000"/>
              </a:lnSpc>
              <a:spcBef>
                <a:spcPts val="0"/>
              </a:spcBef>
              <a:buNone/>
              <a:defRPr sz="1400"/>
            </a:lvl9pPr>
          </a:lstStyle>
          <a:p>
            <a:pPr lvl="0"/>
            <a:r>
              <a:rPr lang="en-GB" dirty="0"/>
              <a:t>Click to edit text</a:t>
            </a:r>
          </a:p>
        </p:txBody>
      </p:sp>
      <p:cxnSp>
        <p:nvCxnSpPr>
          <p:cNvPr id="11" name="Straight Connector 10">
            <a:extLst>
              <a:ext uri="{FF2B5EF4-FFF2-40B4-BE49-F238E27FC236}">
                <a16:creationId xmlns:a16="http://schemas.microsoft.com/office/drawing/2014/main" id="{803D3213-2432-4454-BFB1-D6EAB67D5B40}"/>
              </a:ext>
            </a:extLst>
          </p:cNvPr>
          <p:cNvCxnSpPr>
            <a:cxnSpLocks/>
          </p:cNvCxnSpPr>
          <p:nvPr userDrawn="1"/>
        </p:nvCxnSpPr>
        <p:spPr>
          <a:xfrm>
            <a:off x="5505450" y="4689475"/>
            <a:ext cx="379469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948071"/>
      </p:ext>
    </p:extLst>
  </p:cSld>
  <p:clrMapOvr>
    <a:masterClrMapping/>
  </p:clrMapOvr>
  <p:transition>
    <p:fade/>
  </p:transition>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ight Image &amp; Quot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E8A98C9-410E-4326-95A9-389F96357810}"/>
              </a:ext>
            </a:extLst>
          </p:cNvPr>
          <p:cNvSpPr>
            <a:spLocks noGrp="1"/>
          </p:cNvSpPr>
          <p:nvPr>
            <p:ph type="body" sz="quarter" idx="22"/>
          </p:nvPr>
        </p:nvSpPr>
        <p:spPr>
          <a:xfrm>
            <a:off x="598488" y="1408113"/>
            <a:ext cx="3794125" cy="328124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Picture Placeholder 3">
            <a:extLst>
              <a:ext uri="{FF2B5EF4-FFF2-40B4-BE49-F238E27FC236}">
                <a16:creationId xmlns:a16="http://schemas.microsoft.com/office/drawing/2014/main" id="{97BEF59B-F4CF-4ED0-B431-5D531AA34F01}"/>
              </a:ext>
            </a:extLst>
          </p:cNvPr>
          <p:cNvSpPr>
            <a:spLocks noGrp="1"/>
          </p:cNvSpPr>
          <p:nvPr>
            <p:ph type="pic" sz="quarter" idx="15"/>
          </p:nvPr>
        </p:nvSpPr>
        <p:spPr>
          <a:xfrm>
            <a:off x="4952438" y="296863"/>
            <a:ext cx="4644000" cy="6156000"/>
          </a:xfrm>
          <a:solidFill>
            <a:schemeClr val="accent6"/>
          </a:solidFill>
        </p:spPr>
        <p:txBody>
          <a:bodyPr lIns="36000" tIns="36000" rIns="36000" bIns="36000" anchor="ctr"/>
          <a:lstStyle>
            <a:lvl1pPr algn="ctr">
              <a:lnSpc>
                <a:spcPct val="100000"/>
              </a:lnSpc>
              <a:spcAft>
                <a:spcPts val="0"/>
              </a:spcAft>
              <a:defRPr>
                <a:solidFill>
                  <a:schemeClr val="accent4"/>
                </a:solidFill>
              </a:defRPr>
            </a:lvl1pPr>
          </a:lstStyle>
          <a:p>
            <a:r>
              <a:rPr lang="en-US"/>
              <a:t>Click icon to add picture</a:t>
            </a:r>
            <a:endParaRPr lang="en-GB" dirty="0"/>
          </a:p>
        </p:txBody>
      </p:sp>
      <p:sp>
        <p:nvSpPr>
          <p:cNvPr id="8" name="Text Placeholder 55">
            <a:extLst>
              <a:ext uri="{FF2B5EF4-FFF2-40B4-BE49-F238E27FC236}">
                <a16:creationId xmlns:a16="http://schemas.microsoft.com/office/drawing/2014/main" id="{1E2CE666-E4A8-47A4-9999-2078889E70E0}"/>
              </a:ext>
            </a:extLst>
          </p:cNvPr>
          <p:cNvSpPr>
            <a:spLocks noGrp="1"/>
          </p:cNvSpPr>
          <p:nvPr>
            <p:ph type="body" sz="quarter" idx="21" hasCustomPrompt="1"/>
          </p:nvPr>
        </p:nvSpPr>
        <p:spPr>
          <a:xfrm>
            <a:off x="598170" y="4689593"/>
            <a:ext cx="3794691" cy="633978"/>
          </a:xfrm>
        </p:spPr>
        <p:txBody>
          <a:bodyPr lIns="0" rIns="0" anchor="ctr">
            <a:normAutofit/>
          </a:bodyPr>
          <a:lstStyle>
            <a:lvl1pPr algn="l">
              <a:lnSpc>
                <a:spcPct val="100000"/>
              </a:lnSpc>
              <a:spcAft>
                <a:spcPts val="0"/>
              </a:spcAft>
              <a:defRPr sz="1200" b="1" cap="none" baseline="0">
                <a:solidFill>
                  <a:schemeClr val="tx1"/>
                </a:solidFill>
              </a:defRPr>
            </a:lvl1pPr>
            <a:lvl2pPr algn="l">
              <a:lnSpc>
                <a:spcPct val="100000"/>
              </a:lnSpc>
              <a:spcAft>
                <a:spcPts val="0"/>
              </a:spcAft>
              <a:defRPr sz="1400">
                <a:solidFill>
                  <a:schemeClr val="tx1"/>
                </a:solidFill>
              </a:defRPr>
            </a:lvl2pPr>
            <a:lvl3pPr algn="l">
              <a:lnSpc>
                <a:spcPct val="100000"/>
              </a:lnSpc>
              <a:spcAft>
                <a:spcPts val="0"/>
              </a:spcAft>
              <a:defRPr>
                <a:solidFill>
                  <a:schemeClr val="tx1"/>
                </a:solidFill>
              </a:defRPr>
            </a:lvl3pPr>
            <a:lvl4pPr marL="0" indent="0" algn="l">
              <a:spcBef>
                <a:spcPts val="0"/>
              </a:spcBef>
              <a:spcAft>
                <a:spcPts val="0"/>
              </a:spcAft>
              <a:buNone/>
              <a:defRPr>
                <a:solidFill>
                  <a:schemeClr val="tx1"/>
                </a:solidFill>
              </a:defRPr>
            </a:lvl4pPr>
            <a:lvl5pPr marL="0" indent="0" algn="l">
              <a:spcBef>
                <a:spcPts val="0"/>
              </a:spcBef>
              <a:spcAft>
                <a:spcPts val="0"/>
              </a:spcAft>
              <a:buNone/>
              <a:defRPr sz="1400">
                <a:solidFill>
                  <a:schemeClr val="tx1"/>
                </a:solidFill>
              </a:defRPr>
            </a:lvl5pPr>
            <a:lvl6pPr marL="0" indent="0">
              <a:lnSpc>
                <a:spcPct val="100000"/>
              </a:lnSpc>
              <a:spcBef>
                <a:spcPts val="0"/>
              </a:spcBef>
              <a:buNone/>
              <a:defRPr sz="1400"/>
            </a:lvl6pPr>
            <a:lvl7pPr marL="0" indent="0">
              <a:lnSpc>
                <a:spcPct val="100000"/>
              </a:lnSpc>
              <a:spcBef>
                <a:spcPts val="0"/>
              </a:spcBef>
              <a:buNone/>
              <a:defRPr sz="1400"/>
            </a:lvl7pPr>
            <a:lvl8pPr marL="0" indent="0">
              <a:lnSpc>
                <a:spcPct val="100000"/>
              </a:lnSpc>
              <a:spcBef>
                <a:spcPts val="0"/>
              </a:spcBef>
              <a:buNone/>
              <a:defRPr sz="1400"/>
            </a:lvl8pPr>
            <a:lvl9pPr marL="0" indent="0">
              <a:lnSpc>
                <a:spcPct val="100000"/>
              </a:lnSpc>
              <a:spcBef>
                <a:spcPts val="0"/>
              </a:spcBef>
              <a:buNone/>
              <a:defRPr sz="1400"/>
            </a:lvl9pPr>
          </a:lstStyle>
          <a:p>
            <a:pPr lvl="0"/>
            <a:r>
              <a:rPr lang="en-GB"/>
              <a:t>Click to edit text</a:t>
            </a:r>
            <a:endParaRPr lang="en-GB" dirty="0"/>
          </a:p>
        </p:txBody>
      </p:sp>
      <p:cxnSp>
        <p:nvCxnSpPr>
          <p:cNvPr id="10" name="Straight Connector 9">
            <a:extLst>
              <a:ext uri="{FF2B5EF4-FFF2-40B4-BE49-F238E27FC236}">
                <a16:creationId xmlns:a16="http://schemas.microsoft.com/office/drawing/2014/main" id="{41B4E87F-5666-4080-8454-A58671F4160C}"/>
              </a:ext>
            </a:extLst>
          </p:cNvPr>
          <p:cNvCxnSpPr>
            <a:cxnSpLocks/>
          </p:cNvCxnSpPr>
          <p:nvPr userDrawn="1"/>
        </p:nvCxnSpPr>
        <p:spPr>
          <a:xfrm>
            <a:off x="598170" y="4689475"/>
            <a:ext cx="379469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7278"/>
      </p:ext>
    </p:extLst>
  </p:cSld>
  <p:clrMapOvr>
    <a:masterClrMapping/>
  </p:clrMapOvr>
  <p:transition>
    <p:fade/>
  </p:transition>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 Large Image 1">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0762E0-8367-4033-B9BF-B66794E7133C}"/>
              </a:ext>
            </a:extLst>
          </p:cNvPr>
          <p:cNvPicPr>
            <a:picLocks noChangeAspect="1"/>
          </p:cNvPicPr>
          <p:nvPr userDrawn="1"/>
        </p:nvPicPr>
        <p:blipFill>
          <a:blip r:embed="rId2"/>
          <a:stretch>
            <a:fillRect/>
          </a:stretch>
        </p:blipFill>
        <p:spPr>
          <a:xfrm>
            <a:off x="0" y="0"/>
            <a:ext cx="9906000" cy="6858000"/>
          </a:xfrm>
          <a:prstGeom prst="rect">
            <a:avLst/>
          </a:prstGeom>
        </p:spPr>
      </p:pic>
      <p:sp>
        <p:nvSpPr>
          <p:cNvPr id="8" name="Text Placeholder 55">
            <a:extLst>
              <a:ext uri="{FF2B5EF4-FFF2-40B4-BE49-F238E27FC236}">
                <a16:creationId xmlns:a16="http://schemas.microsoft.com/office/drawing/2014/main" id="{E2F069C9-4ABB-4FF4-B661-C6DC2365EF6B}"/>
              </a:ext>
            </a:extLst>
          </p:cNvPr>
          <p:cNvSpPr>
            <a:spLocks noGrp="1"/>
          </p:cNvSpPr>
          <p:nvPr>
            <p:ph type="body" sz="quarter" idx="19" hasCustomPrompt="1"/>
          </p:nvPr>
        </p:nvSpPr>
        <p:spPr>
          <a:xfrm>
            <a:off x="596900" y="5783703"/>
            <a:ext cx="3891973" cy="382147"/>
          </a:xfrm>
        </p:spPr>
        <p:txBody>
          <a:bodyPr lIns="0" rIns="0" anchor="ctr">
            <a:normAutofit/>
          </a:bodyPr>
          <a:lstStyle>
            <a:lvl1pPr algn="l">
              <a:lnSpc>
                <a:spcPct val="100000"/>
              </a:lnSpc>
              <a:spcAft>
                <a:spcPts val="0"/>
              </a:spcAft>
              <a:defRPr sz="1200" b="1" cap="none" baseline="0">
                <a:solidFill>
                  <a:schemeClr val="bg1"/>
                </a:solidFill>
              </a:defRPr>
            </a:lvl1pPr>
            <a:lvl2pPr algn="l">
              <a:lnSpc>
                <a:spcPct val="100000"/>
              </a:lnSpc>
              <a:spcAft>
                <a:spcPts val="0"/>
              </a:spcAft>
              <a:defRPr sz="1400">
                <a:solidFill>
                  <a:schemeClr val="tx1"/>
                </a:solidFill>
              </a:defRPr>
            </a:lvl2pPr>
            <a:lvl3pPr algn="l">
              <a:lnSpc>
                <a:spcPct val="100000"/>
              </a:lnSpc>
              <a:spcAft>
                <a:spcPts val="0"/>
              </a:spcAft>
              <a:defRPr>
                <a:solidFill>
                  <a:schemeClr val="tx1"/>
                </a:solidFill>
              </a:defRPr>
            </a:lvl3pPr>
            <a:lvl4pPr marL="0" indent="0" algn="l">
              <a:spcBef>
                <a:spcPts val="0"/>
              </a:spcBef>
              <a:spcAft>
                <a:spcPts val="0"/>
              </a:spcAft>
              <a:buNone/>
              <a:defRPr>
                <a:solidFill>
                  <a:schemeClr val="tx1"/>
                </a:solidFill>
              </a:defRPr>
            </a:lvl4pPr>
            <a:lvl5pPr marL="0" indent="0" algn="l">
              <a:spcBef>
                <a:spcPts val="0"/>
              </a:spcBef>
              <a:spcAft>
                <a:spcPts val="0"/>
              </a:spcAft>
              <a:buNone/>
              <a:defRPr sz="1400">
                <a:solidFill>
                  <a:schemeClr val="tx1"/>
                </a:solidFill>
              </a:defRPr>
            </a:lvl5pPr>
            <a:lvl6pPr marL="0" indent="0">
              <a:lnSpc>
                <a:spcPct val="100000"/>
              </a:lnSpc>
              <a:spcBef>
                <a:spcPts val="0"/>
              </a:spcBef>
              <a:buNone/>
              <a:defRPr sz="1400"/>
            </a:lvl6pPr>
            <a:lvl7pPr marL="0" indent="0">
              <a:lnSpc>
                <a:spcPct val="100000"/>
              </a:lnSpc>
              <a:spcBef>
                <a:spcPts val="0"/>
              </a:spcBef>
              <a:buNone/>
              <a:defRPr sz="1400"/>
            </a:lvl7pPr>
            <a:lvl8pPr marL="0" indent="0">
              <a:lnSpc>
                <a:spcPct val="100000"/>
              </a:lnSpc>
              <a:spcBef>
                <a:spcPts val="0"/>
              </a:spcBef>
              <a:buNone/>
              <a:defRPr sz="1400"/>
            </a:lvl8pPr>
            <a:lvl9pPr marL="0" indent="0">
              <a:lnSpc>
                <a:spcPct val="100000"/>
              </a:lnSpc>
              <a:spcBef>
                <a:spcPts val="0"/>
              </a:spcBef>
              <a:buNone/>
              <a:defRPr sz="1400"/>
            </a:lvl9pPr>
          </a:lstStyle>
          <a:p>
            <a:pPr lvl="0"/>
            <a:r>
              <a:rPr lang="en-GB" dirty="0"/>
              <a:t>Click to edit text</a:t>
            </a:r>
          </a:p>
        </p:txBody>
      </p:sp>
      <p:sp>
        <p:nvSpPr>
          <p:cNvPr id="9" name="Text Placeholder 2">
            <a:extLst>
              <a:ext uri="{FF2B5EF4-FFF2-40B4-BE49-F238E27FC236}">
                <a16:creationId xmlns:a16="http://schemas.microsoft.com/office/drawing/2014/main" id="{1B8529EE-6B03-4B43-B08F-692AF131A771}"/>
              </a:ext>
            </a:extLst>
          </p:cNvPr>
          <p:cNvSpPr>
            <a:spLocks noGrp="1"/>
          </p:cNvSpPr>
          <p:nvPr>
            <p:ph type="body" sz="quarter" idx="21"/>
          </p:nvPr>
        </p:nvSpPr>
        <p:spPr>
          <a:xfrm>
            <a:off x="596900" y="3061699"/>
            <a:ext cx="3891973" cy="2417954"/>
          </a:xfrm>
        </p:spPr>
        <p:txBody>
          <a:bodyPr tIns="0" rIns="0" bIns="0" anchor="b"/>
          <a:lstStyle>
            <a:lvl1pPr marL="0" indent="0" algn="l">
              <a:spcAft>
                <a:spcPts val="0"/>
              </a:spcAft>
              <a:defRPr>
                <a:solidFill>
                  <a:schemeClr val="bg1"/>
                </a:solidFill>
              </a:defRPr>
            </a:lvl1pPr>
            <a:lvl2pPr algn="l">
              <a:spcAft>
                <a:spcPts val="0"/>
              </a:spcAft>
              <a:defRPr>
                <a:solidFill>
                  <a:schemeClr val="bg1"/>
                </a:solidFill>
              </a:defRPr>
            </a:lvl2pPr>
            <a:lvl3pPr algn="l">
              <a:spcAft>
                <a:spcPts val="0"/>
              </a:spcAft>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10" name="plcSlideNumber">
            <a:extLst>
              <a:ext uri="{FF2B5EF4-FFF2-40B4-BE49-F238E27FC236}">
                <a16:creationId xmlns:a16="http://schemas.microsoft.com/office/drawing/2014/main" id="{2E6BDCD9-841E-4EB5-B9B6-6C74FB376727}"/>
              </a:ext>
            </a:extLst>
          </p:cNvPr>
          <p:cNvSpPr>
            <a:spLocks noGrp="1"/>
          </p:cNvSpPr>
          <p:nvPr userDrawn="1"/>
        </p:nvSpPr>
        <p:spPr>
          <a:xfrm>
            <a:off x="4604618" y="6549340"/>
            <a:ext cx="696763" cy="211454"/>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764D758-178E-4044-96D2-948E9A9D94EB}" type="slidenum">
              <a:rPr lang="en-GB" sz="1100" smtClean="0">
                <a:solidFill>
                  <a:schemeClr val="bg1"/>
                </a:solidFill>
              </a:rPr>
              <a:pPr algn="ctr"/>
              <a:t>‹#›</a:t>
            </a:fld>
            <a:endParaRPr lang="en-GB" sz="1100" dirty="0">
              <a:solidFill>
                <a:schemeClr val="bg1"/>
              </a:solidFill>
            </a:endParaRPr>
          </a:p>
        </p:txBody>
      </p:sp>
      <p:sp>
        <p:nvSpPr>
          <p:cNvPr id="11" name="txtFooter">
            <a:extLst>
              <a:ext uri="{FF2B5EF4-FFF2-40B4-BE49-F238E27FC236}">
                <a16:creationId xmlns:a16="http://schemas.microsoft.com/office/drawing/2014/main" id="{C550AE29-A364-4496-AEE9-4A3FB9E4E29D}"/>
              </a:ext>
            </a:extLst>
          </p:cNvPr>
          <p:cNvSpPr txBox="1"/>
          <p:nvPr userDrawn="1"/>
        </p:nvSpPr>
        <p:spPr>
          <a:xfrm>
            <a:off x="596900" y="6570553"/>
            <a:ext cx="4296643" cy="180425"/>
          </a:xfrm>
          <a:prstGeom prst="rect">
            <a:avLst/>
          </a:prstGeom>
          <a:noFill/>
        </p:spPr>
        <p:txBody>
          <a:bodyPr wrap="square" lIns="0" tIns="36000" rIns="0" bIns="36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chemeClr val="bg1"/>
                </a:solidFill>
              </a:rPr>
              <a:t>© PA Knowledge Limited  |  PA Confidential – Internal use only </a:t>
            </a:r>
          </a:p>
        </p:txBody>
      </p:sp>
      <p:pic>
        <p:nvPicPr>
          <p:cNvPr id="12" name="Picture 11">
            <a:extLst>
              <a:ext uri="{FF2B5EF4-FFF2-40B4-BE49-F238E27FC236}">
                <a16:creationId xmlns:a16="http://schemas.microsoft.com/office/drawing/2014/main" id="{AA8311E8-EE8B-4F52-8C1B-141F95C2A9A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35388" y="584640"/>
            <a:ext cx="618351" cy="564890"/>
          </a:xfrm>
          <a:prstGeom prst="rect">
            <a:avLst/>
          </a:prstGeom>
        </p:spPr>
      </p:pic>
    </p:spTree>
    <p:extLst>
      <p:ext uri="{BB962C8B-B14F-4D97-AF65-F5344CB8AC3E}">
        <p14:creationId xmlns:p14="http://schemas.microsoft.com/office/powerpoint/2010/main" val="20950486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 Large Image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BACB9-D7A1-404F-8C41-9175D76076E9}"/>
              </a:ext>
            </a:extLst>
          </p:cNvPr>
          <p:cNvPicPr>
            <a:picLocks noChangeAspect="1"/>
          </p:cNvPicPr>
          <p:nvPr userDrawn="1"/>
        </p:nvPicPr>
        <p:blipFill>
          <a:blip r:embed="rId2"/>
          <a:stretch>
            <a:fillRect/>
          </a:stretch>
        </p:blipFill>
        <p:spPr>
          <a:xfrm>
            <a:off x="0" y="0"/>
            <a:ext cx="9906000" cy="6858000"/>
          </a:xfrm>
          <a:prstGeom prst="rect">
            <a:avLst/>
          </a:prstGeom>
        </p:spPr>
      </p:pic>
      <p:sp>
        <p:nvSpPr>
          <p:cNvPr id="8" name="Text Placeholder 55">
            <a:extLst>
              <a:ext uri="{FF2B5EF4-FFF2-40B4-BE49-F238E27FC236}">
                <a16:creationId xmlns:a16="http://schemas.microsoft.com/office/drawing/2014/main" id="{1E593A1C-82C8-4DCE-8345-966C11DCED3E}"/>
              </a:ext>
            </a:extLst>
          </p:cNvPr>
          <p:cNvSpPr>
            <a:spLocks noGrp="1"/>
          </p:cNvSpPr>
          <p:nvPr>
            <p:ph type="body" sz="quarter" idx="19" hasCustomPrompt="1"/>
          </p:nvPr>
        </p:nvSpPr>
        <p:spPr>
          <a:xfrm>
            <a:off x="596900" y="5767481"/>
            <a:ext cx="3001065" cy="382147"/>
          </a:xfrm>
        </p:spPr>
        <p:txBody>
          <a:bodyPr lIns="0" rIns="0" anchor="ctr">
            <a:normAutofit/>
          </a:bodyPr>
          <a:lstStyle>
            <a:lvl1pPr algn="l">
              <a:lnSpc>
                <a:spcPct val="100000"/>
              </a:lnSpc>
              <a:spcAft>
                <a:spcPts val="0"/>
              </a:spcAft>
              <a:defRPr sz="1200" b="1" cap="none" baseline="0">
                <a:solidFill>
                  <a:schemeClr val="bg1"/>
                </a:solidFill>
              </a:defRPr>
            </a:lvl1pPr>
            <a:lvl2pPr algn="l">
              <a:lnSpc>
                <a:spcPct val="100000"/>
              </a:lnSpc>
              <a:spcAft>
                <a:spcPts val="0"/>
              </a:spcAft>
              <a:defRPr sz="1400">
                <a:solidFill>
                  <a:schemeClr val="tx1"/>
                </a:solidFill>
              </a:defRPr>
            </a:lvl2pPr>
            <a:lvl3pPr algn="l">
              <a:lnSpc>
                <a:spcPct val="100000"/>
              </a:lnSpc>
              <a:spcAft>
                <a:spcPts val="0"/>
              </a:spcAft>
              <a:defRPr>
                <a:solidFill>
                  <a:schemeClr val="tx1"/>
                </a:solidFill>
              </a:defRPr>
            </a:lvl3pPr>
            <a:lvl4pPr marL="0" indent="0" algn="l">
              <a:spcBef>
                <a:spcPts val="0"/>
              </a:spcBef>
              <a:spcAft>
                <a:spcPts val="0"/>
              </a:spcAft>
              <a:buNone/>
              <a:defRPr>
                <a:solidFill>
                  <a:schemeClr val="tx1"/>
                </a:solidFill>
              </a:defRPr>
            </a:lvl4pPr>
            <a:lvl5pPr marL="0" indent="0" algn="l">
              <a:spcBef>
                <a:spcPts val="0"/>
              </a:spcBef>
              <a:spcAft>
                <a:spcPts val="0"/>
              </a:spcAft>
              <a:buNone/>
              <a:defRPr sz="1400">
                <a:solidFill>
                  <a:schemeClr val="tx1"/>
                </a:solidFill>
              </a:defRPr>
            </a:lvl5pPr>
            <a:lvl6pPr marL="0" indent="0">
              <a:lnSpc>
                <a:spcPct val="100000"/>
              </a:lnSpc>
              <a:spcBef>
                <a:spcPts val="0"/>
              </a:spcBef>
              <a:buNone/>
              <a:defRPr sz="1400"/>
            </a:lvl6pPr>
            <a:lvl7pPr marL="0" indent="0">
              <a:lnSpc>
                <a:spcPct val="100000"/>
              </a:lnSpc>
              <a:spcBef>
                <a:spcPts val="0"/>
              </a:spcBef>
              <a:buNone/>
              <a:defRPr sz="1400"/>
            </a:lvl7pPr>
            <a:lvl8pPr marL="0" indent="0">
              <a:lnSpc>
                <a:spcPct val="100000"/>
              </a:lnSpc>
              <a:spcBef>
                <a:spcPts val="0"/>
              </a:spcBef>
              <a:buNone/>
              <a:defRPr sz="1400"/>
            </a:lvl8pPr>
            <a:lvl9pPr marL="0" indent="0">
              <a:lnSpc>
                <a:spcPct val="100000"/>
              </a:lnSpc>
              <a:spcBef>
                <a:spcPts val="0"/>
              </a:spcBef>
              <a:buNone/>
              <a:defRPr sz="1400"/>
            </a:lvl9pPr>
          </a:lstStyle>
          <a:p>
            <a:pPr lvl="0"/>
            <a:r>
              <a:rPr lang="en-GB"/>
              <a:t>Click to edit text</a:t>
            </a:r>
            <a:endParaRPr lang="en-GB" dirty="0"/>
          </a:p>
        </p:txBody>
      </p:sp>
      <p:sp>
        <p:nvSpPr>
          <p:cNvPr id="9" name="Text Placeholder 2">
            <a:extLst>
              <a:ext uri="{FF2B5EF4-FFF2-40B4-BE49-F238E27FC236}">
                <a16:creationId xmlns:a16="http://schemas.microsoft.com/office/drawing/2014/main" id="{170F78A3-91D2-43CD-A64A-37F53F688632}"/>
              </a:ext>
            </a:extLst>
          </p:cNvPr>
          <p:cNvSpPr>
            <a:spLocks noGrp="1"/>
          </p:cNvSpPr>
          <p:nvPr>
            <p:ph type="body" sz="quarter" idx="21"/>
          </p:nvPr>
        </p:nvSpPr>
        <p:spPr>
          <a:xfrm>
            <a:off x="596900" y="2849140"/>
            <a:ext cx="3001065" cy="2633938"/>
          </a:xfrm>
        </p:spPr>
        <p:txBody>
          <a:bodyPr tIns="0" rIns="0" bIns="0" anchor="b"/>
          <a:lstStyle>
            <a:lvl1pPr marL="0" indent="0" algn="l">
              <a:spcAft>
                <a:spcPts val="0"/>
              </a:spcAft>
              <a:defRPr>
                <a:solidFill>
                  <a:schemeClr val="bg1"/>
                </a:solidFill>
              </a:defRPr>
            </a:lvl1pPr>
            <a:lvl2pPr algn="l">
              <a:spcAft>
                <a:spcPts val="0"/>
              </a:spcAft>
              <a:defRPr>
                <a:solidFill>
                  <a:schemeClr val="bg1"/>
                </a:solidFill>
              </a:defRPr>
            </a:lvl2pPr>
            <a:lvl3pPr algn="l">
              <a:spcAft>
                <a:spcPts val="0"/>
              </a:spcAft>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10" name="plcSlideNumber">
            <a:extLst>
              <a:ext uri="{FF2B5EF4-FFF2-40B4-BE49-F238E27FC236}">
                <a16:creationId xmlns:a16="http://schemas.microsoft.com/office/drawing/2014/main" id="{F63FB38D-4EFE-416B-BAEA-6E2A36B78FE2}"/>
              </a:ext>
            </a:extLst>
          </p:cNvPr>
          <p:cNvSpPr>
            <a:spLocks noGrp="1"/>
          </p:cNvSpPr>
          <p:nvPr userDrawn="1"/>
        </p:nvSpPr>
        <p:spPr>
          <a:xfrm>
            <a:off x="4604618" y="6549340"/>
            <a:ext cx="696763" cy="211454"/>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764D758-178E-4044-96D2-948E9A9D94EB}" type="slidenum">
              <a:rPr lang="en-GB" sz="1100" smtClean="0">
                <a:solidFill>
                  <a:schemeClr val="bg1"/>
                </a:solidFill>
              </a:rPr>
              <a:pPr algn="ctr"/>
              <a:t>‹#›</a:t>
            </a:fld>
            <a:endParaRPr lang="en-GB" sz="1100" dirty="0">
              <a:solidFill>
                <a:schemeClr val="bg1"/>
              </a:solidFill>
            </a:endParaRPr>
          </a:p>
        </p:txBody>
      </p:sp>
      <p:sp>
        <p:nvSpPr>
          <p:cNvPr id="11" name="txtFooter">
            <a:extLst>
              <a:ext uri="{FF2B5EF4-FFF2-40B4-BE49-F238E27FC236}">
                <a16:creationId xmlns:a16="http://schemas.microsoft.com/office/drawing/2014/main" id="{403B2A7C-A395-4436-B32B-ECB41A4CDD82}"/>
              </a:ext>
            </a:extLst>
          </p:cNvPr>
          <p:cNvSpPr txBox="1"/>
          <p:nvPr userDrawn="1"/>
        </p:nvSpPr>
        <p:spPr>
          <a:xfrm>
            <a:off x="596900" y="6570553"/>
            <a:ext cx="4296643" cy="180425"/>
          </a:xfrm>
          <a:prstGeom prst="rect">
            <a:avLst/>
          </a:prstGeom>
          <a:noFill/>
        </p:spPr>
        <p:txBody>
          <a:bodyPr wrap="square" lIns="0" tIns="36000" rIns="0" bIns="36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chemeClr val="bg1"/>
                </a:solidFill>
              </a:rPr>
              <a:t>© PA Knowledge Limited  |  PA Confidential – Internal use only </a:t>
            </a:r>
          </a:p>
        </p:txBody>
      </p:sp>
      <p:pic>
        <p:nvPicPr>
          <p:cNvPr id="14" name="Picture 13">
            <a:extLst>
              <a:ext uri="{FF2B5EF4-FFF2-40B4-BE49-F238E27FC236}">
                <a16:creationId xmlns:a16="http://schemas.microsoft.com/office/drawing/2014/main" id="{A7CC59A2-6E0A-40E1-A4E0-F921A5CD21E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35388" y="584640"/>
            <a:ext cx="618351" cy="564890"/>
          </a:xfrm>
          <a:prstGeom prst="rect">
            <a:avLst/>
          </a:prstGeom>
        </p:spPr>
      </p:pic>
    </p:spTree>
    <p:extLst>
      <p:ext uri="{BB962C8B-B14F-4D97-AF65-F5344CB8AC3E}">
        <p14:creationId xmlns:p14="http://schemas.microsoft.com/office/powerpoint/2010/main" val="76301893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 Large Image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31B38F-5440-4731-B974-F936CDEE9313}"/>
              </a:ext>
            </a:extLst>
          </p:cNvPr>
          <p:cNvPicPr>
            <a:picLocks noChangeAspect="1"/>
          </p:cNvPicPr>
          <p:nvPr userDrawn="1"/>
        </p:nvPicPr>
        <p:blipFill>
          <a:blip r:embed="rId2"/>
          <a:stretch>
            <a:fillRect/>
          </a:stretch>
        </p:blipFill>
        <p:spPr>
          <a:xfrm>
            <a:off x="0" y="0"/>
            <a:ext cx="9906000" cy="6858000"/>
          </a:xfrm>
          <a:prstGeom prst="rect">
            <a:avLst/>
          </a:prstGeom>
        </p:spPr>
      </p:pic>
      <p:sp>
        <p:nvSpPr>
          <p:cNvPr id="7" name="Text Placeholder 55">
            <a:extLst>
              <a:ext uri="{FF2B5EF4-FFF2-40B4-BE49-F238E27FC236}">
                <a16:creationId xmlns:a16="http://schemas.microsoft.com/office/drawing/2014/main" id="{6C5AB8D9-82DD-4FA2-90D6-AB4EAA2AEBF1}"/>
              </a:ext>
            </a:extLst>
          </p:cNvPr>
          <p:cNvSpPr>
            <a:spLocks noGrp="1"/>
          </p:cNvSpPr>
          <p:nvPr>
            <p:ph type="body" sz="quarter" idx="22" hasCustomPrompt="1"/>
          </p:nvPr>
        </p:nvSpPr>
        <p:spPr>
          <a:xfrm>
            <a:off x="596903" y="5786679"/>
            <a:ext cx="3756437" cy="382147"/>
          </a:xfrm>
        </p:spPr>
        <p:txBody>
          <a:bodyPr lIns="0" rIns="0" anchor="ctr">
            <a:normAutofit/>
          </a:bodyPr>
          <a:lstStyle>
            <a:lvl1pPr algn="l">
              <a:lnSpc>
                <a:spcPct val="100000"/>
              </a:lnSpc>
              <a:spcAft>
                <a:spcPts val="0"/>
              </a:spcAft>
              <a:defRPr sz="1200" b="1" cap="none" baseline="0">
                <a:solidFill>
                  <a:schemeClr val="bg1"/>
                </a:solidFill>
              </a:defRPr>
            </a:lvl1pPr>
            <a:lvl2pPr algn="l">
              <a:lnSpc>
                <a:spcPct val="100000"/>
              </a:lnSpc>
              <a:spcAft>
                <a:spcPts val="0"/>
              </a:spcAft>
              <a:defRPr sz="1400">
                <a:solidFill>
                  <a:schemeClr val="tx1"/>
                </a:solidFill>
              </a:defRPr>
            </a:lvl2pPr>
            <a:lvl3pPr algn="l">
              <a:lnSpc>
                <a:spcPct val="100000"/>
              </a:lnSpc>
              <a:spcAft>
                <a:spcPts val="0"/>
              </a:spcAft>
              <a:defRPr>
                <a:solidFill>
                  <a:schemeClr val="tx1"/>
                </a:solidFill>
              </a:defRPr>
            </a:lvl3pPr>
            <a:lvl4pPr marL="0" indent="0" algn="l">
              <a:spcBef>
                <a:spcPts val="0"/>
              </a:spcBef>
              <a:spcAft>
                <a:spcPts val="0"/>
              </a:spcAft>
              <a:buNone/>
              <a:defRPr>
                <a:solidFill>
                  <a:schemeClr val="tx1"/>
                </a:solidFill>
              </a:defRPr>
            </a:lvl4pPr>
            <a:lvl5pPr marL="0" indent="0" algn="l">
              <a:spcBef>
                <a:spcPts val="0"/>
              </a:spcBef>
              <a:spcAft>
                <a:spcPts val="0"/>
              </a:spcAft>
              <a:buNone/>
              <a:defRPr sz="1400">
                <a:solidFill>
                  <a:schemeClr val="tx1"/>
                </a:solidFill>
              </a:defRPr>
            </a:lvl5pPr>
            <a:lvl6pPr marL="0" indent="0">
              <a:lnSpc>
                <a:spcPct val="100000"/>
              </a:lnSpc>
              <a:spcBef>
                <a:spcPts val="0"/>
              </a:spcBef>
              <a:buNone/>
              <a:defRPr sz="1400"/>
            </a:lvl6pPr>
            <a:lvl7pPr marL="0" indent="0">
              <a:lnSpc>
                <a:spcPct val="100000"/>
              </a:lnSpc>
              <a:spcBef>
                <a:spcPts val="0"/>
              </a:spcBef>
              <a:buNone/>
              <a:defRPr sz="1400"/>
            </a:lvl7pPr>
            <a:lvl8pPr marL="0" indent="0">
              <a:lnSpc>
                <a:spcPct val="100000"/>
              </a:lnSpc>
              <a:spcBef>
                <a:spcPts val="0"/>
              </a:spcBef>
              <a:buNone/>
              <a:defRPr sz="1400"/>
            </a:lvl8pPr>
            <a:lvl9pPr marL="0" indent="0">
              <a:lnSpc>
                <a:spcPct val="100000"/>
              </a:lnSpc>
              <a:spcBef>
                <a:spcPts val="0"/>
              </a:spcBef>
              <a:buNone/>
              <a:defRPr sz="1400"/>
            </a:lvl9pPr>
          </a:lstStyle>
          <a:p>
            <a:pPr lvl="0"/>
            <a:r>
              <a:rPr lang="en-GB"/>
              <a:t>Click to edit text</a:t>
            </a:r>
            <a:endParaRPr lang="en-GB" dirty="0"/>
          </a:p>
        </p:txBody>
      </p:sp>
      <p:sp>
        <p:nvSpPr>
          <p:cNvPr id="10" name="Text Placeholder 2">
            <a:extLst>
              <a:ext uri="{FF2B5EF4-FFF2-40B4-BE49-F238E27FC236}">
                <a16:creationId xmlns:a16="http://schemas.microsoft.com/office/drawing/2014/main" id="{A9F30C1E-6255-4FB5-9E46-B8F63B025811}"/>
              </a:ext>
            </a:extLst>
          </p:cNvPr>
          <p:cNvSpPr>
            <a:spLocks noGrp="1"/>
          </p:cNvSpPr>
          <p:nvPr>
            <p:ph type="body" sz="quarter" idx="23"/>
          </p:nvPr>
        </p:nvSpPr>
        <p:spPr>
          <a:xfrm>
            <a:off x="596902" y="2604052"/>
            <a:ext cx="3756438" cy="2875601"/>
          </a:xfrm>
        </p:spPr>
        <p:txBody>
          <a:bodyPr tIns="0" rIns="0" bIns="0" anchor="b"/>
          <a:lstStyle>
            <a:lvl1pPr marL="0" indent="0" algn="l">
              <a:spcAft>
                <a:spcPts val="0"/>
              </a:spcAft>
              <a:defRPr>
                <a:solidFill>
                  <a:schemeClr val="bg1"/>
                </a:solidFill>
              </a:defRPr>
            </a:lvl1pPr>
            <a:lvl2pPr algn="l">
              <a:spcAft>
                <a:spcPts val="0"/>
              </a:spcAft>
              <a:defRPr>
                <a:solidFill>
                  <a:schemeClr val="bg1"/>
                </a:solidFill>
              </a:defRPr>
            </a:lvl2pPr>
            <a:lvl3pPr algn="l">
              <a:spcAft>
                <a:spcPts val="0"/>
              </a:spcAft>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11" name="plcSlideNumber">
            <a:extLst>
              <a:ext uri="{FF2B5EF4-FFF2-40B4-BE49-F238E27FC236}">
                <a16:creationId xmlns:a16="http://schemas.microsoft.com/office/drawing/2014/main" id="{6B0A37FA-58AE-41D7-B34D-62513FDFE84B}"/>
              </a:ext>
            </a:extLst>
          </p:cNvPr>
          <p:cNvSpPr>
            <a:spLocks noGrp="1"/>
          </p:cNvSpPr>
          <p:nvPr userDrawn="1"/>
        </p:nvSpPr>
        <p:spPr>
          <a:xfrm>
            <a:off x="4604618" y="6549340"/>
            <a:ext cx="696763" cy="211454"/>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764D758-178E-4044-96D2-948E9A9D94EB}" type="slidenum">
              <a:rPr lang="en-GB" sz="1100" smtClean="0">
                <a:solidFill>
                  <a:srgbClr val="9AB1C5"/>
                </a:solidFill>
              </a:rPr>
              <a:pPr algn="ctr"/>
              <a:t>‹#›</a:t>
            </a:fld>
            <a:endParaRPr lang="en-GB" sz="1100" dirty="0">
              <a:solidFill>
                <a:srgbClr val="9AB1C5"/>
              </a:solidFill>
            </a:endParaRPr>
          </a:p>
        </p:txBody>
      </p:sp>
      <p:sp>
        <p:nvSpPr>
          <p:cNvPr id="14" name="txtFooter">
            <a:extLst>
              <a:ext uri="{FF2B5EF4-FFF2-40B4-BE49-F238E27FC236}">
                <a16:creationId xmlns:a16="http://schemas.microsoft.com/office/drawing/2014/main" id="{218E5AC3-FFDE-4AC8-80E9-0AC6A51D5494}"/>
              </a:ext>
            </a:extLst>
          </p:cNvPr>
          <p:cNvSpPr txBox="1"/>
          <p:nvPr userDrawn="1"/>
        </p:nvSpPr>
        <p:spPr>
          <a:xfrm>
            <a:off x="596900" y="6570553"/>
            <a:ext cx="4296643" cy="180425"/>
          </a:xfrm>
          <a:prstGeom prst="rect">
            <a:avLst/>
          </a:prstGeom>
          <a:noFill/>
        </p:spPr>
        <p:txBody>
          <a:bodyPr wrap="square" lIns="0" tIns="36000" rIns="0" bIns="36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rgbClr val="9AB1C5"/>
                </a:solidFill>
              </a:rPr>
              <a:t>© PA Knowledge Limited  |  PA Confidential – Internal use only </a:t>
            </a:r>
          </a:p>
        </p:txBody>
      </p:sp>
      <p:pic>
        <p:nvPicPr>
          <p:cNvPr id="15" name="Picture 14">
            <a:extLst>
              <a:ext uri="{FF2B5EF4-FFF2-40B4-BE49-F238E27FC236}">
                <a16:creationId xmlns:a16="http://schemas.microsoft.com/office/drawing/2014/main" id="{6D6AF467-4289-4266-A360-BA3214482B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35388" y="584640"/>
            <a:ext cx="618351" cy="564890"/>
          </a:xfrm>
          <a:prstGeom prst="rect">
            <a:avLst/>
          </a:prstGeom>
        </p:spPr>
      </p:pic>
    </p:spTree>
    <p:extLst>
      <p:ext uri="{BB962C8B-B14F-4D97-AF65-F5344CB8AC3E}">
        <p14:creationId xmlns:p14="http://schemas.microsoft.com/office/powerpoint/2010/main" val="314424954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 Large Image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18D332-CFE8-4C8D-8E4C-C77099C8A70F}"/>
              </a:ext>
            </a:extLst>
          </p:cNvPr>
          <p:cNvPicPr>
            <a:picLocks noChangeAspect="1"/>
          </p:cNvPicPr>
          <p:nvPr userDrawn="1"/>
        </p:nvPicPr>
        <p:blipFill>
          <a:blip r:embed="rId2"/>
          <a:stretch>
            <a:fillRect/>
          </a:stretch>
        </p:blipFill>
        <p:spPr>
          <a:xfrm>
            <a:off x="0" y="0"/>
            <a:ext cx="9906000" cy="6858000"/>
          </a:xfrm>
          <a:prstGeom prst="rect">
            <a:avLst/>
          </a:prstGeom>
        </p:spPr>
      </p:pic>
      <p:sp>
        <p:nvSpPr>
          <p:cNvPr id="10" name="Text Placeholder 55">
            <a:extLst>
              <a:ext uri="{FF2B5EF4-FFF2-40B4-BE49-F238E27FC236}">
                <a16:creationId xmlns:a16="http://schemas.microsoft.com/office/drawing/2014/main" id="{C365BF97-FEDE-4305-B883-04DAE5FE008A}"/>
              </a:ext>
            </a:extLst>
          </p:cNvPr>
          <p:cNvSpPr>
            <a:spLocks noGrp="1"/>
          </p:cNvSpPr>
          <p:nvPr>
            <p:ph type="body" sz="quarter" idx="19" hasCustomPrompt="1"/>
          </p:nvPr>
        </p:nvSpPr>
        <p:spPr>
          <a:xfrm>
            <a:off x="596900" y="5783703"/>
            <a:ext cx="3336121" cy="382147"/>
          </a:xfrm>
        </p:spPr>
        <p:txBody>
          <a:bodyPr lIns="0" rIns="0" anchor="ctr">
            <a:normAutofit/>
          </a:bodyPr>
          <a:lstStyle>
            <a:lvl1pPr algn="l">
              <a:lnSpc>
                <a:spcPct val="100000"/>
              </a:lnSpc>
              <a:spcAft>
                <a:spcPts val="0"/>
              </a:spcAft>
              <a:defRPr sz="1200" b="1" cap="none" baseline="0">
                <a:solidFill>
                  <a:schemeClr val="bg1"/>
                </a:solidFill>
              </a:defRPr>
            </a:lvl1pPr>
            <a:lvl2pPr algn="l">
              <a:lnSpc>
                <a:spcPct val="100000"/>
              </a:lnSpc>
              <a:spcAft>
                <a:spcPts val="0"/>
              </a:spcAft>
              <a:defRPr sz="1400">
                <a:solidFill>
                  <a:schemeClr val="tx1"/>
                </a:solidFill>
              </a:defRPr>
            </a:lvl2pPr>
            <a:lvl3pPr algn="l">
              <a:lnSpc>
                <a:spcPct val="100000"/>
              </a:lnSpc>
              <a:spcAft>
                <a:spcPts val="0"/>
              </a:spcAft>
              <a:defRPr>
                <a:solidFill>
                  <a:schemeClr val="tx1"/>
                </a:solidFill>
              </a:defRPr>
            </a:lvl3pPr>
            <a:lvl4pPr marL="0" indent="0" algn="l">
              <a:spcBef>
                <a:spcPts val="0"/>
              </a:spcBef>
              <a:spcAft>
                <a:spcPts val="0"/>
              </a:spcAft>
              <a:buNone/>
              <a:defRPr>
                <a:solidFill>
                  <a:schemeClr val="tx1"/>
                </a:solidFill>
              </a:defRPr>
            </a:lvl4pPr>
            <a:lvl5pPr marL="0" indent="0" algn="l">
              <a:spcBef>
                <a:spcPts val="0"/>
              </a:spcBef>
              <a:spcAft>
                <a:spcPts val="0"/>
              </a:spcAft>
              <a:buNone/>
              <a:defRPr sz="1400">
                <a:solidFill>
                  <a:schemeClr val="tx1"/>
                </a:solidFill>
              </a:defRPr>
            </a:lvl5pPr>
            <a:lvl6pPr marL="0" indent="0">
              <a:lnSpc>
                <a:spcPct val="100000"/>
              </a:lnSpc>
              <a:spcBef>
                <a:spcPts val="0"/>
              </a:spcBef>
              <a:buNone/>
              <a:defRPr sz="1400"/>
            </a:lvl6pPr>
            <a:lvl7pPr marL="0" indent="0">
              <a:lnSpc>
                <a:spcPct val="100000"/>
              </a:lnSpc>
              <a:spcBef>
                <a:spcPts val="0"/>
              </a:spcBef>
              <a:buNone/>
              <a:defRPr sz="1400"/>
            </a:lvl7pPr>
            <a:lvl8pPr marL="0" indent="0">
              <a:lnSpc>
                <a:spcPct val="100000"/>
              </a:lnSpc>
              <a:spcBef>
                <a:spcPts val="0"/>
              </a:spcBef>
              <a:buNone/>
              <a:defRPr sz="1400"/>
            </a:lvl8pPr>
            <a:lvl9pPr marL="0" indent="0">
              <a:lnSpc>
                <a:spcPct val="100000"/>
              </a:lnSpc>
              <a:spcBef>
                <a:spcPts val="0"/>
              </a:spcBef>
              <a:buNone/>
              <a:defRPr sz="1400"/>
            </a:lvl9pPr>
          </a:lstStyle>
          <a:p>
            <a:pPr lvl="0"/>
            <a:r>
              <a:rPr lang="en-GB"/>
              <a:t>Click to edit text</a:t>
            </a:r>
            <a:endParaRPr lang="en-GB" dirty="0"/>
          </a:p>
        </p:txBody>
      </p:sp>
      <p:sp>
        <p:nvSpPr>
          <p:cNvPr id="11" name="Text Placeholder 2">
            <a:extLst>
              <a:ext uri="{FF2B5EF4-FFF2-40B4-BE49-F238E27FC236}">
                <a16:creationId xmlns:a16="http://schemas.microsoft.com/office/drawing/2014/main" id="{E6733DB2-C8CE-4B5F-8137-B7D23641FF97}"/>
              </a:ext>
            </a:extLst>
          </p:cNvPr>
          <p:cNvSpPr>
            <a:spLocks noGrp="1"/>
          </p:cNvSpPr>
          <p:nvPr>
            <p:ph type="body" sz="quarter" idx="21"/>
          </p:nvPr>
        </p:nvSpPr>
        <p:spPr>
          <a:xfrm>
            <a:off x="596900" y="3071973"/>
            <a:ext cx="3336122" cy="2407680"/>
          </a:xfrm>
        </p:spPr>
        <p:txBody>
          <a:bodyPr tIns="0" rIns="0" bIns="0" anchor="b"/>
          <a:lstStyle>
            <a:lvl1pPr marL="0" indent="0" algn="l">
              <a:spcAft>
                <a:spcPts val="0"/>
              </a:spcAft>
              <a:defRPr>
                <a:solidFill>
                  <a:schemeClr val="bg1"/>
                </a:solidFill>
              </a:defRPr>
            </a:lvl1pPr>
            <a:lvl2pPr algn="l">
              <a:spcAft>
                <a:spcPts val="0"/>
              </a:spcAft>
              <a:defRPr>
                <a:solidFill>
                  <a:schemeClr val="bg1"/>
                </a:solidFill>
              </a:defRPr>
            </a:lvl2pPr>
            <a:lvl3pPr algn="l">
              <a:spcAft>
                <a:spcPts val="0"/>
              </a:spcAft>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12" name="plcSlideNumber">
            <a:extLst>
              <a:ext uri="{FF2B5EF4-FFF2-40B4-BE49-F238E27FC236}">
                <a16:creationId xmlns:a16="http://schemas.microsoft.com/office/drawing/2014/main" id="{1F6483C3-A662-4E6E-8EEA-98D97EA31E93}"/>
              </a:ext>
            </a:extLst>
          </p:cNvPr>
          <p:cNvSpPr>
            <a:spLocks noGrp="1"/>
          </p:cNvSpPr>
          <p:nvPr userDrawn="1"/>
        </p:nvSpPr>
        <p:spPr>
          <a:xfrm>
            <a:off x="4604618" y="6549340"/>
            <a:ext cx="696763" cy="211454"/>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764D758-178E-4044-96D2-948E9A9D94EB}" type="slidenum">
              <a:rPr lang="en-GB" sz="1100" smtClean="0">
                <a:solidFill>
                  <a:schemeClr val="bg1"/>
                </a:solidFill>
              </a:rPr>
              <a:pPr algn="ctr"/>
              <a:t>‹#›</a:t>
            </a:fld>
            <a:endParaRPr lang="en-GB" sz="1100" dirty="0">
              <a:solidFill>
                <a:schemeClr val="bg1"/>
              </a:solidFill>
            </a:endParaRPr>
          </a:p>
        </p:txBody>
      </p:sp>
      <p:sp>
        <p:nvSpPr>
          <p:cNvPr id="13" name="txtFooter">
            <a:extLst>
              <a:ext uri="{FF2B5EF4-FFF2-40B4-BE49-F238E27FC236}">
                <a16:creationId xmlns:a16="http://schemas.microsoft.com/office/drawing/2014/main" id="{1DE9A212-67E3-45CB-8DCC-1AF200EAA8A0}"/>
              </a:ext>
            </a:extLst>
          </p:cNvPr>
          <p:cNvSpPr txBox="1"/>
          <p:nvPr userDrawn="1"/>
        </p:nvSpPr>
        <p:spPr>
          <a:xfrm>
            <a:off x="596900" y="6570553"/>
            <a:ext cx="4296643" cy="180425"/>
          </a:xfrm>
          <a:prstGeom prst="rect">
            <a:avLst/>
          </a:prstGeom>
          <a:noFill/>
        </p:spPr>
        <p:txBody>
          <a:bodyPr wrap="square" lIns="0" tIns="36000" rIns="0" bIns="36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chemeClr val="bg1"/>
                </a:solidFill>
              </a:rPr>
              <a:t>© PA Knowledge Limited  |  PA Confidential – Internal use only </a:t>
            </a:r>
          </a:p>
        </p:txBody>
      </p:sp>
      <p:pic>
        <p:nvPicPr>
          <p:cNvPr id="14" name="Picture 13">
            <a:extLst>
              <a:ext uri="{FF2B5EF4-FFF2-40B4-BE49-F238E27FC236}">
                <a16:creationId xmlns:a16="http://schemas.microsoft.com/office/drawing/2014/main" id="{B73451EF-BD49-4F70-B1BC-BEF624E710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35388" y="584640"/>
            <a:ext cx="618351" cy="564890"/>
          </a:xfrm>
          <a:prstGeom prst="rect">
            <a:avLst/>
          </a:prstGeom>
        </p:spPr>
      </p:pic>
    </p:spTree>
    <p:extLst>
      <p:ext uri="{BB962C8B-B14F-4D97-AF65-F5344CB8AC3E}">
        <p14:creationId xmlns:p14="http://schemas.microsoft.com/office/powerpoint/2010/main" val="327037884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arge Image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6F47C0-381E-40E1-8B3F-BD719BBEF15E}"/>
              </a:ext>
            </a:extLst>
          </p:cNvPr>
          <p:cNvPicPr>
            <a:picLocks noChangeAspect="1"/>
          </p:cNvPicPr>
          <p:nvPr userDrawn="1"/>
        </p:nvPicPr>
        <p:blipFill>
          <a:blip r:embed="rId2"/>
          <a:stretch>
            <a:fillRect/>
          </a:stretch>
        </p:blipFill>
        <p:spPr>
          <a:xfrm>
            <a:off x="0" y="0"/>
            <a:ext cx="9906000" cy="6858000"/>
          </a:xfrm>
          <a:prstGeom prst="rect">
            <a:avLst/>
          </a:prstGeom>
        </p:spPr>
      </p:pic>
      <p:pic>
        <p:nvPicPr>
          <p:cNvPr id="8" name="Picture 7">
            <a:extLst>
              <a:ext uri="{FF2B5EF4-FFF2-40B4-BE49-F238E27FC236}">
                <a16:creationId xmlns:a16="http://schemas.microsoft.com/office/drawing/2014/main" id="{164ADE81-DA0C-47BC-BBDE-457AEFB02D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35388" y="584640"/>
            <a:ext cx="618351" cy="564890"/>
          </a:xfrm>
          <a:prstGeom prst="rect">
            <a:avLst/>
          </a:prstGeom>
        </p:spPr>
      </p:pic>
      <p:sp>
        <p:nvSpPr>
          <p:cNvPr id="9" name="Text Placeholder 55">
            <a:extLst>
              <a:ext uri="{FF2B5EF4-FFF2-40B4-BE49-F238E27FC236}">
                <a16:creationId xmlns:a16="http://schemas.microsoft.com/office/drawing/2014/main" id="{111B5E67-68EC-406B-B4E5-8E5CD33DBE80}"/>
              </a:ext>
            </a:extLst>
          </p:cNvPr>
          <p:cNvSpPr>
            <a:spLocks noGrp="1"/>
          </p:cNvSpPr>
          <p:nvPr>
            <p:ph type="body" sz="quarter" idx="22" hasCustomPrompt="1"/>
          </p:nvPr>
        </p:nvSpPr>
        <p:spPr>
          <a:xfrm>
            <a:off x="596902" y="5784574"/>
            <a:ext cx="2941429" cy="381276"/>
          </a:xfrm>
        </p:spPr>
        <p:txBody>
          <a:bodyPr lIns="0" rIns="0" anchor="ctr">
            <a:normAutofit/>
          </a:bodyPr>
          <a:lstStyle>
            <a:lvl1pPr algn="l">
              <a:lnSpc>
                <a:spcPct val="100000"/>
              </a:lnSpc>
              <a:spcAft>
                <a:spcPts val="0"/>
              </a:spcAft>
              <a:defRPr sz="1200" b="1" cap="none" baseline="0">
                <a:solidFill>
                  <a:schemeClr val="bg1"/>
                </a:solidFill>
              </a:defRPr>
            </a:lvl1pPr>
            <a:lvl2pPr algn="l">
              <a:lnSpc>
                <a:spcPct val="100000"/>
              </a:lnSpc>
              <a:spcAft>
                <a:spcPts val="0"/>
              </a:spcAft>
              <a:defRPr sz="1400">
                <a:solidFill>
                  <a:schemeClr val="tx1"/>
                </a:solidFill>
              </a:defRPr>
            </a:lvl2pPr>
            <a:lvl3pPr algn="l">
              <a:lnSpc>
                <a:spcPct val="100000"/>
              </a:lnSpc>
              <a:spcAft>
                <a:spcPts val="0"/>
              </a:spcAft>
              <a:defRPr>
                <a:solidFill>
                  <a:schemeClr val="tx1"/>
                </a:solidFill>
              </a:defRPr>
            </a:lvl3pPr>
            <a:lvl4pPr marL="0" indent="0" algn="l">
              <a:spcBef>
                <a:spcPts val="0"/>
              </a:spcBef>
              <a:spcAft>
                <a:spcPts val="0"/>
              </a:spcAft>
              <a:buNone/>
              <a:defRPr>
                <a:solidFill>
                  <a:schemeClr val="tx1"/>
                </a:solidFill>
              </a:defRPr>
            </a:lvl4pPr>
            <a:lvl5pPr marL="0" indent="0" algn="l">
              <a:spcBef>
                <a:spcPts val="0"/>
              </a:spcBef>
              <a:spcAft>
                <a:spcPts val="0"/>
              </a:spcAft>
              <a:buNone/>
              <a:defRPr sz="1400">
                <a:solidFill>
                  <a:schemeClr val="tx1"/>
                </a:solidFill>
              </a:defRPr>
            </a:lvl5pPr>
            <a:lvl6pPr marL="0" indent="0">
              <a:lnSpc>
                <a:spcPct val="100000"/>
              </a:lnSpc>
              <a:spcBef>
                <a:spcPts val="0"/>
              </a:spcBef>
              <a:buNone/>
              <a:defRPr sz="1400"/>
            </a:lvl6pPr>
            <a:lvl7pPr marL="0" indent="0">
              <a:lnSpc>
                <a:spcPct val="100000"/>
              </a:lnSpc>
              <a:spcBef>
                <a:spcPts val="0"/>
              </a:spcBef>
              <a:buNone/>
              <a:defRPr sz="1400"/>
            </a:lvl7pPr>
            <a:lvl8pPr marL="0" indent="0">
              <a:lnSpc>
                <a:spcPct val="100000"/>
              </a:lnSpc>
              <a:spcBef>
                <a:spcPts val="0"/>
              </a:spcBef>
              <a:buNone/>
              <a:defRPr sz="1400"/>
            </a:lvl8pPr>
            <a:lvl9pPr marL="0" indent="0">
              <a:lnSpc>
                <a:spcPct val="100000"/>
              </a:lnSpc>
              <a:spcBef>
                <a:spcPts val="0"/>
              </a:spcBef>
              <a:buNone/>
              <a:defRPr sz="1400"/>
            </a:lvl9pPr>
          </a:lstStyle>
          <a:p>
            <a:pPr lvl="0"/>
            <a:r>
              <a:rPr lang="en-GB" dirty="0"/>
              <a:t>Click to edit text</a:t>
            </a:r>
          </a:p>
        </p:txBody>
      </p:sp>
      <p:sp>
        <p:nvSpPr>
          <p:cNvPr id="10" name="Text Placeholder 2">
            <a:extLst>
              <a:ext uri="{FF2B5EF4-FFF2-40B4-BE49-F238E27FC236}">
                <a16:creationId xmlns:a16="http://schemas.microsoft.com/office/drawing/2014/main" id="{6C43EAB0-6090-4156-A9B9-C08A9BD87BFA}"/>
              </a:ext>
            </a:extLst>
          </p:cNvPr>
          <p:cNvSpPr>
            <a:spLocks noGrp="1"/>
          </p:cNvSpPr>
          <p:nvPr>
            <p:ph type="body" sz="quarter" idx="23"/>
          </p:nvPr>
        </p:nvSpPr>
        <p:spPr>
          <a:xfrm>
            <a:off x="596901" y="2690312"/>
            <a:ext cx="2941430" cy="2756331"/>
          </a:xfrm>
        </p:spPr>
        <p:txBody>
          <a:bodyPr tIns="0" rIns="0" bIns="0" anchor="b"/>
          <a:lstStyle>
            <a:lvl1pPr marL="0" indent="0" algn="l">
              <a:spcAft>
                <a:spcPts val="0"/>
              </a:spcAft>
              <a:defRPr>
                <a:solidFill>
                  <a:schemeClr val="bg1"/>
                </a:solidFill>
              </a:defRPr>
            </a:lvl1pPr>
            <a:lvl2pPr algn="l">
              <a:spcAft>
                <a:spcPts val="0"/>
              </a:spcAft>
              <a:defRPr>
                <a:solidFill>
                  <a:schemeClr val="bg1"/>
                </a:solidFill>
              </a:defRPr>
            </a:lvl2pPr>
            <a:lvl3pPr algn="l">
              <a:spcAft>
                <a:spcPts val="0"/>
              </a:spcAft>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13" name="plcSlideNumber">
            <a:extLst>
              <a:ext uri="{FF2B5EF4-FFF2-40B4-BE49-F238E27FC236}">
                <a16:creationId xmlns:a16="http://schemas.microsoft.com/office/drawing/2014/main" id="{10A470C7-5E68-4C0A-8C79-AC5777938B7D}"/>
              </a:ext>
            </a:extLst>
          </p:cNvPr>
          <p:cNvSpPr>
            <a:spLocks noGrp="1"/>
          </p:cNvSpPr>
          <p:nvPr userDrawn="1"/>
        </p:nvSpPr>
        <p:spPr>
          <a:xfrm>
            <a:off x="4604618" y="6549340"/>
            <a:ext cx="696763" cy="211454"/>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764D758-178E-4044-96D2-948E9A9D94EB}" type="slidenum">
              <a:rPr lang="en-GB" sz="1100" smtClean="0">
                <a:solidFill>
                  <a:schemeClr val="bg1"/>
                </a:solidFill>
              </a:rPr>
              <a:pPr algn="ctr"/>
              <a:t>‹#›</a:t>
            </a:fld>
            <a:endParaRPr lang="en-GB" sz="1100" dirty="0">
              <a:solidFill>
                <a:schemeClr val="bg1"/>
              </a:solidFill>
            </a:endParaRPr>
          </a:p>
        </p:txBody>
      </p:sp>
      <p:sp>
        <p:nvSpPr>
          <p:cNvPr id="14" name="txtFooter">
            <a:extLst>
              <a:ext uri="{FF2B5EF4-FFF2-40B4-BE49-F238E27FC236}">
                <a16:creationId xmlns:a16="http://schemas.microsoft.com/office/drawing/2014/main" id="{CE9A1CC7-641A-4454-B999-1500B64AE56A}"/>
              </a:ext>
            </a:extLst>
          </p:cNvPr>
          <p:cNvSpPr txBox="1"/>
          <p:nvPr userDrawn="1"/>
        </p:nvSpPr>
        <p:spPr>
          <a:xfrm>
            <a:off x="596900" y="6570553"/>
            <a:ext cx="4296643" cy="180425"/>
          </a:xfrm>
          <a:prstGeom prst="rect">
            <a:avLst/>
          </a:prstGeom>
          <a:noFill/>
        </p:spPr>
        <p:txBody>
          <a:bodyPr wrap="square" lIns="0" tIns="36000" rIns="0" bIns="36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chemeClr val="bg1"/>
                </a:solidFill>
              </a:rPr>
              <a:t>© PA Knowledge Limited  |  PA Confidential – Internal use only </a:t>
            </a:r>
          </a:p>
        </p:txBody>
      </p:sp>
    </p:spTree>
    <p:extLst>
      <p:ext uri="{BB962C8B-B14F-4D97-AF65-F5344CB8AC3E}">
        <p14:creationId xmlns:p14="http://schemas.microsoft.com/office/powerpoint/2010/main" val="46895175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files - One Profil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553E95-1FD2-4318-AF6C-A234D1AF5435}"/>
              </a:ext>
            </a:extLst>
          </p:cNvPr>
          <p:cNvCxnSpPr>
            <a:cxnSpLocks/>
          </p:cNvCxnSpPr>
          <p:nvPr userDrawn="1"/>
        </p:nvCxnSpPr>
        <p:spPr>
          <a:xfrm>
            <a:off x="596899" y="1304199"/>
            <a:ext cx="528220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Block Arc 9">
            <a:extLst>
              <a:ext uri="{FF2B5EF4-FFF2-40B4-BE49-F238E27FC236}">
                <a16:creationId xmlns:a16="http://schemas.microsoft.com/office/drawing/2014/main" id="{5617566A-72EA-4842-BDE1-F98C48765D0D}"/>
              </a:ext>
            </a:extLst>
          </p:cNvPr>
          <p:cNvSpPr/>
          <p:nvPr userDrawn="1"/>
        </p:nvSpPr>
        <p:spPr>
          <a:xfrm>
            <a:off x="518594" y="510396"/>
            <a:ext cx="1587608" cy="1587608"/>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2" name="Content Placeholder 2">
            <a:extLst>
              <a:ext uri="{FF2B5EF4-FFF2-40B4-BE49-F238E27FC236}">
                <a16:creationId xmlns:a16="http://schemas.microsoft.com/office/drawing/2014/main" id="{71C7DF1F-B607-4A88-BA01-D1BAB8A18A2E}"/>
              </a:ext>
            </a:extLst>
          </p:cNvPr>
          <p:cNvSpPr>
            <a:spLocks noGrp="1"/>
          </p:cNvSpPr>
          <p:nvPr>
            <p:ph idx="1"/>
          </p:nvPr>
        </p:nvSpPr>
        <p:spPr>
          <a:xfrm>
            <a:off x="2252311" y="1520825"/>
            <a:ext cx="3626792" cy="4645025"/>
          </a:xfrm>
        </p:spPr>
        <p:txBody>
          <a:bodyPr rIns="0">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Rectangle 12">
            <a:extLst>
              <a:ext uri="{FF2B5EF4-FFF2-40B4-BE49-F238E27FC236}">
                <a16:creationId xmlns:a16="http://schemas.microsoft.com/office/drawing/2014/main" id="{C85047BF-33BD-4AC7-B44B-28396F190EAD}"/>
              </a:ext>
            </a:extLst>
          </p:cNvPr>
          <p:cNvSpPr/>
          <p:nvPr userDrawn="1"/>
        </p:nvSpPr>
        <p:spPr>
          <a:xfrm>
            <a:off x="6032516" y="584200"/>
            <a:ext cx="3269896" cy="560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Ins="252000" rtlCol="0" anchor="ctr"/>
          <a:lstStyle/>
          <a:p>
            <a:pPr>
              <a:lnSpc>
                <a:spcPct val="110000"/>
              </a:lnSpc>
              <a:spcAft>
                <a:spcPts val="100"/>
              </a:spcAft>
            </a:pPr>
            <a:endParaRPr lang="en-GB" sz="1100" dirty="0">
              <a:solidFill>
                <a:srgbClr val="F5F8FA"/>
              </a:solidFill>
            </a:endParaRPr>
          </a:p>
        </p:txBody>
      </p:sp>
      <p:sp>
        <p:nvSpPr>
          <p:cNvPr id="14" name="Picture Placeholder 14">
            <a:extLst>
              <a:ext uri="{FF2B5EF4-FFF2-40B4-BE49-F238E27FC236}">
                <a16:creationId xmlns:a16="http://schemas.microsoft.com/office/drawing/2014/main" id="{37F501B6-9F4F-408A-B6A9-FCFE4F4E095D}"/>
              </a:ext>
            </a:extLst>
          </p:cNvPr>
          <p:cNvSpPr>
            <a:spLocks noGrp="1"/>
          </p:cNvSpPr>
          <p:nvPr>
            <p:ph type="pic" sz="quarter" idx="15"/>
          </p:nvPr>
        </p:nvSpPr>
        <p:spPr>
          <a:xfrm>
            <a:off x="596899" y="584200"/>
            <a:ext cx="1440000" cy="1440000"/>
          </a:xfrm>
          <a:prstGeom prst="ellipse">
            <a:avLst/>
          </a:prstGeom>
          <a:solidFill>
            <a:schemeClr val="bg1"/>
          </a:solidFill>
          <a:ln w="19050">
            <a:solidFill>
              <a:schemeClr val="accent5"/>
            </a:solidFill>
          </a:ln>
        </p:spPr>
        <p:txBody>
          <a:bodyPr lIns="36000" tIns="36000" rIns="36000" bIns="36000" anchor="ctr"/>
          <a:lstStyle>
            <a:lvl1pPr algn="ctr">
              <a:defRPr>
                <a:solidFill>
                  <a:schemeClr val="bg1"/>
                </a:solidFill>
              </a:defRPr>
            </a:lvl1pPr>
          </a:lstStyle>
          <a:p>
            <a:r>
              <a:rPr lang="en-US"/>
              <a:t>Click icon to add picture</a:t>
            </a:r>
            <a:endParaRPr lang="en-GB" dirty="0"/>
          </a:p>
        </p:txBody>
      </p:sp>
      <p:sp>
        <p:nvSpPr>
          <p:cNvPr id="15" name="Content Placeholder 2">
            <a:extLst>
              <a:ext uri="{FF2B5EF4-FFF2-40B4-BE49-F238E27FC236}">
                <a16:creationId xmlns:a16="http://schemas.microsoft.com/office/drawing/2014/main" id="{80312D64-0C07-4EE7-95A1-B14C12B37B10}"/>
              </a:ext>
            </a:extLst>
          </p:cNvPr>
          <p:cNvSpPr>
            <a:spLocks noGrp="1"/>
          </p:cNvSpPr>
          <p:nvPr>
            <p:ph idx="16"/>
          </p:nvPr>
        </p:nvSpPr>
        <p:spPr>
          <a:xfrm>
            <a:off x="6185930" y="737870"/>
            <a:ext cx="2963069" cy="5295900"/>
          </a:xfrm>
        </p:spPr>
        <p:txBody>
          <a:bodyPr rIns="0">
            <a:noAutofit/>
          </a:bodyPr>
          <a:lstStyle>
            <a:lvl1pPr>
              <a:defRPr>
                <a:solidFill>
                  <a:schemeClr val="tx1"/>
                </a:solidFill>
              </a:defRPr>
            </a:lvl1pPr>
            <a:lvl2pPr>
              <a:spcBef>
                <a:spcPts val="0"/>
              </a:spcBef>
              <a:defRPr>
                <a:solidFill>
                  <a:schemeClr val="tx1"/>
                </a:solidFill>
              </a:defRPr>
            </a:lvl2pPr>
            <a:lvl3pPr>
              <a:defRPr>
                <a:solidFill>
                  <a:schemeClr val="tx1"/>
                </a:solidFill>
              </a:defRPr>
            </a:lvl3pPr>
            <a:lvl4pPr>
              <a:buClrTx/>
              <a:defRPr>
                <a:solidFill>
                  <a:schemeClr val="tx1"/>
                </a:solidFill>
              </a:defRPr>
            </a:lvl4pPr>
            <a:lvl5pPr>
              <a:buClrTx/>
              <a:defRPr>
                <a:solidFill>
                  <a:schemeClr val="tx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7">
            <a:extLst>
              <a:ext uri="{FF2B5EF4-FFF2-40B4-BE49-F238E27FC236}">
                <a16:creationId xmlns:a16="http://schemas.microsoft.com/office/drawing/2014/main" id="{B7D72AF0-16E1-46BA-BE4D-867E7B33973A}"/>
              </a:ext>
            </a:extLst>
          </p:cNvPr>
          <p:cNvSpPr>
            <a:spLocks noGrp="1"/>
          </p:cNvSpPr>
          <p:nvPr>
            <p:ph type="body" sz="quarter" idx="13" hasCustomPrompt="1"/>
          </p:nvPr>
        </p:nvSpPr>
        <p:spPr>
          <a:xfrm>
            <a:off x="2252311" y="584200"/>
            <a:ext cx="3626792" cy="720725"/>
          </a:xfrm>
          <a:prstGeom prst="rect">
            <a:avLst/>
          </a:prstGeom>
        </p:spPr>
        <p:txBody>
          <a:bodyPr tIns="0" bIns="0" anchor="ctr">
            <a:noAutofit/>
          </a:bodyPr>
          <a:lstStyle>
            <a:lvl1pPr>
              <a:lnSpc>
                <a:spcPct val="100000"/>
              </a:lnSpc>
              <a:spcBef>
                <a:spcPts val="0"/>
              </a:spcBef>
              <a:spcAft>
                <a:spcPts val="0"/>
              </a:spcAft>
              <a:defRPr sz="1800" b="1" cap="none" spc="0" baseline="0">
                <a:solidFill>
                  <a:schemeClr val="tx1"/>
                </a:solidFill>
              </a:defRPr>
            </a:lvl1pPr>
            <a:lvl2pPr>
              <a:lnSpc>
                <a:spcPct val="100000"/>
              </a:lnSpc>
              <a:spcBef>
                <a:spcPts val="0"/>
              </a:spcBef>
              <a:spcAft>
                <a:spcPts val="0"/>
              </a:spcAft>
              <a:defRPr sz="1400" b="0" cap="none" spc="0" baseline="0">
                <a:solidFill>
                  <a:schemeClr val="tx1"/>
                </a:solidFill>
              </a:defRPr>
            </a:lvl2pPr>
          </a:lstStyle>
          <a:p>
            <a:pPr lvl="0"/>
            <a:r>
              <a:rPr lang="en-GB" dirty="0"/>
              <a:t>Click to edit title </a:t>
            </a:r>
          </a:p>
          <a:p>
            <a:pPr lvl="1"/>
            <a:r>
              <a:rPr lang="en-GB" dirty="0"/>
              <a:t>Second level</a:t>
            </a:r>
          </a:p>
        </p:txBody>
      </p:sp>
    </p:spTree>
    <p:extLst>
      <p:ext uri="{BB962C8B-B14F-4D97-AF65-F5344CB8AC3E}">
        <p14:creationId xmlns:p14="http://schemas.microsoft.com/office/powerpoint/2010/main" val="2384752283"/>
      </p:ext>
    </p:extLst>
  </p:cSld>
  <p:clrMapOvr>
    <a:masterClrMapping/>
  </p:clrMapOvr>
  <p:transition>
    <p:fade/>
  </p:transition>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files - Two Profiles">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3A51D20-5745-4D92-9DDA-8301B1B863E6}"/>
              </a:ext>
            </a:extLst>
          </p:cNvPr>
          <p:cNvCxnSpPr>
            <a:cxnSpLocks/>
          </p:cNvCxnSpPr>
          <p:nvPr userDrawn="1"/>
        </p:nvCxnSpPr>
        <p:spPr>
          <a:xfrm>
            <a:off x="596899" y="1304199"/>
            <a:ext cx="4227462" cy="9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A562A7-4842-48D4-B085-240E574B59D0}"/>
              </a:ext>
            </a:extLst>
          </p:cNvPr>
          <p:cNvCxnSpPr>
            <a:cxnSpLocks/>
          </p:cNvCxnSpPr>
          <p:nvPr userDrawn="1"/>
        </p:nvCxnSpPr>
        <p:spPr>
          <a:xfrm>
            <a:off x="5081638" y="1304199"/>
            <a:ext cx="4227462" cy="9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Block Arc 11">
            <a:extLst>
              <a:ext uri="{FF2B5EF4-FFF2-40B4-BE49-F238E27FC236}">
                <a16:creationId xmlns:a16="http://schemas.microsoft.com/office/drawing/2014/main" id="{8E5F73DA-2FAD-4C93-8C8A-3974800E496B}"/>
              </a:ext>
            </a:extLst>
          </p:cNvPr>
          <p:cNvSpPr/>
          <p:nvPr userDrawn="1"/>
        </p:nvSpPr>
        <p:spPr>
          <a:xfrm>
            <a:off x="5007834" y="505887"/>
            <a:ext cx="1587608" cy="1587608"/>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6" name="Block Arc 15">
            <a:extLst>
              <a:ext uri="{FF2B5EF4-FFF2-40B4-BE49-F238E27FC236}">
                <a16:creationId xmlns:a16="http://schemas.microsoft.com/office/drawing/2014/main" id="{09D701D5-4AE7-45B5-9B99-B9219E496F68}"/>
              </a:ext>
            </a:extLst>
          </p:cNvPr>
          <p:cNvSpPr/>
          <p:nvPr userDrawn="1"/>
        </p:nvSpPr>
        <p:spPr>
          <a:xfrm>
            <a:off x="518594" y="510396"/>
            <a:ext cx="1587608" cy="1587608"/>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7" name="Content Placeholder 2">
            <a:extLst>
              <a:ext uri="{FF2B5EF4-FFF2-40B4-BE49-F238E27FC236}">
                <a16:creationId xmlns:a16="http://schemas.microsoft.com/office/drawing/2014/main" id="{81BE63F0-663D-4DBF-97BA-55C1E77673AA}"/>
              </a:ext>
            </a:extLst>
          </p:cNvPr>
          <p:cNvSpPr>
            <a:spLocks noGrp="1"/>
          </p:cNvSpPr>
          <p:nvPr>
            <p:ph idx="20"/>
          </p:nvPr>
        </p:nvSpPr>
        <p:spPr>
          <a:xfrm>
            <a:off x="2252311" y="1520825"/>
            <a:ext cx="2572049" cy="4645026"/>
          </a:xfrm>
        </p:spPr>
        <p:txBody>
          <a:bodyPr rIns="0">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a:extLst>
              <a:ext uri="{FF2B5EF4-FFF2-40B4-BE49-F238E27FC236}">
                <a16:creationId xmlns:a16="http://schemas.microsoft.com/office/drawing/2014/main" id="{E67565C2-3079-4CC7-B07F-10D42589496D}"/>
              </a:ext>
            </a:extLst>
          </p:cNvPr>
          <p:cNvSpPr>
            <a:spLocks noGrp="1"/>
          </p:cNvSpPr>
          <p:nvPr>
            <p:ph idx="21"/>
          </p:nvPr>
        </p:nvSpPr>
        <p:spPr>
          <a:xfrm>
            <a:off x="6705110" y="1520825"/>
            <a:ext cx="2603989" cy="4645026"/>
          </a:xfrm>
        </p:spPr>
        <p:txBody>
          <a:bodyPr rIns="0">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Picture Placeholder 14">
            <a:extLst>
              <a:ext uri="{FF2B5EF4-FFF2-40B4-BE49-F238E27FC236}">
                <a16:creationId xmlns:a16="http://schemas.microsoft.com/office/drawing/2014/main" id="{4CB808DA-8BFE-4190-A862-22FC60B469BF}"/>
              </a:ext>
            </a:extLst>
          </p:cNvPr>
          <p:cNvSpPr>
            <a:spLocks noGrp="1"/>
          </p:cNvSpPr>
          <p:nvPr>
            <p:ph type="pic" sz="quarter" idx="15"/>
          </p:nvPr>
        </p:nvSpPr>
        <p:spPr>
          <a:xfrm>
            <a:off x="596899" y="584199"/>
            <a:ext cx="1440000" cy="144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21" name="Picture Placeholder 14">
            <a:extLst>
              <a:ext uri="{FF2B5EF4-FFF2-40B4-BE49-F238E27FC236}">
                <a16:creationId xmlns:a16="http://schemas.microsoft.com/office/drawing/2014/main" id="{F33B1AE1-4337-44A2-858F-7D10604C315D}"/>
              </a:ext>
            </a:extLst>
          </p:cNvPr>
          <p:cNvSpPr>
            <a:spLocks noGrp="1"/>
          </p:cNvSpPr>
          <p:nvPr>
            <p:ph type="pic" sz="quarter" idx="22"/>
          </p:nvPr>
        </p:nvSpPr>
        <p:spPr>
          <a:xfrm>
            <a:off x="5081638" y="584199"/>
            <a:ext cx="1440000" cy="144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24" name="Text Placeholder 7">
            <a:extLst>
              <a:ext uri="{FF2B5EF4-FFF2-40B4-BE49-F238E27FC236}">
                <a16:creationId xmlns:a16="http://schemas.microsoft.com/office/drawing/2014/main" id="{86214F87-AED3-48BB-897C-E0794D8DBB49}"/>
              </a:ext>
            </a:extLst>
          </p:cNvPr>
          <p:cNvSpPr>
            <a:spLocks noGrp="1"/>
          </p:cNvSpPr>
          <p:nvPr>
            <p:ph type="body" sz="quarter" idx="13" hasCustomPrompt="1"/>
          </p:nvPr>
        </p:nvSpPr>
        <p:spPr>
          <a:xfrm>
            <a:off x="2252311" y="584199"/>
            <a:ext cx="2553329" cy="720726"/>
          </a:xfrm>
          <a:prstGeom prst="rect">
            <a:avLst/>
          </a:prstGeom>
        </p:spPr>
        <p:txBody>
          <a:bodyPr tIns="0" bIns="0" anchor="ctr">
            <a:noAutofit/>
          </a:bodyPr>
          <a:lstStyle>
            <a:lvl1pPr>
              <a:lnSpc>
                <a:spcPct val="100000"/>
              </a:lnSpc>
              <a:spcBef>
                <a:spcPts val="0"/>
              </a:spcBef>
              <a:spcAft>
                <a:spcPts val="0"/>
              </a:spcAft>
              <a:defRPr sz="1800" b="1" cap="none" spc="0" baseline="0">
                <a:solidFill>
                  <a:schemeClr val="tx1"/>
                </a:solidFill>
              </a:defRPr>
            </a:lvl1pPr>
            <a:lvl2pPr>
              <a:lnSpc>
                <a:spcPct val="100000"/>
              </a:lnSpc>
              <a:spcBef>
                <a:spcPts val="0"/>
              </a:spcBef>
              <a:spcAft>
                <a:spcPts val="0"/>
              </a:spcAft>
              <a:defRPr sz="1400" b="0" cap="none" spc="0" baseline="0">
                <a:solidFill>
                  <a:schemeClr val="tx1"/>
                </a:solidFill>
              </a:defRPr>
            </a:lvl2pPr>
          </a:lstStyle>
          <a:p>
            <a:pPr lvl="0"/>
            <a:r>
              <a:rPr lang="en-GB" dirty="0"/>
              <a:t>Click to edit title </a:t>
            </a:r>
          </a:p>
          <a:p>
            <a:pPr lvl="1"/>
            <a:r>
              <a:rPr lang="en-GB" dirty="0"/>
              <a:t>Second level</a:t>
            </a:r>
          </a:p>
        </p:txBody>
      </p:sp>
      <p:sp>
        <p:nvSpPr>
          <p:cNvPr id="26" name="Text Placeholder 7">
            <a:extLst>
              <a:ext uri="{FF2B5EF4-FFF2-40B4-BE49-F238E27FC236}">
                <a16:creationId xmlns:a16="http://schemas.microsoft.com/office/drawing/2014/main" id="{6505F722-A30C-4259-A595-9C472B0C245B}"/>
              </a:ext>
            </a:extLst>
          </p:cNvPr>
          <p:cNvSpPr>
            <a:spLocks noGrp="1"/>
          </p:cNvSpPr>
          <p:nvPr>
            <p:ph type="body" sz="quarter" idx="23" hasCustomPrompt="1"/>
          </p:nvPr>
        </p:nvSpPr>
        <p:spPr>
          <a:xfrm>
            <a:off x="6705110" y="584201"/>
            <a:ext cx="2585270" cy="718774"/>
          </a:xfrm>
          <a:prstGeom prst="rect">
            <a:avLst/>
          </a:prstGeom>
        </p:spPr>
        <p:txBody>
          <a:bodyPr tIns="0" bIns="0" anchor="ctr">
            <a:noAutofit/>
          </a:bodyPr>
          <a:lstStyle>
            <a:lvl1pPr>
              <a:lnSpc>
                <a:spcPct val="100000"/>
              </a:lnSpc>
              <a:spcBef>
                <a:spcPts val="0"/>
              </a:spcBef>
              <a:spcAft>
                <a:spcPts val="0"/>
              </a:spcAft>
              <a:defRPr sz="1800" b="1" cap="none" spc="0" baseline="0">
                <a:solidFill>
                  <a:schemeClr val="tx1"/>
                </a:solidFill>
              </a:defRPr>
            </a:lvl1pPr>
            <a:lvl2pPr>
              <a:lnSpc>
                <a:spcPct val="100000"/>
              </a:lnSpc>
              <a:spcBef>
                <a:spcPts val="0"/>
              </a:spcBef>
              <a:spcAft>
                <a:spcPts val="0"/>
              </a:spcAft>
              <a:defRPr sz="1400" b="0" cap="none" spc="0" baseline="0">
                <a:solidFill>
                  <a:schemeClr val="tx1"/>
                </a:solidFill>
              </a:defRPr>
            </a:lvl2pPr>
          </a:lstStyle>
          <a:p>
            <a:pPr lvl="0"/>
            <a:r>
              <a:rPr lang="en-GB" dirty="0"/>
              <a:t>Click to edit title </a:t>
            </a:r>
          </a:p>
          <a:p>
            <a:pPr lvl="1"/>
            <a:r>
              <a:rPr lang="en-GB" dirty="0"/>
              <a:t>Second level</a:t>
            </a:r>
          </a:p>
        </p:txBody>
      </p:sp>
    </p:spTree>
    <p:extLst>
      <p:ext uri="{BB962C8B-B14F-4D97-AF65-F5344CB8AC3E}">
        <p14:creationId xmlns:p14="http://schemas.microsoft.com/office/powerpoint/2010/main" val="3564503177"/>
      </p:ext>
    </p:extLst>
  </p:cSld>
  <p:clrMapOvr>
    <a:masterClrMapping/>
  </p:clrMapOvr>
  <p:transition>
    <p:fade/>
  </p:transition>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rofiles - Four Profiles">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74A9CC33-DCBE-4783-8614-A0CFCFE14E27}"/>
              </a:ext>
            </a:extLst>
          </p:cNvPr>
          <p:cNvCxnSpPr>
            <a:cxnSpLocks/>
          </p:cNvCxnSpPr>
          <p:nvPr userDrawn="1"/>
        </p:nvCxnSpPr>
        <p:spPr>
          <a:xfrm>
            <a:off x="594518" y="4250897"/>
            <a:ext cx="4227462" cy="9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CDBF3F-E451-498C-B78A-619EE211D934}"/>
              </a:ext>
            </a:extLst>
          </p:cNvPr>
          <p:cNvCxnSpPr>
            <a:cxnSpLocks/>
          </p:cNvCxnSpPr>
          <p:nvPr userDrawn="1"/>
        </p:nvCxnSpPr>
        <p:spPr>
          <a:xfrm>
            <a:off x="5079257" y="4250897"/>
            <a:ext cx="4227462" cy="9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8489EE-EFF9-405A-8574-57E9BD601379}"/>
              </a:ext>
            </a:extLst>
          </p:cNvPr>
          <p:cNvCxnSpPr>
            <a:cxnSpLocks/>
          </p:cNvCxnSpPr>
          <p:nvPr userDrawn="1"/>
        </p:nvCxnSpPr>
        <p:spPr>
          <a:xfrm>
            <a:off x="596899" y="1304199"/>
            <a:ext cx="4227462" cy="9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B524D5-E70F-4B96-B849-7BDA6134F9BB}"/>
              </a:ext>
            </a:extLst>
          </p:cNvPr>
          <p:cNvCxnSpPr>
            <a:cxnSpLocks/>
          </p:cNvCxnSpPr>
          <p:nvPr userDrawn="1"/>
        </p:nvCxnSpPr>
        <p:spPr>
          <a:xfrm>
            <a:off x="5081638" y="1304199"/>
            <a:ext cx="4227462" cy="97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DD584D8-9602-487C-A2F4-6E883B931EAF}"/>
              </a:ext>
            </a:extLst>
          </p:cNvPr>
          <p:cNvGrpSpPr/>
          <p:nvPr userDrawn="1"/>
        </p:nvGrpSpPr>
        <p:grpSpPr>
          <a:xfrm>
            <a:off x="518594" y="505887"/>
            <a:ext cx="6076848" cy="1592117"/>
            <a:chOff x="518594" y="505887"/>
            <a:chExt cx="6076848" cy="1592117"/>
          </a:xfrm>
        </p:grpSpPr>
        <p:sp>
          <p:nvSpPr>
            <p:cNvPr id="28" name="Block Arc 27">
              <a:extLst>
                <a:ext uri="{FF2B5EF4-FFF2-40B4-BE49-F238E27FC236}">
                  <a16:creationId xmlns:a16="http://schemas.microsoft.com/office/drawing/2014/main" id="{4BA7047C-A273-4465-BD5E-CD04F5010527}"/>
                </a:ext>
              </a:extLst>
            </p:cNvPr>
            <p:cNvSpPr/>
            <p:nvPr userDrawn="1"/>
          </p:nvSpPr>
          <p:spPr>
            <a:xfrm>
              <a:off x="5007834" y="505887"/>
              <a:ext cx="1587608" cy="1587608"/>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34" name="Block Arc 33">
              <a:extLst>
                <a:ext uri="{FF2B5EF4-FFF2-40B4-BE49-F238E27FC236}">
                  <a16:creationId xmlns:a16="http://schemas.microsoft.com/office/drawing/2014/main" id="{D80E02F2-9FC2-411A-9EEF-2CFB6C872469}"/>
                </a:ext>
              </a:extLst>
            </p:cNvPr>
            <p:cNvSpPr/>
            <p:nvPr userDrawn="1"/>
          </p:nvSpPr>
          <p:spPr>
            <a:xfrm>
              <a:off x="518594" y="510396"/>
              <a:ext cx="1587608" cy="1587608"/>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grpSp>
      <p:grpSp>
        <p:nvGrpSpPr>
          <p:cNvPr id="35" name="Group 34">
            <a:extLst>
              <a:ext uri="{FF2B5EF4-FFF2-40B4-BE49-F238E27FC236}">
                <a16:creationId xmlns:a16="http://schemas.microsoft.com/office/drawing/2014/main" id="{47771D82-71ED-4D17-9A03-F8838D9F77CE}"/>
              </a:ext>
            </a:extLst>
          </p:cNvPr>
          <p:cNvGrpSpPr/>
          <p:nvPr userDrawn="1"/>
        </p:nvGrpSpPr>
        <p:grpSpPr>
          <a:xfrm>
            <a:off x="518594" y="3441058"/>
            <a:ext cx="6076848" cy="1592117"/>
            <a:chOff x="518594" y="505887"/>
            <a:chExt cx="6076848" cy="1592117"/>
          </a:xfrm>
        </p:grpSpPr>
        <p:sp>
          <p:nvSpPr>
            <p:cNvPr id="36" name="Block Arc 35">
              <a:extLst>
                <a:ext uri="{FF2B5EF4-FFF2-40B4-BE49-F238E27FC236}">
                  <a16:creationId xmlns:a16="http://schemas.microsoft.com/office/drawing/2014/main" id="{9034D438-BCF9-41DC-8F8D-55085062BF3D}"/>
                </a:ext>
              </a:extLst>
            </p:cNvPr>
            <p:cNvSpPr/>
            <p:nvPr userDrawn="1"/>
          </p:nvSpPr>
          <p:spPr>
            <a:xfrm>
              <a:off x="5007834" y="505887"/>
              <a:ext cx="1587608" cy="1587608"/>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37" name="Block Arc 36">
              <a:extLst>
                <a:ext uri="{FF2B5EF4-FFF2-40B4-BE49-F238E27FC236}">
                  <a16:creationId xmlns:a16="http://schemas.microsoft.com/office/drawing/2014/main" id="{C4B5920C-AB66-45FA-A1CF-AEDBC345670C}"/>
                </a:ext>
              </a:extLst>
            </p:cNvPr>
            <p:cNvSpPr/>
            <p:nvPr userDrawn="1"/>
          </p:nvSpPr>
          <p:spPr>
            <a:xfrm>
              <a:off x="518594" y="510396"/>
              <a:ext cx="1587608" cy="1587608"/>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grpSp>
      <p:sp>
        <p:nvSpPr>
          <p:cNvPr id="38" name="Picture Placeholder 14">
            <a:extLst>
              <a:ext uri="{FF2B5EF4-FFF2-40B4-BE49-F238E27FC236}">
                <a16:creationId xmlns:a16="http://schemas.microsoft.com/office/drawing/2014/main" id="{9B2D8496-4B9C-4DB9-AE9E-073B9C62BF24}"/>
              </a:ext>
            </a:extLst>
          </p:cNvPr>
          <p:cNvSpPr>
            <a:spLocks noGrp="1"/>
          </p:cNvSpPr>
          <p:nvPr>
            <p:ph type="pic" sz="quarter" idx="15"/>
          </p:nvPr>
        </p:nvSpPr>
        <p:spPr>
          <a:xfrm>
            <a:off x="599281" y="584200"/>
            <a:ext cx="1440000" cy="144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39" name="Picture Placeholder 14">
            <a:extLst>
              <a:ext uri="{FF2B5EF4-FFF2-40B4-BE49-F238E27FC236}">
                <a16:creationId xmlns:a16="http://schemas.microsoft.com/office/drawing/2014/main" id="{9DCACC90-2EF3-4A11-B20B-36C9855E3F60}"/>
              </a:ext>
            </a:extLst>
          </p:cNvPr>
          <p:cNvSpPr>
            <a:spLocks noGrp="1"/>
          </p:cNvSpPr>
          <p:nvPr>
            <p:ph type="pic" sz="quarter" idx="18"/>
          </p:nvPr>
        </p:nvSpPr>
        <p:spPr>
          <a:xfrm>
            <a:off x="599281" y="3514918"/>
            <a:ext cx="1440000" cy="144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40" name="Picture Placeholder 14">
            <a:extLst>
              <a:ext uri="{FF2B5EF4-FFF2-40B4-BE49-F238E27FC236}">
                <a16:creationId xmlns:a16="http://schemas.microsoft.com/office/drawing/2014/main" id="{C8BA3C04-90D2-4E14-9ADF-B4173D675B93}"/>
              </a:ext>
            </a:extLst>
          </p:cNvPr>
          <p:cNvSpPr>
            <a:spLocks noGrp="1"/>
          </p:cNvSpPr>
          <p:nvPr>
            <p:ph type="pic" sz="quarter" idx="22"/>
          </p:nvPr>
        </p:nvSpPr>
        <p:spPr>
          <a:xfrm>
            <a:off x="5076720" y="584200"/>
            <a:ext cx="1440000" cy="144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41" name="Picture Placeholder 14">
            <a:extLst>
              <a:ext uri="{FF2B5EF4-FFF2-40B4-BE49-F238E27FC236}">
                <a16:creationId xmlns:a16="http://schemas.microsoft.com/office/drawing/2014/main" id="{1F8BA24D-3455-4DE0-96D0-3ADB5CAD6EB9}"/>
              </a:ext>
            </a:extLst>
          </p:cNvPr>
          <p:cNvSpPr>
            <a:spLocks noGrp="1"/>
          </p:cNvSpPr>
          <p:nvPr>
            <p:ph type="pic" sz="quarter" idx="26"/>
          </p:nvPr>
        </p:nvSpPr>
        <p:spPr>
          <a:xfrm>
            <a:off x="5076720" y="3514918"/>
            <a:ext cx="1440000" cy="144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42" name="Content Placeholder 2">
            <a:extLst>
              <a:ext uri="{FF2B5EF4-FFF2-40B4-BE49-F238E27FC236}">
                <a16:creationId xmlns:a16="http://schemas.microsoft.com/office/drawing/2014/main" id="{613D0DBB-E5C6-401E-8CDF-EA5B68A6D303}"/>
              </a:ext>
            </a:extLst>
          </p:cNvPr>
          <p:cNvSpPr>
            <a:spLocks noGrp="1"/>
          </p:cNvSpPr>
          <p:nvPr>
            <p:ph idx="20"/>
          </p:nvPr>
        </p:nvSpPr>
        <p:spPr>
          <a:xfrm>
            <a:off x="2247176" y="1520825"/>
            <a:ext cx="2582103" cy="1717372"/>
          </a:xfrm>
        </p:spPr>
        <p:txBody>
          <a:bodyPr rIns="0">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3" name="Content Placeholder 2">
            <a:extLst>
              <a:ext uri="{FF2B5EF4-FFF2-40B4-BE49-F238E27FC236}">
                <a16:creationId xmlns:a16="http://schemas.microsoft.com/office/drawing/2014/main" id="{39AC8835-A64D-4B67-8A2F-4C0778CD38D3}"/>
              </a:ext>
            </a:extLst>
          </p:cNvPr>
          <p:cNvSpPr>
            <a:spLocks noGrp="1"/>
          </p:cNvSpPr>
          <p:nvPr>
            <p:ph idx="21"/>
          </p:nvPr>
        </p:nvSpPr>
        <p:spPr>
          <a:xfrm>
            <a:off x="6713315" y="1520825"/>
            <a:ext cx="2595785" cy="1717200"/>
          </a:xfrm>
        </p:spPr>
        <p:txBody>
          <a:bodyPr rIns="0">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4" name="Content Placeholder 2">
            <a:extLst>
              <a:ext uri="{FF2B5EF4-FFF2-40B4-BE49-F238E27FC236}">
                <a16:creationId xmlns:a16="http://schemas.microsoft.com/office/drawing/2014/main" id="{4C049A46-FA16-4F4A-985D-707DE571D252}"/>
              </a:ext>
            </a:extLst>
          </p:cNvPr>
          <p:cNvSpPr>
            <a:spLocks noGrp="1"/>
          </p:cNvSpPr>
          <p:nvPr>
            <p:ph idx="34"/>
          </p:nvPr>
        </p:nvSpPr>
        <p:spPr>
          <a:xfrm>
            <a:off x="2247176" y="4444172"/>
            <a:ext cx="2582103" cy="1717200"/>
          </a:xfrm>
        </p:spPr>
        <p:txBody>
          <a:bodyPr rIns="0">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5" name="Content Placeholder 2">
            <a:extLst>
              <a:ext uri="{FF2B5EF4-FFF2-40B4-BE49-F238E27FC236}">
                <a16:creationId xmlns:a16="http://schemas.microsoft.com/office/drawing/2014/main" id="{2EB5D408-88CC-4602-A3B6-2DD2620CFFD0}"/>
              </a:ext>
            </a:extLst>
          </p:cNvPr>
          <p:cNvSpPr>
            <a:spLocks noGrp="1"/>
          </p:cNvSpPr>
          <p:nvPr>
            <p:ph idx="35"/>
          </p:nvPr>
        </p:nvSpPr>
        <p:spPr>
          <a:xfrm>
            <a:off x="6713315" y="4444172"/>
            <a:ext cx="2595786" cy="1717200"/>
          </a:xfrm>
        </p:spPr>
        <p:txBody>
          <a:bodyPr rIns="0">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6" name="Text Placeholder 7">
            <a:extLst>
              <a:ext uri="{FF2B5EF4-FFF2-40B4-BE49-F238E27FC236}">
                <a16:creationId xmlns:a16="http://schemas.microsoft.com/office/drawing/2014/main" id="{DA6AE1E7-1A74-4758-8474-497D247E3BA9}"/>
              </a:ext>
            </a:extLst>
          </p:cNvPr>
          <p:cNvSpPr>
            <a:spLocks noGrp="1"/>
          </p:cNvSpPr>
          <p:nvPr>
            <p:ph type="body" sz="quarter" idx="13" hasCustomPrompt="1"/>
          </p:nvPr>
        </p:nvSpPr>
        <p:spPr>
          <a:xfrm>
            <a:off x="2247176" y="601154"/>
            <a:ext cx="2581828" cy="696213"/>
          </a:xfrm>
          <a:prstGeom prst="rect">
            <a:avLst/>
          </a:prstGeom>
        </p:spPr>
        <p:txBody>
          <a:bodyPr tIns="0" bIns="0" anchor="ctr">
            <a:noAutofit/>
          </a:bodyPr>
          <a:lstStyle>
            <a:lvl1pPr>
              <a:lnSpc>
                <a:spcPct val="100000"/>
              </a:lnSpc>
              <a:spcBef>
                <a:spcPts val="0"/>
              </a:spcBef>
              <a:spcAft>
                <a:spcPts val="0"/>
              </a:spcAft>
              <a:defRPr sz="1800" b="1" cap="none" spc="0" baseline="0">
                <a:solidFill>
                  <a:schemeClr val="tx1"/>
                </a:solidFill>
              </a:defRPr>
            </a:lvl1pPr>
            <a:lvl2pPr>
              <a:lnSpc>
                <a:spcPct val="100000"/>
              </a:lnSpc>
              <a:spcBef>
                <a:spcPts val="0"/>
              </a:spcBef>
              <a:spcAft>
                <a:spcPts val="0"/>
              </a:spcAft>
              <a:defRPr sz="1400" b="0" cap="none" spc="0" baseline="0">
                <a:solidFill>
                  <a:schemeClr val="tx1"/>
                </a:solidFill>
              </a:defRPr>
            </a:lvl2pPr>
          </a:lstStyle>
          <a:p>
            <a:pPr lvl="0"/>
            <a:r>
              <a:rPr lang="en-GB" dirty="0"/>
              <a:t>Click to edit title </a:t>
            </a:r>
          </a:p>
          <a:p>
            <a:pPr lvl="1"/>
            <a:r>
              <a:rPr lang="en-GB" dirty="0"/>
              <a:t>Second level</a:t>
            </a:r>
          </a:p>
        </p:txBody>
      </p:sp>
      <p:sp>
        <p:nvSpPr>
          <p:cNvPr id="47" name="Text Placeholder 7">
            <a:extLst>
              <a:ext uri="{FF2B5EF4-FFF2-40B4-BE49-F238E27FC236}">
                <a16:creationId xmlns:a16="http://schemas.microsoft.com/office/drawing/2014/main" id="{CD213351-1D84-405B-92E1-F7CF815F1E46}"/>
              </a:ext>
            </a:extLst>
          </p:cNvPr>
          <p:cNvSpPr>
            <a:spLocks noGrp="1"/>
          </p:cNvSpPr>
          <p:nvPr>
            <p:ph type="body" sz="quarter" idx="36" hasCustomPrompt="1"/>
          </p:nvPr>
        </p:nvSpPr>
        <p:spPr>
          <a:xfrm>
            <a:off x="6713316" y="584200"/>
            <a:ext cx="2595786" cy="708287"/>
          </a:xfrm>
          <a:prstGeom prst="rect">
            <a:avLst/>
          </a:prstGeom>
        </p:spPr>
        <p:txBody>
          <a:bodyPr tIns="0" bIns="0" anchor="ctr">
            <a:noAutofit/>
          </a:bodyPr>
          <a:lstStyle>
            <a:lvl1pPr>
              <a:lnSpc>
                <a:spcPct val="100000"/>
              </a:lnSpc>
              <a:spcBef>
                <a:spcPts val="0"/>
              </a:spcBef>
              <a:spcAft>
                <a:spcPts val="0"/>
              </a:spcAft>
              <a:defRPr sz="1800" b="1" cap="none" spc="0" baseline="0">
                <a:solidFill>
                  <a:schemeClr val="tx1"/>
                </a:solidFill>
              </a:defRPr>
            </a:lvl1pPr>
            <a:lvl2pPr>
              <a:lnSpc>
                <a:spcPct val="100000"/>
              </a:lnSpc>
              <a:spcBef>
                <a:spcPts val="0"/>
              </a:spcBef>
              <a:spcAft>
                <a:spcPts val="0"/>
              </a:spcAft>
              <a:defRPr sz="1400" b="0" cap="none" spc="0" baseline="0">
                <a:solidFill>
                  <a:schemeClr val="tx1"/>
                </a:solidFill>
              </a:defRPr>
            </a:lvl2pPr>
          </a:lstStyle>
          <a:p>
            <a:pPr lvl="0"/>
            <a:r>
              <a:rPr lang="en-GB" dirty="0"/>
              <a:t>Click to edit title </a:t>
            </a:r>
          </a:p>
          <a:p>
            <a:pPr lvl="1"/>
            <a:r>
              <a:rPr lang="en-GB" dirty="0"/>
              <a:t>Second level</a:t>
            </a:r>
          </a:p>
        </p:txBody>
      </p:sp>
      <p:sp>
        <p:nvSpPr>
          <p:cNvPr id="48" name="Text Placeholder 7">
            <a:extLst>
              <a:ext uri="{FF2B5EF4-FFF2-40B4-BE49-F238E27FC236}">
                <a16:creationId xmlns:a16="http://schemas.microsoft.com/office/drawing/2014/main" id="{90FAD525-65D7-4AE8-ADCA-D689C8450E42}"/>
              </a:ext>
            </a:extLst>
          </p:cNvPr>
          <p:cNvSpPr>
            <a:spLocks noGrp="1"/>
          </p:cNvSpPr>
          <p:nvPr>
            <p:ph type="body" sz="quarter" idx="37" hasCustomPrompt="1"/>
          </p:nvPr>
        </p:nvSpPr>
        <p:spPr>
          <a:xfrm>
            <a:off x="2247176" y="3532915"/>
            <a:ext cx="2581828" cy="717071"/>
          </a:xfrm>
          <a:prstGeom prst="rect">
            <a:avLst/>
          </a:prstGeom>
        </p:spPr>
        <p:txBody>
          <a:bodyPr tIns="0" bIns="0" anchor="ctr">
            <a:noAutofit/>
          </a:bodyPr>
          <a:lstStyle>
            <a:lvl1pPr>
              <a:lnSpc>
                <a:spcPct val="100000"/>
              </a:lnSpc>
              <a:spcBef>
                <a:spcPts val="0"/>
              </a:spcBef>
              <a:spcAft>
                <a:spcPts val="0"/>
              </a:spcAft>
              <a:defRPr sz="1800" b="1" cap="none" spc="0" baseline="0">
                <a:solidFill>
                  <a:schemeClr val="tx1"/>
                </a:solidFill>
              </a:defRPr>
            </a:lvl1pPr>
            <a:lvl2pPr>
              <a:lnSpc>
                <a:spcPct val="100000"/>
              </a:lnSpc>
              <a:spcBef>
                <a:spcPts val="0"/>
              </a:spcBef>
              <a:spcAft>
                <a:spcPts val="0"/>
              </a:spcAft>
              <a:defRPr sz="1400" b="0" cap="none" spc="0" baseline="0">
                <a:solidFill>
                  <a:schemeClr val="tx1"/>
                </a:solidFill>
              </a:defRPr>
            </a:lvl2pPr>
          </a:lstStyle>
          <a:p>
            <a:pPr lvl="0"/>
            <a:r>
              <a:rPr lang="en-GB"/>
              <a:t>Click to edit title </a:t>
            </a:r>
          </a:p>
          <a:p>
            <a:pPr lvl="1"/>
            <a:r>
              <a:rPr lang="en-GB"/>
              <a:t>Second level</a:t>
            </a:r>
            <a:endParaRPr lang="en-GB" dirty="0"/>
          </a:p>
        </p:txBody>
      </p:sp>
      <p:sp>
        <p:nvSpPr>
          <p:cNvPr id="49" name="Text Placeholder 7">
            <a:extLst>
              <a:ext uri="{FF2B5EF4-FFF2-40B4-BE49-F238E27FC236}">
                <a16:creationId xmlns:a16="http://schemas.microsoft.com/office/drawing/2014/main" id="{35635F84-9274-4194-A48D-A61DE611C326}"/>
              </a:ext>
            </a:extLst>
          </p:cNvPr>
          <p:cNvSpPr>
            <a:spLocks noGrp="1"/>
          </p:cNvSpPr>
          <p:nvPr>
            <p:ph type="body" sz="quarter" idx="38" hasCustomPrompt="1"/>
          </p:nvPr>
        </p:nvSpPr>
        <p:spPr>
          <a:xfrm>
            <a:off x="6713316" y="3532915"/>
            <a:ext cx="2595786" cy="717071"/>
          </a:xfrm>
          <a:prstGeom prst="rect">
            <a:avLst/>
          </a:prstGeom>
        </p:spPr>
        <p:txBody>
          <a:bodyPr tIns="0" bIns="0" anchor="ctr">
            <a:noAutofit/>
          </a:bodyPr>
          <a:lstStyle>
            <a:lvl1pPr>
              <a:lnSpc>
                <a:spcPct val="100000"/>
              </a:lnSpc>
              <a:spcBef>
                <a:spcPts val="0"/>
              </a:spcBef>
              <a:spcAft>
                <a:spcPts val="0"/>
              </a:spcAft>
              <a:defRPr sz="1800" b="1" cap="none" spc="0" baseline="0">
                <a:solidFill>
                  <a:schemeClr val="tx1"/>
                </a:solidFill>
              </a:defRPr>
            </a:lvl1pPr>
            <a:lvl2pPr>
              <a:lnSpc>
                <a:spcPct val="100000"/>
              </a:lnSpc>
              <a:spcBef>
                <a:spcPts val="0"/>
              </a:spcBef>
              <a:spcAft>
                <a:spcPts val="0"/>
              </a:spcAft>
              <a:defRPr sz="1400" b="0" cap="none" spc="0" baseline="0">
                <a:solidFill>
                  <a:schemeClr val="tx1"/>
                </a:solidFill>
              </a:defRPr>
            </a:lvl2pPr>
          </a:lstStyle>
          <a:p>
            <a:pPr lvl="0"/>
            <a:r>
              <a:rPr lang="en-GB"/>
              <a:t>Click to edit title </a:t>
            </a:r>
          </a:p>
          <a:p>
            <a:pPr lvl="1"/>
            <a:r>
              <a:rPr lang="en-GB"/>
              <a:t>Second level</a:t>
            </a:r>
            <a:endParaRPr lang="en-GB" dirty="0"/>
          </a:p>
        </p:txBody>
      </p:sp>
      <p:cxnSp>
        <p:nvCxnSpPr>
          <p:cNvPr id="52" name="Straight Connector 51">
            <a:extLst>
              <a:ext uri="{FF2B5EF4-FFF2-40B4-BE49-F238E27FC236}">
                <a16:creationId xmlns:a16="http://schemas.microsoft.com/office/drawing/2014/main" id="{65DF903A-BA16-4D74-8067-11B05CCD7DEB}"/>
              </a:ext>
            </a:extLst>
          </p:cNvPr>
          <p:cNvCxnSpPr/>
          <p:nvPr userDrawn="1"/>
        </p:nvCxnSpPr>
        <p:spPr>
          <a:xfrm>
            <a:off x="599281" y="3359216"/>
            <a:ext cx="870743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520085"/>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B [TOC Source]">
    <p:spTree>
      <p:nvGrpSpPr>
        <p:cNvPr id="1" name=""/>
        <p:cNvGrpSpPr/>
        <p:nvPr/>
      </p:nvGrpSpPr>
      <p:grpSpPr>
        <a:xfrm>
          <a:off x="0" y="0"/>
          <a:ext cx="0" cy="0"/>
          <a:chOff x="0" y="0"/>
          <a:chExt cx="0" cy="0"/>
        </a:xfrm>
      </p:grpSpPr>
      <p:sp>
        <p:nvSpPr>
          <p:cNvPr id="15" name="Picture Placeholder 12">
            <a:extLst>
              <a:ext uri="{FF2B5EF4-FFF2-40B4-BE49-F238E27FC236}">
                <a16:creationId xmlns:a16="http://schemas.microsoft.com/office/drawing/2014/main" id="{C7FF7CE1-A149-45A9-BF27-BC75A010E568}"/>
              </a:ext>
            </a:extLst>
          </p:cNvPr>
          <p:cNvSpPr>
            <a:spLocks noGrp="1"/>
          </p:cNvSpPr>
          <p:nvPr>
            <p:ph type="pic" sz="quarter" idx="19" hasCustomPrompt="1"/>
          </p:nvPr>
        </p:nvSpPr>
        <p:spPr>
          <a:xfrm>
            <a:off x="1" y="0"/>
            <a:ext cx="6196337" cy="6858000"/>
          </a:xfrm>
          <a:custGeom>
            <a:avLst/>
            <a:gdLst>
              <a:gd name="connsiteX0" fmla="*/ 0 w 6196337"/>
              <a:gd name="connsiteY0" fmla="*/ 0 h 6858000"/>
              <a:gd name="connsiteX1" fmla="*/ 6196337 w 6196337"/>
              <a:gd name="connsiteY1" fmla="*/ 0 h 6858000"/>
              <a:gd name="connsiteX2" fmla="*/ 6135381 w 6196337"/>
              <a:gd name="connsiteY2" fmla="*/ 39078 h 6858000"/>
              <a:gd name="connsiteX3" fmla="*/ 4332974 w 6196337"/>
              <a:gd name="connsiteY3" fmla="*/ 3429001 h 6858000"/>
              <a:gd name="connsiteX4" fmla="*/ 6135381 w 6196337"/>
              <a:gd name="connsiteY4" fmla="*/ 6818922 h 6858000"/>
              <a:gd name="connsiteX5" fmla="*/ 6196337 w 6196337"/>
              <a:gd name="connsiteY5" fmla="*/ 6858000 h 6858000"/>
              <a:gd name="connsiteX6" fmla="*/ 6015312 w 6196337"/>
              <a:gd name="connsiteY6" fmla="*/ 6858000 h 6858000"/>
              <a:gd name="connsiteX7" fmla="*/ 5863882 w 6196337"/>
              <a:gd name="connsiteY7" fmla="*/ 6747194 h 6858000"/>
              <a:gd name="connsiteX8" fmla="*/ 4336162 w 6196337"/>
              <a:gd name="connsiteY8" fmla="*/ 4357983 h 6858000"/>
              <a:gd name="connsiteX9" fmla="*/ 2594638 w 6196337"/>
              <a:gd name="connsiteY9" fmla="*/ 4754036 h 6858000"/>
              <a:gd name="connsiteX10" fmla="*/ 3389366 w 6196337"/>
              <a:gd name="connsiteY10" fmla="*/ 6651582 h 6858000"/>
              <a:gd name="connsiteX11" fmla="*/ 3528829 w 6196337"/>
              <a:gd name="connsiteY11" fmla="*/ 6858000 h 6858000"/>
              <a:gd name="connsiteX12" fmla="*/ 3401115 w 6196337"/>
              <a:gd name="connsiteY12" fmla="*/ 6858000 h 6858000"/>
              <a:gd name="connsiteX13" fmla="*/ 3377755 w 6196337"/>
              <a:gd name="connsiteY13" fmla="*/ 6824947 h 6858000"/>
              <a:gd name="connsiteX14" fmla="*/ 2848581 w 6196337"/>
              <a:gd name="connsiteY14" fmla="*/ 5861044 h 6858000"/>
              <a:gd name="connsiteX15" fmla="*/ 1218305 w 6196337"/>
              <a:gd name="connsiteY15" fmla="*/ 6572557 h 6858000"/>
              <a:gd name="connsiteX16" fmla="*/ 1350667 w 6196337"/>
              <a:gd name="connsiteY16" fmla="*/ 6858000 h 6858000"/>
              <a:gd name="connsiteX17" fmla="*/ 0 w 6196337"/>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96337" h="6858000">
                <a:moveTo>
                  <a:pt x="0" y="0"/>
                </a:moveTo>
                <a:lnTo>
                  <a:pt x="6196337" y="0"/>
                </a:lnTo>
                <a:lnTo>
                  <a:pt x="6135381" y="39078"/>
                </a:lnTo>
                <a:cubicBezTo>
                  <a:pt x="5047938" y="773741"/>
                  <a:pt x="4332974" y="2017876"/>
                  <a:pt x="4332974" y="3429001"/>
                </a:cubicBezTo>
                <a:cubicBezTo>
                  <a:pt x="4332974" y="4840125"/>
                  <a:pt x="5047938" y="6084260"/>
                  <a:pt x="6135381" y="6818922"/>
                </a:cubicBezTo>
                <a:lnTo>
                  <a:pt x="6196337" y="6858000"/>
                </a:lnTo>
                <a:lnTo>
                  <a:pt x="6015312" y="6858000"/>
                </a:lnTo>
                <a:lnTo>
                  <a:pt x="5863882" y="6747194"/>
                </a:lnTo>
                <a:cubicBezTo>
                  <a:pt x="5095808" y="6155312"/>
                  <a:pt x="4553100" y="5311901"/>
                  <a:pt x="4336162" y="4357983"/>
                </a:cubicBezTo>
                <a:lnTo>
                  <a:pt x="2594638" y="4754036"/>
                </a:lnTo>
                <a:cubicBezTo>
                  <a:pt x="2749351" y="5434337"/>
                  <a:pt x="3020227" y="6075234"/>
                  <a:pt x="3389366" y="6651582"/>
                </a:cubicBezTo>
                <a:lnTo>
                  <a:pt x="3528829" y="6858000"/>
                </a:lnTo>
                <a:lnTo>
                  <a:pt x="3401115" y="6858000"/>
                </a:lnTo>
                <a:lnTo>
                  <a:pt x="3377755" y="6824947"/>
                </a:lnTo>
                <a:cubicBezTo>
                  <a:pt x="3173030" y="6520910"/>
                  <a:pt x="2995799" y="6198361"/>
                  <a:pt x="2848581" y="5861044"/>
                </a:cubicBezTo>
                <a:lnTo>
                  <a:pt x="1218305" y="6572557"/>
                </a:lnTo>
                <a:lnTo>
                  <a:pt x="1350667" y="6858000"/>
                </a:lnTo>
                <a:lnTo>
                  <a:pt x="0" y="6858000"/>
                </a:lnTo>
                <a:close/>
              </a:path>
            </a:pathLst>
          </a:custGeom>
          <a:solidFill>
            <a:srgbClr val="49BED8"/>
          </a:solidFill>
        </p:spPr>
        <p:txBody>
          <a:bodyPr wrap="square" lIns="36000" tIns="36000" rIns="36000" bIns="36000" anchor="ctr">
            <a:noAutofit/>
          </a:bodyPr>
          <a:lstStyle>
            <a:lvl1pPr algn="ctr">
              <a:defRPr>
                <a:solidFill>
                  <a:schemeClr val="accent4"/>
                </a:solidFill>
              </a:defRPr>
            </a:lvl1pPr>
          </a:lstStyle>
          <a:p>
            <a:r>
              <a:rPr lang="en-GB" dirty="0"/>
              <a:t>Image here</a:t>
            </a:r>
          </a:p>
        </p:txBody>
      </p:sp>
      <p:sp>
        <p:nvSpPr>
          <p:cNvPr id="16" name="plcSectionNumber">
            <a:extLst>
              <a:ext uri="{FF2B5EF4-FFF2-40B4-BE49-F238E27FC236}">
                <a16:creationId xmlns:a16="http://schemas.microsoft.com/office/drawing/2014/main" id="{64661C9C-B017-4434-9D99-24DAFA1778A7}"/>
              </a:ext>
            </a:extLst>
          </p:cNvPr>
          <p:cNvSpPr>
            <a:spLocks noGrp="1"/>
          </p:cNvSpPr>
          <p:nvPr>
            <p:ph type="body" sz="quarter" idx="23" hasCustomPrompt="1"/>
          </p:nvPr>
        </p:nvSpPr>
        <p:spPr>
          <a:xfrm>
            <a:off x="5819886" y="1029904"/>
            <a:ext cx="3477671" cy="2399096"/>
          </a:xfrm>
          <a:prstGeom prst="rect">
            <a:avLst/>
          </a:prstGeom>
          <a:noFill/>
        </p:spPr>
        <p:txBody>
          <a:bodyPr wrap="square" lIns="0" rIns="0" anchor="b">
            <a:noAutofit/>
          </a:bodyPr>
          <a:lstStyle>
            <a:lvl1pPr algn="l">
              <a:spcAft>
                <a:spcPts val="0"/>
              </a:spcAft>
              <a:defRPr sz="13800" b="0">
                <a:solidFill>
                  <a:schemeClr val="accent4"/>
                </a:solidFill>
              </a:defRPr>
            </a:lvl1pPr>
            <a:lvl2pPr>
              <a:defRPr sz="2400"/>
            </a:lvl2pPr>
            <a:lvl3pPr>
              <a:defRPr sz="2000"/>
            </a:lvl3pPr>
            <a:lvl4pPr>
              <a:defRPr sz="2000"/>
            </a:lvl4pPr>
            <a:lvl5pPr>
              <a:defRPr sz="2000"/>
            </a:lvl5pPr>
          </a:lstStyle>
          <a:p>
            <a:pPr lvl="0"/>
            <a:r>
              <a:rPr lang="en-GB" dirty="0"/>
              <a:t>##</a:t>
            </a:r>
          </a:p>
        </p:txBody>
      </p:sp>
      <p:sp>
        <p:nvSpPr>
          <p:cNvPr id="17" name="plcSectionTitle">
            <a:extLst>
              <a:ext uri="{FF2B5EF4-FFF2-40B4-BE49-F238E27FC236}">
                <a16:creationId xmlns:a16="http://schemas.microsoft.com/office/drawing/2014/main" id="{F233D1F2-EEEC-48DB-98CE-065BAC8CAE99}"/>
              </a:ext>
            </a:extLst>
          </p:cNvPr>
          <p:cNvSpPr>
            <a:spLocks noGrp="1"/>
          </p:cNvSpPr>
          <p:nvPr>
            <p:ph type="body" sz="quarter" idx="13" hasCustomPrompt="1"/>
          </p:nvPr>
        </p:nvSpPr>
        <p:spPr>
          <a:xfrm>
            <a:off x="5820671" y="3495676"/>
            <a:ext cx="3477671" cy="2057400"/>
          </a:xfrm>
          <a:prstGeom prst="rect">
            <a:avLst/>
          </a:prstGeom>
          <a:noFill/>
        </p:spPr>
        <p:txBody>
          <a:bodyPr wrap="square" lIns="0" tIns="144000" rIns="144000" bIns="144000" anchor="t">
            <a:noAutofit/>
          </a:bodyPr>
          <a:lstStyle>
            <a:lvl1pPr>
              <a:lnSpc>
                <a:spcPct val="100000"/>
              </a:lnSpc>
              <a:spcBef>
                <a:spcPts val="600"/>
              </a:spcBef>
              <a:spcAft>
                <a:spcPts val="0"/>
              </a:spcAft>
              <a:defRPr sz="2400" b="1" cap="none" spc="0" baseline="0">
                <a:solidFill>
                  <a:schemeClr val="tx1"/>
                </a:solidFill>
              </a:defRPr>
            </a:lvl1pPr>
            <a:lvl2pPr>
              <a:lnSpc>
                <a:spcPct val="100000"/>
              </a:lnSpc>
              <a:spcBef>
                <a:spcPts val="600"/>
              </a:spcBef>
              <a:spcAft>
                <a:spcPts val="0"/>
              </a:spcAft>
              <a:defRPr sz="18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sp>
        <p:nvSpPr>
          <p:cNvPr id="7" name="txtSecureMarker2" hidden="1"/>
          <p:cNvSpPr txBox="1"/>
          <p:nvPr userDrawn="1"/>
        </p:nvSpPr>
        <p:spPr>
          <a:xfrm>
            <a:off x="3381931" y="6490741"/>
            <a:ext cx="3063840" cy="300749"/>
          </a:xfrm>
          <a:prstGeom prst="rect">
            <a:avLst/>
          </a:prstGeom>
          <a:noFill/>
        </p:spPr>
        <p:txBody>
          <a:bodyPr wrap="square" rtlCol="0" anchor="b" anchorCtr="0">
            <a:no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
        <p:nvSpPr>
          <p:cNvPr id="8" name="txtSecureMarker1" hidden="1"/>
          <p:cNvSpPr txBox="1"/>
          <p:nvPr userDrawn="1"/>
        </p:nvSpPr>
        <p:spPr>
          <a:xfrm>
            <a:off x="3382370" y="44968"/>
            <a:ext cx="3061690" cy="300749"/>
          </a:xfrm>
          <a:prstGeom prst="rect">
            <a:avLst/>
          </a:prstGeom>
          <a:noFill/>
        </p:spPr>
        <p:txBody>
          <a:bodyPr wrap="square" rtlCol="0">
            <a:noAutofit/>
          </a:bodyPr>
          <a:lstStyle/>
          <a:p>
            <a:pPr algn="ctr"/>
            <a:r>
              <a:rPr lang="en-GB" sz="1100" dirty="0">
                <a:solidFill>
                  <a:srgbClr val="000000"/>
                </a:solidFill>
              </a:rPr>
              <a:t>SC</a:t>
            </a:r>
            <a:r>
              <a:rPr lang="en-GB" sz="1100" baseline="0" dirty="0">
                <a:solidFill>
                  <a:srgbClr val="000000"/>
                </a:solidFill>
              </a:rPr>
              <a:t> TEXT GOES HERE</a:t>
            </a:r>
            <a:endParaRPr lang="en-GB" sz="1100" dirty="0">
              <a:solidFill>
                <a:srgbClr val="000000"/>
              </a:solidFill>
            </a:endParaRPr>
          </a:p>
        </p:txBody>
      </p:sp>
    </p:spTree>
    <p:extLst>
      <p:ext uri="{BB962C8B-B14F-4D97-AF65-F5344CB8AC3E}">
        <p14:creationId xmlns:p14="http://schemas.microsoft.com/office/powerpoint/2010/main" val="379108267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rofiles - Six Name Profiles">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2049B26-CF9B-49EF-BD59-22837DE37AAD}"/>
              </a:ext>
            </a:extLst>
          </p:cNvPr>
          <p:cNvGrpSpPr/>
          <p:nvPr userDrawn="1"/>
        </p:nvGrpSpPr>
        <p:grpSpPr>
          <a:xfrm>
            <a:off x="532101" y="2078109"/>
            <a:ext cx="5738870" cy="4038992"/>
            <a:chOff x="532101" y="2078109"/>
            <a:chExt cx="5738870" cy="4038992"/>
          </a:xfrm>
        </p:grpSpPr>
        <p:grpSp>
          <p:nvGrpSpPr>
            <p:cNvPr id="22" name="Group 21">
              <a:extLst>
                <a:ext uri="{FF2B5EF4-FFF2-40B4-BE49-F238E27FC236}">
                  <a16:creationId xmlns:a16="http://schemas.microsoft.com/office/drawing/2014/main" id="{4AF06882-6603-4797-9EF4-2235E406B5AF}"/>
                </a:ext>
              </a:extLst>
            </p:cNvPr>
            <p:cNvGrpSpPr/>
            <p:nvPr userDrawn="1"/>
          </p:nvGrpSpPr>
          <p:grpSpPr>
            <a:xfrm>
              <a:off x="5010971" y="2080414"/>
              <a:ext cx="1260000" cy="4036687"/>
              <a:chOff x="532101" y="2078109"/>
              <a:chExt cx="1260000" cy="4036687"/>
            </a:xfrm>
          </p:grpSpPr>
          <p:sp>
            <p:nvSpPr>
              <p:cNvPr id="27" name="Block Arc 26">
                <a:extLst>
                  <a:ext uri="{FF2B5EF4-FFF2-40B4-BE49-F238E27FC236}">
                    <a16:creationId xmlns:a16="http://schemas.microsoft.com/office/drawing/2014/main" id="{D9E0BE78-B7C9-4E00-B5CF-CDB2180E5A85}"/>
                  </a:ext>
                </a:extLst>
              </p:cNvPr>
              <p:cNvSpPr/>
              <p:nvPr userDrawn="1"/>
            </p:nvSpPr>
            <p:spPr>
              <a:xfrm>
                <a:off x="532101" y="4854796"/>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28" name="Block Arc 27">
                <a:extLst>
                  <a:ext uri="{FF2B5EF4-FFF2-40B4-BE49-F238E27FC236}">
                    <a16:creationId xmlns:a16="http://schemas.microsoft.com/office/drawing/2014/main" id="{B43A99E5-0B95-4614-BB97-8EA8B6DDD35F}"/>
                  </a:ext>
                </a:extLst>
              </p:cNvPr>
              <p:cNvSpPr/>
              <p:nvPr userDrawn="1"/>
            </p:nvSpPr>
            <p:spPr>
              <a:xfrm>
                <a:off x="532101" y="3468758"/>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29" name="Block Arc 28">
                <a:extLst>
                  <a:ext uri="{FF2B5EF4-FFF2-40B4-BE49-F238E27FC236}">
                    <a16:creationId xmlns:a16="http://schemas.microsoft.com/office/drawing/2014/main" id="{4FDE45FC-D7D9-4B88-810C-BE25659402E9}"/>
                  </a:ext>
                </a:extLst>
              </p:cNvPr>
              <p:cNvSpPr/>
              <p:nvPr userDrawn="1"/>
            </p:nvSpPr>
            <p:spPr>
              <a:xfrm>
                <a:off x="532101" y="2078109"/>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grpSp>
        <p:grpSp>
          <p:nvGrpSpPr>
            <p:cNvPr id="23" name="Group 22">
              <a:extLst>
                <a:ext uri="{FF2B5EF4-FFF2-40B4-BE49-F238E27FC236}">
                  <a16:creationId xmlns:a16="http://schemas.microsoft.com/office/drawing/2014/main" id="{406668F9-4BD7-4D32-95D7-788811374711}"/>
                </a:ext>
              </a:extLst>
            </p:cNvPr>
            <p:cNvGrpSpPr/>
            <p:nvPr userDrawn="1"/>
          </p:nvGrpSpPr>
          <p:grpSpPr>
            <a:xfrm>
              <a:off x="532101" y="2078109"/>
              <a:ext cx="1260000" cy="4036687"/>
              <a:chOff x="532101" y="2078109"/>
              <a:chExt cx="1260000" cy="4036687"/>
            </a:xfrm>
          </p:grpSpPr>
          <p:sp>
            <p:nvSpPr>
              <p:cNvPr id="24" name="Block Arc 23">
                <a:extLst>
                  <a:ext uri="{FF2B5EF4-FFF2-40B4-BE49-F238E27FC236}">
                    <a16:creationId xmlns:a16="http://schemas.microsoft.com/office/drawing/2014/main" id="{3025CF18-3EC7-4F1C-9CB3-15F734043BE3}"/>
                  </a:ext>
                </a:extLst>
              </p:cNvPr>
              <p:cNvSpPr/>
              <p:nvPr userDrawn="1"/>
            </p:nvSpPr>
            <p:spPr>
              <a:xfrm>
                <a:off x="532101" y="4854796"/>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25" name="Block Arc 24">
                <a:extLst>
                  <a:ext uri="{FF2B5EF4-FFF2-40B4-BE49-F238E27FC236}">
                    <a16:creationId xmlns:a16="http://schemas.microsoft.com/office/drawing/2014/main" id="{EBD8E5C6-38CA-4216-96C0-A6664B1B7E3C}"/>
                  </a:ext>
                </a:extLst>
              </p:cNvPr>
              <p:cNvSpPr/>
              <p:nvPr userDrawn="1"/>
            </p:nvSpPr>
            <p:spPr>
              <a:xfrm>
                <a:off x="532101" y="3468758"/>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26" name="Block Arc 25">
                <a:extLst>
                  <a:ext uri="{FF2B5EF4-FFF2-40B4-BE49-F238E27FC236}">
                    <a16:creationId xmlns:a16="http://schemas.microsoft.com/office/drawing/2014/main" id="{C83B5984-13D1-4476-9EDD-DA4B72C04475}"/>
                  </a:ext>
                </a:extLst>
              </p:cNvPr>
              <p:cNvSpPr/>
              <p:nvPr userDrawn="1"/>
            </p:nvSpPr>
            <p:spPr>
              <a:xfrm>
                <a:off x="532101" y="2078109"/>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grpSp>
      </p:grpSp>
      <p:cxnSp>
        <p:nvCxnSpPr>
          <p:cNvPr id="30" name="Straight Connector 29">
            <a:extLst>
              <a:ext uri="{FF2B5EF4-FFF2-40B4-BE49-F238E27FC236}">
                <a16:creationId xmlns:a16="http://schemas.microsoft.com/office/drawing/2014/main" id="{614945DC-33C2-437A-B998-462973373205}"/>
              </a:ext>
            </a:extLst>
          </p:cNvPr>
          <p:cNvCxnSpPr/>
          <p:nvPr userDrawn="1"/>
        </p:nvCxnSpPr>
        <p:spPr>
          <a:xfrm>
            <a:off x="596901" y="2704699"/>
            <a:ext cx="871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FBDF36-D285-4B08-A558-3CCA39F4A9C1}"/>
              </a:ext>
            </a:extLst>
          </p:cNvPr>
          <p:cNvCxnSpPr/>
          <p:nvPr userDrawn="1"/>
        </p:nvCxnSpPr>
        <p:spPr>
          <a:xfrm>
            <a:off x="596901" y="4098758"/>
            <a:ext cx="871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07C6AA-7068-4C10-BDFE-AF1ECF7F93FC}"/>
              </a:ext>
            </a:extLst>
          </p:cNvPr>
          <p:cNvCxnSpPr/>
          <p:nvPr userDrawn="1"/>
        </p:nvCxnSpPr>
        <p:spPr>
          <a:xfrm>
            <a:off x="596900" y="5484796"/>
            <a:ext cx="87122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 Placeholder 7">
            <a:extLst>
              <a:ext uri="{FF2B5EF4-FFF2-40B4-BE49-F238E27FC236}">
                <a16:creationId xmlns:a16="http://schemas.microsoft.com/office/drawing/2014/main" id="{6A453845-9490-409A-B938-0B8F87F040B4}"/>
              </a:ext>
            </a:extLst>
          </p:cNvPr>
          <p:cNvSpPr>
            <a:spLocks noGrp="1"/>
          </p:cNvSpPr>
          <p:nvPr>
            <p:ph type="body" sz="quarter" idx="13" hasCustomPrompt="1"/>
          </p:nvPr>
        </p:nvSpPr>
        <p:spPr>
          <a:xfrm>
            <a:off x="596900" y="584200"/>
            <a:ext cx="8712200" cy="720725"/>
          </a:xfrm>
          <a:prstGeom prst="rect">
            <a:avLst/>
          </a:prstGeom>
        </p:spPr>
        <p:txBody>
          <a:bodyPr tIns="0" bIns="0" anchor="t"/>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baseline="0">
                <a:solidFill>
                  <a:schemeClr val="tx1"/>
                </a:solidFill>
              </a:defRPr>
            </a:lvl2pPr>
          </a:lstStyle>
          <a:p>
            <a:pPr lvl="0"/>
            <a:r>
              <a:rPr lang="en-GB"/>
              <a:t>Click to edit title </a:t>
            </a:r>
          </a:p>
          <a:p>
            <a:pPr lvl="1"/>
            <a:r>
              <a:rPr lang="en-GB"/>
              <a:t>Second level</a:t>
            </a:r>
            <a:endParaRPr lang="en-GB" dirty="0"/>
          </a:p>
        </p:txBody>
      </p:sp>
      <p:sp>
        <p:nvSpPr>
          <p:cNvPr id="34" name="Picture Placeholder 3">
            <a:extLst>
              <a:ext uri="{FF2B5EF4-FFF2-40B4-BE49-F238E27FC236}">
                <a16:creationId xmlns:a16="http://schemas.microsoft.com/office/drawing/2014/main" id="{570C508E-D717-4BB4-9001-7298193F0D88}"/>
              </a:ext>
            </a:extLst>
          </p:cNvPr>
          <p:cNvSpPr>
            <a:spLocks noGrp="1"/>
          </p:cNvSpPr>
          <p:nvPr>
            <p:ph type="pic" sz="quarter" idx="15"/>
          </p:nvPr>
        </p:nvSpPr>
        <p:spPr>
          <a:xfrm>
            <a:off x="596901" y="2143290"/>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35" name="Picture Placeholder 3">
            <a:extLst>
              <a:ext uri="{FF2B5EF4-FFF2-40B4-BE49-F238E27FC236}">
                <a16:creationId xmlns:a16="http://schemas.microsoft.com/office/drawing/2014/main" id="{BE18D155-822F-4A8A-9ED3-B8A6C8279490}"/>
              </a:ext>
            </a:extLst>
          </p:cNvPr>
          <p:cNvSpPr>
            <a:spLocks noGrp="1"/>
          </p:cNvSpPr>
          <p:nvPr>
            <p:ph type="pic" sz="quarter" idx="18"/>
          </p:nvPr>
        </p:nvSpPr>
        <p:spPr>
          <a:xfrm>
            <a:off x="5076500" y="2143290"/>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36" name="Text Placeholder 2">
            <a:extLst>
              <a:ext uri="{FF2B5EF4-FFF2-40B4-BE49-F238E27FC236}">
                <a16:creationId xmlns:a16="http://schemas.microsoft.com/office/drawing/2014/main" id="{14845D16-5DB0-4ADB-9AB1-651EDF5D6822}"/>
              </a:ext>
            </a:extLst>
          </p:cNvPr>
          <p:cNvSpPr>
            <a:spLocks noGrp="1"/>
          </p:cNvSpPr>
          <p:nvPr>
            <p:ph type="body" sz="quarter" idx="21" hasCustomPrompt="1"/>
          </p:nvPr>
        </p:nvSpPr>
        <p:spPr>
          <a:xfrm>
            <a:off x="1856901" y="2181823"/>
            <a:ext cx="2950697" cy="484316"/>
          </a:xfrm>
        </p:spPr>
        <p:txBody>
          <a:bodyPr anchor="b">
            <a:noAutofit/>
          </a:bodyPr>
          <a:lstStyle>
            <a:lvl1pPr>
              <a:lnSpc>
                <a:spcPct val="90000"/>
              </a:lnSpc>
              <a:spcAft>
                <a:spcPts val="0"/>
              </a:spcAft>
              <a:defRPr sz="1800" cap="none" baseline="0">
                <a:solidFill>
                  <a:schemeClr val="tx1"/>
                </a:solidFill>
              </a:defRPr>
            </a:lvl1pPr>
          </a:lstStyle>
          <a:p>
            <a:pPr lvl="0"/>
            <a:r>
              <a:rPr lang="en-GB" dirty="0"/>
              <a:t>Name</a:t>
            </a:r>
          </a:p>
        </p:txBody>
      </p:sp>
      <p:sp>
        <p:nvSpPr>
          <p:cNvPr id="37" name="Text Placeholder 4">
            <a:extLst>
              <a:ext uri="{FF2B5EF4-FFF2-40B4-BE49-F238E27FC236}">
                <a16:creationId xmlns:a16="http://schemas.microsoft.com/office/drawing/2014/main" id="{86440B5F-58DD-4CF1-8512-5B373E987135}"/>
              </a:ext>
            </a:extLst>
          </p:cNvPr>
          <p:cNvSpPr>
            <a:spLocks noGrp="1"/>
          </p:cNvSpPr>
          <p:nvPr>
            <p:ph type="body" sz="quarter" idx="22" hasCustomPrompt="1"/>
          </p:nvPr>
        </p:nvSpPr>
        <p:spPr>
          <a:xfrm>
            <a:off x="1856932" y="2759242"/>
            <a:ext cx="2950018" cy="347663"/>
          </a:xfrm>
        </p:spPr>
        <p:txBody>
          <a:bodyPr anchor="t">
            <a:noAutofit/>
          </a:bodyPr>
          <a:lstStyle>
            <a:lvl1pPr>
              <a:defRPr sz="1200" b="0" baseline="0"/>
            </a:lvl1pPr>
          </a:lstStyle>
          <a:p>
            <a:pPr lvl="0"/>
            <a:r>
              <a:rPr lang="en-GB" dirty="0"/>
              <a:t>Job title</a:t>
            </a:r>
          </a:p>
        </p:txBody>
      </p:sp>
      <p:sp>
        <p:nvSpPr>
          <p:cNvPr id="38" name="Text Placeholder 2">
            <a:extLst>
              <a:ext uri="{FF2B5EF4-FFF2-40B4-BE49-F238E27FC236}">
                <a16:creationId xmlns:a16="http://schemas.microsoft.com/office/drawing/2014/main" id="{0C72D8BD-E17D-40B3-98C7-E712633708FE}"/>
              </a:ext>
            </a:extLst>
          </p:cNvPr>
          <p:cNvSpPr>
            <a:spLocks noGrp="1"/>
          </p:cNvSpPr>
          <p:nvPr>
            <p:ph type="body" sz="quarter" idx="33" hasCustomPrompt="1"/>
          </p:nvPr>
        </p:nvSpPr>
        <p:spPr>
          <a:xfrm>
            <a:off x="6358403" y="2181823"/>
            <a:ext cx="2950697" cy="484316"/>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39" name="Text Placeholder 4">
            <a:extLst>
              <a:ext uri="{FF2B5EF4-FFF2-40B4-BE49-F238E27FC236}">
                <a16:creationId xmlns:a16="http://schemas.microsoft.com/office/drawing/2014/main" id="{35C7A2B5-71EF-4208-B061-ED23F0000BE3}"/>
              </a:ext>
            </a:extLst>
          </p:cNvPr>
          <p:cNvSpPr>
            <a:spLocks noGrp="1"/>
          </p:cNvSpPr>
          <p:nvPr>
            <p:ph type="body" sz="quarter" idx="34" hasCustomPrompt="1"/>
          </p:nvPr>
        </p:nvSpPr>
        <p:spPr>
          <a:xfrm>
            <a:off x="6359082" y="2759242"/>
            <a:ext cx="2950018" cy="347663"/>
          </a:xfrm>
        </p:spPr>
        <p:txBody>
          <a:bodyPr anchor="t">
            <a:noAutofit/>
          </a:bodyPr>
          <a:lstStyle>
            <a:lvl1pPr>
              <a:defRPr sz="1200" b="0" baseline="0"/>
            </a:lvl1pPr>
          </a:lstStyle>
          <a:p>
            <a:pPr lvl="0"/>
            <a:r>
              <a:rPr lang="en-GB"/>
              <a:t>Job title</a:t>
            </a:r>
            <a:endParaRPr lang="en-GB" dirty="0"/>
          </a:p>
        </p:txBody>
      </p:sp>
      <p:sp>
        <p:nvSpPr>
          <p:cNvPr id="40" name="Picture Placeholder 3">
            <a:extLst>
              <a:ext uri="{FF2B5EF4-FFF2-40B4-BE49-F238E27FC236}">
                <a16:creationId xmlns:a16="http://schemas.microsoft.com/office/drawing/2014/main" id="{CF657B85-1B12-43B1-8305-E149E4022655}"/>
              </a:ext>
            </a:extLst>
          </p:cNvPr>
          <p:cNvSpPr>
            <a:spLocks noGrp="1"/>
          </p:cNvSpPr>
          <p:nvPr>
            <p:ph type="pic" sz="quarter" idx="35"/>
          </p:nvPr>
        </p:nvSpPr>
        <p:spPr>
          <a:xfrm>
            <a:off x="596901" y="3533940"/>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41" name="Picture Placeholder 3">
            <a:extLst>
              <a:ext uri="{FF2B5EF4-FFF2-40B4-BE49-F238E27FC236}">
                <a16:creationId xmlns:a16="http://schemas.microsoft.com/office/drawing/2014/main" id="{8503BBAC-600F-48D8-8692-461F6D308A8B}"/>
              </a:ext>
            </a:extLst>
          </p:cNvPr>
          <p:cNvSpPr>
            <a:spLocks noGrp="1"/>
          </p:cNvSpPr>
          <p:nvPr>
            <p:ph type="pic" sz="quarter" idx="36"/>
          </p:nvPr>
        </p:nvSpPr>
        <p:spPr>
          <a:xfrm>
            <a:off x="5076500" y="3533940"/>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42" name="Text Placeholder 2">
            <a:extLst>
              <a:ext uri="{FF2B5EF4-FFF2-40B4-BE49-F238E27FC236}">
                <a16:creationId xmlns:a16="http://schemas.microsoft.com/office/drawing/2014/main" id="{5FD4CBD0-DB86-45ED-BEE1-C8B702A1596C}"/>
              </a:ext>
            </a:extLst>
          </p:cNvPr>
          <p:cNvSpPr>
            <a:spLocks noGrp="1"/>
          </p:cNvSpPr>
          <p:nvPr>
            <p:ph type="body" sz="quarter" idx="37" hasCustomPrompt="1"/>
          </p:nvPr>
        </p:nvSpPr>
        <p:spPr>
          <a:xfrm>
            <a:off x="1856901" y="3572473"/>
            <a:ext cx="2950697" cy="484316"/>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43" name="Text Placeholder 4">
            <a:extLst>
              <a:ext uri="{FF2B5EF4-FFF2-40B4-BE49-F238E27FC236}">
                <a16:creationId xmlns:a16="http://schemas.microsoft.com/office/drawing/2014/main" id="{5EEC3B76-0DA0-49DA-8FEA-7004E622141E}"/>
              </a:ext>
            </a:extLst>
          </p:cNvPr>
          <p:cNvSpPr>
            <a:spLocks noGrp="1"/>
          </p:cNvSpPr>
          <p:nvPr>
            <p:ph type="body" sz="quarter" idx="38" hasCustomPrompt="1"/>
          </p:nvPr>
        </p:nvSpPr>
        <p:spPr>
          <a:xfrm>
            <a:off x="1856932" y="4149892"/>
            <a:ext cx="2950018" cy="347663"/>
          </a:xfrm>
        </p:spPr>
        <p:txBody>
          <a:bodyPr anchor="t">
            <a:noAutofit/>
          </a:bodyPr>
          <a:lstStyle>
            <a:lvl1pPr>
              <a:defRPr sz="1200" b="0" baseline="0"/>
            </a:lvl1pPr>
          </a:lstStyle>
          <a:p>
            <a:pPr lvl="0"/>
            <a:r>
              <a:rPr lang="en-GB"/>
              <a:t>Job title</a:t>
            </a:r>
            <a:endParaRPr lang="en-GB" dirty="0"/>
          </a:p>
        </p:txBody>
      </p:sp>
      <p:sp>
        <p:nvSpPr>
          <p:cNvPr id="44" name="Text Placeholder 2">
            <a:extLst>
              <a:ext uri="{FF2B5EF4-FFF2-40B4-BE49-F238E27FC236}">
                <a16:creationId xmlns:a16="http://schemas.microsoft.com/office/drawing/2014/main" id="{A2B7D4B8-3D1D-438F-AD20-4EF7ABADEA89}"/>
              </a:ext>
            </a:extLst>
          </p:cNvPr>
          <p:cNvSpPr>
            <a:spLocks noGrp="1"/>
          </p:cNvSpPr>
          <p:nvPr>
            <p:ph type="body" sz="quarter" idx="39" hasCustomPrompt="1"/>
          </p:nvPr>
        </p:nvSpPr>
        <p:spPr>
          <a:xfrm>
            <a:off x="6358403" y="3572473"/>
            <a:ext cx="2950697" cy="484316"/>
          </a:xfrm>
        </p:spPr>
        <p:txBody>
          <a:bodyPr anchor="b">
            <a:noAutofit/>
          </a:bodyPr>
          <a:lstStyle>
            <a:lvl1pPr>
              <a:lnSpc>
                <a:spcPct val="90000"/>
              </a:lnSpc>
              <a:spcAft>
                <a:spcPts val="0"/>
              </a:spcAft>
              <a:defRPr sz="1800" cap="none" baseline="0">
                <a:solidFill>
                  <a:schemeClr val="tx1"/>
                </a:solidFill>
              </a:defRPr>
            </a:lvl1pPr>
          </a:lstStyle>
          <a:p>
            <a:pPr lvl="0"/>
            <a:r>
              <a:rPr lang="en-GB"/>
              <a:t>Name </a:t>
            </a:r>
            <a:endParaRPr lang="en-GB" dirty="0"/>
          </a:p>
        </p:txBody>
      </p:sp>
      <p:sp>
        <p:nvSpPr>
          <p:cNvPr id="45" name="Text Placeholder 4">
            <a:extLst>
              <a:ext uri="{FF2B5EF4-FFF2-40B4-BE49-F238E27FC236}">
                <a16:creationId xmlns:a16="http://schemas.microsoft.com/office/drawing/2014/main" id="{9B9AB757-4DDF-4CDA-AC88-C50A23960DBA}"/>
              </a:ext>
            </a:extLst>
          </p:cNvPr>
          <p:cNvSpPr>
            <a:spLocks noGrp="1"/>
          </p:cNvSpPr>
          <p:nvPr>
            <p:ph type="body" sz="quarter" idx="40" hasCustomPrompt="1"/>
          </p:nvPr>
        </p:nvSpPr>
        <p:spPr>
          <a:xfrm>
            <a:off x="6359082" y="4149892"/>
            <a:ext cx="2950018" cy="347663"/>
          </a:xfrm>
        </p:spPr>
        <p:txBody>
          <a:bodyPr anchor="t">
            <a:noAutofit/>
          </a:bodyPr>
          <a:lstStyle>
            <a:lvl1pPr>
              <a:defRPr sz="1200" b="0" baseline="0"/>
            </a:lvl1pPr>
          </a:lstStyle>
          <a:p>
            <a:pPr lvl="0"/>
            <a:r>
              <a:rPr lang="en-GB"/>
              <a:t>Job title</a:t>
            </a:r>
            <a:endParaRPr lang="en-GB" dirty="0"/>
          </a:p>
        </p:txBody>
      </p:sp>
      <p:sp>
        <p:nvSpPr>
          <p:cNvPr id="46" name="Picture Placeholder 3">
            <a:extLst>
              <a:ext uri="{FF2B5EF4-FFF2-40B4-BE49-F238E27FC236}">
                <a16:creationId xmlns:a16="http://schemas.microsoft.com/office/drawing/2014/main" id="{8222754B-3B9A-481F-9184-EF2A64868DAE}"/>
              </a:ext>
            </a:extLst>
          </p:cNvPr>
          <p:cNvSpPr>
            <a:spLocks noGrp="1"/>
          </p:cNvSpPr>
          <p:nvPr>
            <p:ph type="pic" sz="quarter" idx="41"/>
          </p:nvPr>
        </p:nvSpPr>
        <p:spPr>
          <a:xfrm>
            <a:off x="596901" y="4924590"/>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47" name="Picture Placeholder 3">
            <a:extLst>
              <a:ext uri="{FF2B5EF4-FFF2-40B4-BE49-F238E27FC236}">
                <a16:creationId xmlns:a16="http://schemas.microsoft.com/office/drawing/2014/main" id="{1E52AFE7-3AA1-4FFF-8B12-F7A3E299F804}"/>
              </a:ext>
            </a:extLst>
          </p:cNvPr>
          <p:cNvSpPr>
            <a:spLocks noGrp="1"/>
          </p:cNvSpPr>
          <p:nvPr>
            <p:ph type="pic" sz="quarter" idx="42"/>
          </p:nvPr>
        </p:nvSpPr>
        <p:spPr>
          <a:xfrm>
            <a:off x="5076500" y="4924590"/>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48" name="Text Placeholder 2">
            <a:extLst>
              <a:ext uri="{FF2B5EF4-FFF2-40B4-BE49-F238E27FC236}">
                <a16:creationId xmlns:a16="http://schemas.microsoft.com/office/drawing/2014/main" id="{582B9DBC-EB87-4AB3-B4B1-5F8B8FC30199}"/>
              </a:ext>
            </a:extLst>
          </p:cNvPr>
          <p:cNvSpPr>
            <a:spLocks noGrp="1"/>
          </p:cNvSpPr>
          <p:nvPr>
            <p:ph type="body" sz="quarter" idx="43" hasCustomPrompt="1"/>
          </p:nvPr>
        </p:nvSpPr>
        <p:spPr>
          <a:xfrm>
            <a:off x="1856901" y="4963123"/>
            <a:ext cx="2950697" cy="484316"/>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50" name="Text Placeholder 4">
            <a:extLst>
              <a:ext uri="{FF2B5EF4-FFF2-40B4-BE49-F238E27FC236}">
                <a16:creationId xmlns:a16="http://schemas.microsoft.com/office/drawing/2014/main" id="{BD927E66-96D6-4185-A3A4-6E85F61BBF43}"/>
              </a:ext>
            </a:extLst>
          </p:cNvPr>
          <p:cNvSpPr>
            <a:spLocks noGrp="1"/>
          </p:cNvSpPr>
          <p:nvPr>
            <p:ph type="body" sz="quarter" idx="44" hasCustomPrompt="1"/>
          </p:nvPr>
        </p:nvSpPr>
        <p:spPr>
          <a:xfrm>
            <a:off x="1856932" y="5540542"/>
            <a:ext cx="2950018" cy="347663"/>
          </a:xfrm>
        </p:spPr>
        <p:txBody>
          <a:bodyPr anchor="t">
            <a:noAutofit/>
          </a:bodyPr>
          <a:lstStyle>
            <a:lvl1pPr>
              <a:defRPr sz="1200" b="0" baseline="0"/>
            </a:lvl1pPr>
          </a:lstStyle>
          <a:p>
            <a:pPr lvl="0"/>
            <a:r>
              <a:rPr lang="en-GB"/>
              <a:t>Job title</a:t>
            </a:r>
            <a:endParaRPr lang="en-GB" dirty="0"/>
          </a:p>
        </p:txBody>
      </p:sp>
      <p:sp>
        <p:nvSpPr>
          <p:cNvPr id="51" name="Text Placeholder 2">
            <a:extLst>
              <a:ext uri="{FF2B5EF4-FFF2-40B4-BE49-F238E27FC236}">
                <a16:creationId xmlns:a16="http://schemas.microsoft.com/office/drawing/2014/main" id="{7C181556-8824-4DEA-871F-C89843E17157}"/>
              </a:ext>
            </a:extLst>
          </p:cNvPr>
          <p:cNvSpPr>
            <a:spLocks noGrp="1"/>
          </p:cNvSpPr>
          <p:nvPr>
            <p:ph type="body" sz="quarter" idx="45" hasCustomPrompt="1"/>
          </p:nvPr>
        </p:nvSpPr>
        <p:spPr>
          <a:xfrm>
            <a:off x="6358403" y="4963123"/>
            <a:ext cx="2950697" cy="484316"/>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52" name="Text Placeholder 4">
            <a:extLst>
              <a:ext uri="{FF2B5EF4-FFF2-40B4-BE49-F238E27FC236}">
                <a16:creationId xmlns:a16="http://schemas.microsoft.com/office/drawing/2014/main" id="{723A6BE0-3DE8-44D1-AB68-22018F5EB3E3}"/>
              </a:ext>
            </a:extLst>
          </p:cNvPr>
          <p:cNvSpPr>
            <a:spLocks noGrp="1"/>
          </p:cNvSpPr>
          <p:nvPr>
            <p:ph type="body" sz="quarter" idx="46" hasCustomPrompt="1"/>
          </p:nvPr>
        </p:nvSpPr>
        <p:spPr>
          <a:xfrm>
            <a:off x="6359082" y="5540542"/>
            <a:ext cx="2950018" cy="347663"/>
          </a:xfrm>
        </p:spPr>
        <p:txBody>
          <a:bodyPr anchor="t">
            <a:noAutofit/>
          </a:bodyPr>
          <a:lstStyle>
            <a:lvl1pPr>
              <a:defRPr sz="1200" b="0" baseline="0"/>
            </a:lvl1pPr>
          </a:lstStyle>
          <a:p>
            <a:pPr lvl="0"/>
            <a:r>
              <a:rPr lang="en-GB" dirty="0"/>
              <a:t>Job title</a:t>
            </a:r>
          </a:p>
        </p:txBody>
      </p:sp>
      <p:cxnSp>
        <p:nvCxnSpPr>
          <p:cNvPr id="53" name="Straight Connector 52">
            <a:extLst>
              <a:ext uri="{FF2B5EF4-FFF2-40B4-BE49-F238E27FC236}">
                <a16:creationId xmlns:a16="http://schemas.microsoft.com/office/drawing/2014/main" id="{2371A378-DB8C-4E93-8A14-B588CF12651E}"/>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719059"/>
      </p:ext>
    </p:extLst>
  </p:cSld>
  <p:clrMapOvr>
    <a:masterClrMapping/>
  </p:clrMapOvr>
  <p:transition>
    <p:fade/>
  </p:transition>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rofiles - Eight Name Profiles">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0C8064E9-04E9-4A14-A408-94214CFF948E}"/>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06EE4FA-9207-4DF0-9D94-287D6EC93851}"/>
              </a:ext>
            </a:extLst>
          </p:cNvPr>
          <p:cNvGrpSpPr/>
          <p:nvPr userDrawn="1"/>
        </p:nvGrpSpPr>
        <p:grpSpPr>
          <a:xfrm>
            <a:off x="528609" y="693224"/>
            <a:ext cx="5742362" cy="5423877"/>
            <a:chOff x="528609" y="693224"/>
            <a:chExt cx="5742362" cy="5423877"/>
          </a:xfrm>
        </p:grpSpPr>
        <p:grpSp>
          <p:nvGrpSpPr>
            <p:cNvPr id="28" name="Group 27">
              <a:extLst>
                <a:ext uri="{FF2B5EF4-FFF2-40B4-BE49-F238E27FC236}">
                  <a16:creationId xmlns:a16="http://schemas.microsoft.com/office/drawing/2014/main" id="{1DCD9604-B368-479A-BF8E-DC0E0A268993}"/>
                </a:ext>
              </a:extLst>
            </p:cNvPr>
            <p:cNvGrpSpPr/>
            <p:nvPr userDrawn="1"/>
          </p:nvGrpSpPr>
          <p:grpSpPr>
            <a:xfrm>
              <a:off x="528609" y="693224"/>
              <a:ext cx="5738870" cy="1262305"/>
              <a:chOff x="684501" y="2230509"/>
              <a:chExt cx="5738870" cy="1262305"/>
            </a:xfrm>
          </p:grpSpPr>
          <p:sp>
            <p:nvSpPr>
              <p:cNvPr id="60" name="Block Arc 59">
                <a:extLst>
                  <a:ext uri="{FF2B5EF4-FFF2-40B4-BE49-F238E27FC236}">
                    <a16:creationId xmlns:a16="http://schemas.microsoft.com/office/drawing/2014/main" id="{D4D35C60-3AF8-4796-8262-8ED8D86EAC9F}"/>
                  </a:ext>
                </a:extLst>
              </p:cNvPr>
              <p:cNvSpPr/>
              <p:nvPr userDrawn="1"/>
            </p:nvSpPr>
            <p:spPr>
              <a:xfrm>
                <a:off x="5163371" y="2232814"/>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61" name="Block Arc 60">
                <a:extLst>
                  <a:ext uri="{FF2B5EF4-FFF2-40B4-BE49-F238E27FC236}">
                    <a16:creationId xmlns:a16="http://schemas.microsoft.com/office/drawing/2014/main" id="{4D542144-2810-4223-8D30-3803ED69AAAD}"/>
                  </a:ext>
                </a:extLst>
              </p:cNvPr>
              <p:cNvSpPr/>
              <p:nvPr userDrawn="1"/>
            </p:nvSpPr>
            <p:spPr>
              <a:xfrm>
                <a:off x="684501" y="2230509"/>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grpSp>
        <p:grpSp>
          <p:nvGrpSpPr>
            <p:cNvPr id="29" name="Group 28">
              <a:extLst>
                <a:ext uri="{FF2B5EF4-FFF2-40B4-BE49-F238E27FC236}">
                  <a16:creationId xmlns:a16="http://schemas.microsoft.com/office/drawing/2014/main" id="{19FB4A5E-5DAD-49CC-A6FE-24FAFB29E61B}"/>
                </a:ext>
              </a:extLst>
            </p:cNvPr>
            <p:cNvGrpSpPr/>
            <p:nvPr userDrawn="1"/>
          </p:nvGrpSpPr>
          <p:grpSpPr>
            <a:xfrm>
              <a:off x="532101" y="2078109"/>
              <a:ext cx="5738870" cy="4038992"/>
              <a:chOff x="532101" y="2078109"/>
              <a:chExt cx="5738870" cy="4038992"/>
            </a:xfrm>
          </p:grpSpPr>
          <p:grpSp>
            <p:nvGrpSpPr>
              <p:cNvPr id="48" name="Group 47">
                <a:extLst>
                  <a:ext uri="{FF2B5EF4-FFF2-40B4-BE49-F238E27FC236}">
                    <a16:creationId xmlns:a16="http://schemas.microsoft.com/office/drawing/2014/main" id="{A822737E-7A00-4277-B271-2AE620A05694}"/>
                  </a:ext>
                </a:extLst>
              </p:cNvPr>
              <p:cNvGrpSpPr/>
              <p:nvPr userDrawn="1"/>
            </p:nvGrpSpPr>
            <p:grpSpPr>
              <a:xfrm>
                <a:off x="5010971" y="2080414"/>
                <a:ext cx="1260000" cy="4036687"/>
                <a:chOff x="532101" y="2078109"/>
                <a:chExt cx="1260000" cy="4036687"/>
              </a:xfrm>
            </p:grpSpPr>
            <p:sp>
              <p:nvSpPr>
                <p:cNvPr id="53" name="Block Arc 52">
                  <a:extLst>
                    <a:ext uri="{FF2B5EF4-FFF2-40B4-BE49-F238E27FC236}">
                      <a16:creationId xmlns:a16="http://schemas.microsoft.com/office/drawing/2014/main" id="{5F506802-F123-4DB5-A87B-06556B871B2C}"/>
                    </a:ext>
                  </a:extLst>
                </p:cNvPr>
                <p:cNvSpPr/>
                <p:nvPr userDrawn="1"/>
              </p:nvSpPr>
              <p:spPr>
                <a:xfrm>
                  <a:off x="532101" y="4854796"/>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54" name="Block Arc 53">
                  <a:extLst>
                    <a:ext uri="{FF2B5EF4-FFF2-40B4-BE49-F238E27FC236}">
                      <a16:creationId xmlns:a16="http://schemas.microsoft.com/office/drawing/2014/main" id="{61BBD137-0BBF-48DF-8E37-9C192ED3C4DF}"/>
                    </a:ext>
                  </a:extLst>
                </p:cNvPr>
                <p:cNvSpPr/>
                <p:nvPr userDrawn="1"/>
              </p:nvSpPr>
              <p:spPr>
                <a:xfrm>
                  <a:off x="532101" y="3468758"/>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55" name="Block Arc 54">
                  <a:extLst>
                    <a:ext uri="{FF2B5EF4-FFF2-40B4-BE49-F238E27FC236}">
                      <a16:creationId xmlns:a16="http://schemas.microsoft.com/office/drawing/2014/main" id="{C918820F-D603-493D-9FBE-AA27EF485FD6}"/>
                    </a:ext>
                  </a:extLst>
                </p:cNvPr>
                <p:cNvSpPr/>
                <p:nvPr userDrawn="1"/>
              </p:nvSpPr>
              <p:spPr>
                <a:xfrm>
                  <a:off x="532101" y="2078109"/>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grpSp>
          <p:grpSp>
            <p:nvGrpSpPr>
              <p:cNvPr id="49" name="Group 48">
                <a:extLst>
                  <a:ext uri="{FF2B5EF4-FFF2-40B4-BE49-F238E27FC236}">
                    <a16:creationId xmlns:a16="http://schemas.microsoft.com/office/drawing/2014/main" id="{649734B0-6DA0-4201-B3C2-80E78F5B1F00}"/>
                  </a:ext>
                </a:extLst>
              </p:cNvPr>
              <p:cNvGrpSpPr/>
              <p:nvPr userDrawn="1"/>
            </p:nvGrpSpPr>
            <p:grpSpPr>
              <a:xfrm>
                <a:off x="532101" y="2078109"/>
                <a:ext cx="1260000" cy="4036687"/>
                <a:chOff x="532101" y="2078109"/>
                <a:chExt cx="1260000" cy="4036687"/>
              </a:xfrm>
            </p:grpSpPr>
            <p:sp>
              <p:nvSpPr>
                <p:cNvPr id="50" name="Block Arc 49">
                  <a:extLst>
                    <a:ext uri="{FF2B5EF4-FFF2-40B4-BE49-F238E27FC236}">
                      <a16:creationId xmlns:a16="http://schemas.microsoft.com/office/drawing/2014/main" id="{E50A09BE-80BE-42F0-8C87-E14E344E7785}"/>
                    </a:ext>
                  </a:extLst>
                </p:cNvPr>
                <p:cNvSpPr/>
                <p:nvPr userDrawn="1"/>
              </p:nvSpPr>
              <p:spPr>
                <a:xfrm>
                  <a:off x="532101" y="4854796"/>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51" name="Block Arc 50">
                  <a:extLst>
                    <a:ext uri="{FF2B5EF4-FFF2-40B4-BE49-F238E27FC236}">
                      <a16:creationId xmlns:a16="http://schemas.microsoft.com/office/drawing/2014/main" id="{403376D0-B00E-472C-909B-D823D801BE2E}"/>
                    </a:ext>
                  </a:extLst>
                </p:cNvPr>
                <p:cNvSpPr/>
                <p:nvPr userDrawn="1"/>
              </p:nvSpPr>
              <p:spPr>
                <a:xfrm>
                  <a:off x="532101" y="3468758"/>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52" name="Block Arc 51">
                  <a:extLst>
                    <a:ext uri="{FF2B5EF4-FFF2-40B4-BE49-F238E27FC236}">
                      <a16:creationId xmlns:a16="http://schemas.microsoft.com/office/drawing/2014/main" id="{51546BCB-57D8-48C9-90F3-3161A1D0B19A}"/>
                    </a:ext>
                  </a:extLst>
                </p:cNvPr>
                <p:cNvSpPr/>
                <p:nvPr userDrawn="1"/>
              </p:nvSpPr>
              <p:spPr>
                <a:xfrm>
                  <a:off x="532101" y="2078109"/>
                  <a:ext cx="1260000" cy="126000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grpSp>
        </p:grpSp>
      </p:grpSp>
      <p:cxnSp>
        <p:nvCxnSpPr>
          <p:cNvPr id="62" name="Straight Connector 61">
            <a:extLst>
              <a:ext uri="{FF2B5EF4-FFF2-40B4-BE49-F238E27FC236}">
                <a16:creationId xmlns:a16="http://schemas.microsoft.com/office/drawing/2014/main" id="{26F9D6A2-9A34-4C13-9B15-225017E6B74E}"/>
              </a:ext>
            </a:extLst>
          </p:cNvPr>
          <p:cNvCxnSpPr/>
          <p:nvPr userDrawn="1"/>
        </p:nvCxnSpPr>
        <p:spPr>
          <a:xfrm>
            <a:off x="596901" y="2704699"/>
            <a:ext cx="871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72AD394-8C4E-4AD3-AFBB-D3328BACC543}"/>
              </a:ext>
            </a:extLst>
          </p:cNvPr>
          <p:cNvCxnSpPr/>
          <p:nvPr userDrawn="1"/>
        </p:nvCxnSpPr>
        <p:spPr>
          <a:xfrm>
            <a:off x="596901" y="4098758"/>
            <a:ext cx="871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CDDA98E-7B3C-4BCE-ABB6-4D1DAA4CA607}"/>
              </a:ext>
            </a:extLst>
          </p:cNvPr>
          <p:cNvCxnSpPr/>
          <p:nvPr userDrawn="1"/>
        </p:nvCxnSpPr>
        <p:spPr>
          <a:xfrm>
            <a:off x="596900" y="5484796"/>
            <a:ext cx="871220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Picture Placeholder 3">
            <a:extLst>
              <a:ext uri="{FF2B5EF4-FFF2-40B4-BE49-F238E27FC236}">
                <a16:creationId xmlns:a16="http://schemas.microsoft.com/office/drawing/2014/main" id="{6A417F41-C2E4-4690-ACFF-0B3E0EC82B9A}"/>
              </a:ext>
            </a:extLst>
          </p:cNvPr>
          <p:cNvSpPr>
            <a:spLocks noGrp="1"/>
          </p:cNvSpPr>
          <p:nvPr>
            <p:ph type="pic" sz="quarter" idx="15"/>
          </p:nvPr>
        </p:nvSpPr>
        <p:spPr>
          <a:xfrm>
            <a:off x="596901" y="2143294"/>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68" name="Picture Placeholder 3">
            <a:extLst>
              <a:ext uri="{FF2B5EF4-FFF2-40B4-BE49-F238E27FC236}">
                <a16:creationId xmlns:a16="http://schemas.microsoft.com/office/drawing/2014/main" id="{B692CA39-BAD0-4B62-8B55-791EEFC81317}"/>
              </a:ext>
            </a:extLst>
          </p:cNvPr>
          <p:cNvSpPr>
            <a:spLocks noGrp="1"/>
          </p:cNvSpPr>
          <p:nvPr>
            <p:ph type="pic" sz="quarter" idx="18"/>
          </p:nvPr>
        </p:nvSpPr>
        <p:spPr>
          <a:xfrm>
            <a:off x="5076500" y="2143294"/>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69" name="Text Placeholder 2">
            <a:extLst>
              <a:ext uri="{FF2B5EF4-FFF2-40B4-BE49-F238E27FC236}">
                <a16:creationId xmlns:a16="http://schemas.microsoft.com/office/drawing/2014/main" id="{D0257401-159A-4B0D-8891-DFA2ED1B9C00}"/>
              </a:ext>
            </a:extLst>
          </p:cNvPr>
          <p:cNvSpPr>
            <a:spLocks noGrp="1"/>
          </p:cNvSpPr>
          <p:nvPr>
            <p:ph type="body" sz="quarter" idx="21" hasCustomPrompt="1"/>
          </p:nvPr>
        </p:nvSpPr>
        <p:spPr>
          <a:xfrm>
            <a:off x="1856901" y="2181827"/>
            <a:ext cx="2950697" cy="484308"/>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70" name="Text Placeholder 4">
            <a:extLst>
              <a:ext uri="{FF2B5EF4-FFF2-40B4-BE49-F238E27FC236}">
                <a16:creationId xmlns:a16="http://schemas.microsoft.com/office/drawing/2014/main" id="{8718DA85-0647-424C-A1CA-F8C3B4A3F026}"/>
              </a:ext>
            </a:extLst>
          </p:cNvPr>
          <p:cNvSpPr>
            <a:spLocks noGrp="1"/>
          </p:cNvSpPr>
          <p:nvPr>
            <p:ph type="body" sz="quarter" idx="22" hasCustomPrompt="1"/>
          </p:nvPr>
        </p:nvSpPr>
        <p:spPr>
          <a:xfrm>
            <a:off x="1856932" y="2763853"/>
            <a:ext cx="2950018" cy="347663"/>
          </a:xfrm>
        </p:spPr>
        <p:txBody>
          <a:bodyPr anchor="t">
            <a:noAutofit/>
          </a:bodyPr>
          <a:lstStyle>
            <a:lvl1pPr>
              <a:defRPr sz="1200" b="0" baseline="0"/>
            </a:lvl1pPr>
          </a:lstStyle>
          <a:p>
            <a:pPr lvl="0"/>
            <a:r>
              <a:rPr lang="en-GB"/>
              <a:t>Job title</a:t>
            </a:r>
            <a:endParaRPr lang="en-GB" dirty="0"/>
          </a:p>
        </p:txBody>
      </p:sp>
      <p:sp>
        <p:nvSpPr>
          <p:cNvPr id="71" name="Text Placeholder 2">
            <a:extLst>
              <a:ext uri="{FF2B5EF4-FFF2-40B4-BE49-F238E27FC236}">
                <a16:creationId xmlns:a16="http://schemas.microsoft.com/office/drawing/2014/main" id="{E2880920-E37A-4677-AAAA-D579A1AD43B3}"/>
              </a:ext>
            </a:extLst>
          </p:cNvPr>
          <p:cNvSpPr>
            <a:spLocks noGrp="1"/>
          </p:cNvSpPr>
          <p:nvPr>
            <p:ph type="body" sz="quarter" idx="39" hasCustomPrompt="1"/>
          </p:nvPr>
        </p:nvSpPr>
        <p:spPr>
          <a:xfrm>
            <a:off x="6358403" y="2181827"/>
            <a:ext cx="2950697" cy="484308"/>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72" name="Text Placeholder 4">
            <a:extLst>
              <a:ext uri="{FF2B5EF4-FFF2-40B4-BE49-F238E27FC236}">
                <a16:creationId xmlns:a16="http://schemas.microsoft.com/office/drawing/2014/main" id="{62860B7D-A8B0-47F3-BBDB-3089C6A95F39}"/>
              </a:ext>
            </a:extLst>
          </p:cNvPr>
          <p:cNvSpPr>
            <a:spLocks noGrp="1"/>
          </p:cNvSpPr>
          <p:nvPr>
            <p:ph type="body" sz="quarter" idx="40" hasCustomPrompt="1"/>
          </p:nvPr>
        </p:nvSpPr>
        <p:spPr>
          <a:xfrm>
            <a:off x="6359082" y="2763853"/>
            <a:ext cx="2950018" cy="347663"/>
          </a:xfrm>
        </p:spPr>
        <p:txBody>
          <a:bodyPr anchor="t">
            <a:noAutofit/>
          </a:bodyPr>
          <a:lstStyle>
            <a:lvl1pPr>
              <a:defRPr sz="1200" b="0" baseline="0"/>
            </a:lvl1pPr>
          </a:lstStyle>
          <a:p>
            <a:pPr lvl="0"/>
            <a:r>
              <a:rPr lang="en-GB"/>
              <a:t>Job title</a:t>
            </a:r>
            <a:endParaRPr lang="en-GB" dirty="0"/>
          </a:p>
        </p:txBody>
      </p:sp>
      <p:sp>
        <p:nvSpPr>
          <p:cNvPr id="73" name="Picture Placeholder 3">
            <a:extLst>
              <a:ext uri="{FF2B5EF4-FFF2-40B4-BE49-F238E27FC236}">
                <a16:creationId xmlns:a16="http://schemas.microsoft.com/office/drawing/2014/main" id="{934051D2-3B3A-4EAF-B808-F9E09BCA77E4}"/>
              </a:ext>
            </a:extLst>
          </p:cNvPr>
          <p:cNvSpPr>
            <a:spLocks noGrp="1"/>
          </p:cNvSpPr>
          <p:nvPr>
            <p:ph type="pic" sz="quarter" idx="41"/>
          </p:nvPr>
        </p:nvSpPr>
        <p:spPr>
          <a:xfrm>
            <a:off x="596901" y="3533944"/>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74" name="Picture Placeholder 3">
            <a:extLst>
              <a:ext uri="{FF2B5EF4-FFF2-40B4-BE49-F238E27FC236}">
                <a16:creationId xmlns:a16="http://schemas.microsoft.com/office/drawing/2014/main" id="{33FDE61F-CC8F-489F-8EE9-C7ED46C52B20}"/>
              </a:ext>
            </a:extLst>
          </p:cNvPr>
          <p:cNvSpPr>
            <a:spLocks noGrp="1"/>
          </p:cNvSpPr>
          <p:nvPr>
            <p:ph type="pic" sz="quarter" idx="42"/>
          </p:nvPr>
        </p:nvSpPr>
        <p:spPr>
          <a:xfrm>
            <a:off x="5076500" y="3533944"/>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75" name="Text Placeholder 2">
            <a:extLst>
              <a:ext uri="{FF2B5EF4-FFF2-40B4-BE49-F238E27FC236}">
                <a16:creationId xmlns:a16="http://schemas.microsoft.com/office/drawing/2014/main" id="{20DCAAE6-7CCD-449D-831B-2BDFDB568B2E}"/>
              </a:ext>
            </a:extLst>
          </p:cNvPr>
          <p:cNvSpPr>
            <a:spLocks noGrp="1"/>
          </p:cNvSpPr>
          <p:nvPr>
            <p:ph type="body" sz="quarter" idx="43" hasCustomPrompt="1"/>
          </p:nvPr>
        </p:nvSpPr>
        <p:spPr>
          <a:xfrm>
            <a:off x="1856901" y="3572477"/>
            <a:ext cx="2950697" cy="484308"/>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76" name="Text Placeholder 4">
            <a:extLst>
              <a:ext uri="{FF2B5EF4-FFF2-40B4-BE49-F238E27FC236}">
                <a16:creationId xmlns:a16="http://schemas.microsoft.com/office/drawing/2014/main" id="{9E11A99C-BF94-4B2A-92B9-455106A833AE}"/>
              </a:ext>
            </a:extLst>
          </p:cNvPr>
          <p:cNvSpPr>
            <a:spLocks noGrp="1"/>
          </p:cNvSpPr>
          <p:nvPr>
            <p:ph type="body" sz="quarter" idx="44" hasCustomPrompt="1"/>
          </p:nvPr>
        </p:nvSpPr>
        <p:spPr>
          <a:xfrm>
            <a:off x="1856932" y="4154503"/>
            <a:ext cx="2950018" cy="347663"/>
          </a:xfrm>
        </p:spPr>
        <p:txBody>
          <a:bodyPr anchor="t">
            <a:noAutofit/>
          </a:bodyPr>
          <a:lstStyle>
            <a:lvl1pPr>
              <a:defRPr sz="1200" b="0" baseline="0"/>
            </a:lvl1pPr>
          </a:lstStyle>
          <a:p>
            <a:pPr lvl="0"/>
            <a:r>
              <a:rPr lang="en-GB"/>
              <a:t>Job title</a:t>
            </a:r>
            <a:endParaRPr lang="en-GB" dirty="0"/>
          </a:p>
        </p:txBody>
      </p:sp>
      <p:sp>
        <p:nvSpPr>
          <p:cNvPr id="77" name="Text Placeholder 2">
            <a:extLst>
              <a:ext uri="{FF2B5EF4-FFF2-40B4-BE49-F238E27FC236}">
                <a16:creationId xmlns:a16="http://schemas.microsoft.com/office/drawing/2014/main" id="{93B6B686-03F7-4AB1-9B95-B31B32EF0313}"/>
              </a:ext>
            </a:extLst>
          </p:cNvPr>
          <p:cNvSpPr>
            <a:spLocks noGrp="1"/>
          </p:cNvSpPr>
          <p:nvPr>
            <p:ph type="body" sz="quarter" idx="45" hasCustomPrompt="1"/>
          </p:nvPr>
        </p:nvSpPr>
        <p:spPr>
          <a:xfrm>
            <a:off x="6358403" y="3572477"/>
            <a:ext cx="2950697" cy="484308"/>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78" name="Text Placeholder 4">
            <a:extLst>
              <a:ext uri="{FF2B5EF4-FFF2-40B4-BE49-F238E27FC236}">
                <a16:creationId xmlns:a16="http://schemas.microsoft.com/office/drawing/2014/main" id="{65F496BB-5735-493B-ABAF-D354FB97E230}"/>
              </a:ext>
            </a:extLst>
          </p:cNvPr>
          <p:cNvSpPr>
            <a:spLocks noGrp="1"/>
          </p:cNvSpPr>
          <p:nvPr>
            <p:ph type="body" sz="quarter" idx="46" hasCustomPrompt="1"/>
          </p:nvPr>
        </p:nvSpPr>
        <p:spPr>
          <a:xfrm>
            <a:off x="6359082" y="4154503"/>
            <a:ext cx="2950018" cy="347663"/>
          </a:xfrm>
        </p:spPr>
        <p:txBody>
          <a:bodyPr anchor="t">
            <a:noAutofit/>
          </a:bodyPr>
          <a:lstStyle>
            <a:lvl1pPr>
              <a:defRPr sz="1200" b="0" baseline="0"/>
            </a:lvl1pPr>
          </a:lstStyle>
          <a:p>
            <a:pPr lvl="0"/>
            <a:r>
              <a:rPr lang="en-GB"/>
              <a:t>Job title</a:t>
            </a:r>
            <a:endParaRPr lang="en-GB" dirty="0"/>
          </a:p>
        </p:txBody>
      </p:sp>
      <p:sp>
        <p:nvSpPr>
          <p:cNvPr id="79" name="Picture Placeholder 3">
            <a:extLst>
              <a:ext uri="{FF2B5EF4-FFF2-40B4-BE49-F238E27FC236}">
                <a16:creationId xmlns:a16="http://schemas.microsoft.com/office/drawing/2014/main" id="{0D984CEE-5D17-422E-9494-9E7F49CE1EB7}"/>
              </a:ext>
            </a:extLst>
          </p:cNvPr>
          <p:cNvSpPr>
            <a:spLocks noGrp="1"/>
          </p:cNvSpPr>
          <p:nvPr>
            <p:ph type="pic" sz="quarter" idx="47"/>
          </p:nvPr>
        </p:nvSpPr>
        <p:spPr>
          <a:xfrm>
            <a:off x="596901" y="4924594"/>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80" name="Picture Placeholder 3">
            <a:extLst>
              <a:ext uri="{FF2B5EF4-FFF2-40B4-BE49-F238E27FC236}">
                <a16:creationId xmlns:a16="http://schemas.microsoft.com/office/drawing/2014/main" id="{CDFC2301-66C5-4CBA-BB27-112313A555CB}"/>
              </a:ext>
            </a:extLst>
          </p:cNvPr>
          <p:cNvSpPr>
            <a:spLocks noGrp="1"/>
          </p:cNvSpPr>
          <p:nvPr>
            <p:ph type="pic" sz="quarter" idx="48"/>
          </p:nvPr>
        </p:nvSpPr>
        <p:spPr>
          <a:xfrm>
            <a:off x="5076500" y="4924594"/>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81" name="Text Placeholder 2">
            <a:extLst>
              <a:ext uri="{FF2B5EF4-FFF2-40B4-BE49-F238E27FC236}">
                <a16:creationId xmlns:a16="http://schemas.microsoft.com/office/drawing/2014/main" id="{DA96F81C-AA1B-402C-8462-6E43672A1889}"/>
              </a:ext>
            </a:extLst>
          </p:cNvPr>
          <p:cNvSpPr>
            <a:spLocks noGrp="1"/>
          </p:cNvSpPr>
          <p:nvPr>
            <p:ph type="body" sz="quarter" idx="49" hasCustomPrompt="1"/>
          </p:nvPr>
        </p:nvSpPr>
        <p:spPr>
          <a:xfrm>
            <a:off x="1856901" y="4963127"/>
            <a:ext cx="2950697" cy="484308"/>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82" name="Text Placeholder 4">
            <a:extLst>
              <a:ext uri="{FF2B5EF4-FFF2-40B4-BE49-F238E27FC236}">
                <a16:creationId xmlns:a16="http://schemas.microsoft.com/office/drawing/2014/main" id="{7C2F0BDA-3654-4583-81BC-94667F4E54CA}"/>
              </a:ext>
            </a:extLst>
          </p:cNvPr>
          <p:cNvSpPr>
            <a:spLocks noGrp="1"/>
          </p:cNvSpPr>
          <p:nvPr>
            <p:ph type="body" sz="quarter" idx="50" hasCustomPrompt="1"/>
          </p:nvPr>
        </p:nvSpPr>
        <p:spPr>
          <a:xfrm>
            <a:off x="1856932" y="5545153"/>
            <a:ext cx="2950018" cy="347663"/>
          </a:xfrm>
        </p:spPr>
        <p:txBody>
          <a:bodyPr anchor="t">
            <a:noAutofit/>
          </a:bodyPr>
          <a:lstStyle>
            <a:lvl1pPr>
              <a:defRPr sz="1200" b="0" baseline="0"/>
            </a:lvl1pPr>
          </a:lstStyle>
          <a:p>
            <a:pPr lvl="0"/>
            <a:r>
              <a:rPr lang="en-GB"/>
              <a:t>Job title</a:t>
            </a:r>
            <a:endParaRPr lang="en-GB" dirty="0"/>
          </a:p>
        </p:txBody>
      </p:sp>
      <p:sp>
        <p:nvSpPr>
          <p:cNvPr id="83" name="Text Placeholder 2">
            <a:extLst>
              <a:ext uri="{FF2B5EF4-FFF2-40B4-BE49-F238E27FC236}">
                <a16:creationId xmlns:a16="http://schemas.microsoft.com/office/drawing/2014/main" id="{898FD0DF-F772-4EDE-9C35-6056D140CDA3}"/>
              </a:ext>
            </a:extLst>
          </p:cNvPr>
          <p:cNvSpPr>
            <a:spLocks noGrp="1"/>
          </p:cNvSpPr>
          <p:nvPr>
            <p:ph type="body" sz="quarter" idx="51" hasCustomPrompt="1"/>
          </p:nvPr>
        </p:nvSpPr>
        <p:spPr>
          <a:xfrm>
            <a:off x="6358403" y="4963127"/>
            <a:ext cx="2950697" cy="484308"/>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84" name="Text Placeholder 4">
            <a:extLst>
              <a:ext uri="{FF2B5EF4-FFF2-40B4-BE49-F238E27FC236}">
                <a16:creationId xmlns:a16="http://schemas.microsoft.com/office/drawing/2014/main" id="{F1AEDA8F-1C8D-4CCD-8CB9-8B9AF0E50F68}"/>
              </a:ext>
            </a:extLst>
          </p:cNvPr>
          <p:cNvSpPr>
            <a:spLocks noGrp="1"/>
          </p:cNvSpPr>
          <p:nvPr>
            <p:ph type="body" sz="quarter" idx="52" hasCustomPrompt="1"/>
          </p:nvPr>
        </p:nvSpPr>
        <p:spPr>
          <a:xfrm>
            <a:off x="6359082" y="5545153"/>
            <a:ext cx="2950018" cy="347663"/>
          </a:xfrm>
        </p:spPr>
        <p:txBody>
          <a:bodyPr anchor="t">
            <a:noAutofit/>
          </a:bodyPr>
          <a:lstStyle>
            <a:lvl1pPr>
              <a:defRPr sz="1200" b="0" baseline="0"/>
            </a:lvl1pPr>
          </a:lstStyle>
          <a:p>
            <a:pPr lvl="0"/>
            <a:r>
              <a:rPr lang="en-GB"/>
              <a:t>Job title</a:t>
            </a:r>
            <a:endParaRPr lang="en-GB" dirty="0"/>
          </a:p>
        </p:txBody>
      </p:sp>
      <p:sp>
        <p:nvSpPr>
          <p:cNvPr id="85" name="Picture Placeholder 3">
            <a:extLst>
              <a:ext uri="{FF2B5EF4-FFF2-40B4-BE49-F238E27FC236}">
                <a16:creationId xmlns:a16="http://schemas.microsoft.com/office/drawing/2014/main" id="{7C01FFF9-DBEB-41A2-BE1A-B0D81CEBF724}"/>
              </a:ext>
            </a:extLst>
          </p:cNvPr>
          <p:cNvSpPr>
            <a:spLocks noGrp="1"/>
          </p:cNvSpPr>
          <p:nvPr>
            <p:ph type="pic" sz="quarter" idx="53"/>
          </p:nvPr>
        </p:nvSpPr>
        <p:spPr>
          <a:xfrm>
            <a:off x="596901" y="752644"/>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86" name="Picture Placeholder 3">
            <a:extLst>
              <a:ext uri="{FF2B5EF4-FFF2-40B4-BE49-F238E27FC236}">
                <a16:creationId xmlns:a16="http://schemas.microsoft.com/office/drawing/2014/main" id="{AE56D05B-FED5-43C7-B788-D400AF7AF309}"/>
              </a:ext>
            </a:extLst>
          </p:cNvPr>
          <p:cNvSpPr>
            <a:spLocks noGrp="1"/>
          </p:cNvSpPr>
          <p:nvPr>
            <p:ph type="pic" sz="quarter" idx="54"/>
          </p:nvPr>
        </p:nvSpPr>
        <p:spPr>
          <a:xfrm>
            <a:off x="5076500" y="752644"/>
            <a:ext cx="1130400" cy="1131261"/>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87" name="Text Placeholder 2">
            <a:extLst>
              <a:ext uri="{FF2B5EF4-FFF2-40B4-BE49-F238E27FC236}">
                <a16:creationId xmlns:a16="http://schemas.microsoft.com/office/drawing/2014/main" id="{97A92723-F3EC-4F49-ACDC-A2CB27D82165}"/>
              </a:ext>
            </a:extLst>
          </p:cNvPr>
          <p:cNvSpPr>
            <a:spLocks noGrp="1"/>
          </p:cNvSpPr>
          <p:nvPr>
            <p:ph type="body" sz="quarter" idx="55" hasCustomPrompt="1"/>
          </p:nvPr>
        </p:nvSpPr>
        <p:spPr>
          <a:xfrm>
            <a:off x="1856901" y="791177"/>
            <a:ext cx="2950697" cy="484308"/>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88" name="Text Placeholder 4">
            <a:extLst>
              <a:ext uri="{FF2B5EF4-FFF2-40B4-BE49-F238E27FC236}">
                <a16:creationId xmlns:a16="http://schemas.microsoft.com/office/drawing/2014/main" id="{5FFCA29B-0AD3-4562-A50A-523E3985E554}"/>
              </a:ext>
            </a:extLst>
          </p:cNvPr>
          <p:cNvSpPr>
            <a:spLocks noGrp="1"/>
          </p:cNvSpPr>
          <p:nvPr>
            <p:ph type="body" sz="quarter" idx="56" hasCustomPrompt="1"/>
          </p:nvPr>
        </p:nvSpPr>
        <p:spPr>
          <a:xfrm>
            <a:off x="1856932" y="1373203"/>
            <a:ext cx="2950018" cy="347663"/>
          </a:xfrm>
        </p:spPr>
        <p:txBody>
          <a:bodyPr anchor="t">
            <a:noAutofit/>
          </a:bodyPr>
          <a:lstStyle>
            <a:lvl1pPr>
              <a:defRPr sz="1200" b="0" baseline="0"/>
            </a:lvl1pPr>
          </a:lstStyle>
          <a:p>
            <a:pPr lvl="0"/>
            <a:r>
              <a:rPr lang="en-GB"/>
              <a:t>Job title</a:t>
            </a:r>
            <a:endParaRPr lang="en-GB" dirty="0"/>
          </a:p>
        </p:txBody>
      </p:sp>
      <p:sp>
        <p:nvSpPr>
          <p:cNvPr id="89" name="Text Placeholder 2">
            <a:extLst>
              <a:ext uri="{FF2B5EF4-FFF2-40B4-BE49-F238E27FC236}">
                <a16:creationId xmlns:a16="http://schemas.microsoft.com/office/drawing/2014/main" id="{6FBD6D97-B32C-4C1C-8FDD-3EC568DBE514}"/>
              </a:ext>
            </a:extLst>
          </p:cNvPr>
          <p:cNvSpPr>
            <a:spLocks noGrp="1"/>
          </p:cNvSpPr>
          <p:nvPr>
            <p:ph type="body" sz="quarter" idx="57" hasCustomPrompt="1"/>
          </p:nvPr>
        </p:nvSpPr>
        <p:spPr>
          <a:xfrm>
            <a:off x="6358403" y="791177"/>
            <a:ext cx="2950697" cy="484308"/>
          </a:xfrm>
        </p:spPr>
        <p:txBody>
          <a:bodyPr anchor="b">
            <a:noAutofit/>
          </a:bodyPr>
          <a:lstStyle>
            <a:lvl1pPr>
              <a:lnSpc>
                <a:spcPct val="90000"/>
              </a:lnSpc>
              <a:spcAft>
                <a:spcPts val="0"/>
              </a:spcAft>
              <a:defRPr sz="1800" cap="none" baseline="0">
                <a:solidFill>
                  <a:schemeClr val="tx1"/>
                </a:solidFill>
              </a:defRPr>
            </a:lvl1pPr>
          </a:lstStyle>
          <a:p>
            <a:pPr lvl="0"/>
            <a:r>
              <a:rPr lang="en-GB"/>
              <a:t>Name</a:t>
            </a:r>
            <a:endParaRPr lang="en-GB" dirty="0"/>
          </a:p>
        </p:txBody>
      </p:sp>
      <p:sp>
        <p:nvSpPr>
          <p:cNvPr id="90" name="Text Placeholder 4">
            <a:extLst>
              <a:ext uri="{FF2B5EF4-FFF2-40B4-BE49-F238E27FC236}">
                <a16:creationId xmlns:a16="http://schemas.microsoft.com/office/drawing/2014/main" id="{644FAB27-0887-4FC6-BC80-9EF6BD339F4F}"/>
              </a:ext>
            </a:extLst>
          </p:cNvPr>
          <p:cNvSpPr>
            <a:spLocks noGrp="1"/>
          </p:cNvSpPr>
          <p:nvPr>
            <p:ph type="body" sz="quarter" idx="58" hasCustomPrompt="1"/>
          </p:nvPr>
        </p:nvSpPr>
        <p:spPr>
          <a:xfrm>
            <a:off x="6359082" y="1373203"/>
            <a:ext cx="2950018" cy="347663"/>
          </a:xfrm>
        </p:spPr>
        <p:txBody>
          <a:bodyPr anchor="t">
            <a:noAutofit/>
          </a:bodyPr>
          <a:lstStyle>
            <a:lvl1pPr>
              <a:defRPr sz="1200" b="0" baseline="0"/>
            </a:lvl1pPr>
          </a:lstStyle>
          <a:p>
            <a:pPr lvl="0"/>
            <a:r>
              <a:rPr lang="en-GB"/>
              <a:t>Job title</a:t>
            </a:r>
            <a:endParaRPr lang="en-GB" dirty="0"/>
          </a:p>
        </p:txBody>
      </p:sp>
    </p:spTree>
    <p:extLst>
      <p:ext uri="{BB962C8B-B14F-4D97-AF65-F5344CB8AC3E}">
        <p14:creationId xmlns:p14="http://schemas.microsoft.com/office/powerpoint/2010/main" val="452093981"/>
      </p:ext>
    </p:extLst>
  </p:cSld>
  <p:clrMapOvr>
    <a:masterClrMapping/>
  </p:clrMapOvr>
  <p:transition>
    <p:fade/>
  </p:transition>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files - Three Short Profiles">
    <p:spTree>
      <p:nvGrpSpPr>
        <p:cNvPr id="1" name=""/>
        <p:cNvGrpSpPr/>
        <p:nvPr/>
      </p:nvGrpSpPr>
      <p:grpSpPr>
        <a:xfrm>
          <a:off x="0" y="0"/>
          <a:ext cx="0" cy="0"/>
          <a:chOff x="0" y="0"/>
          <a:chExt cx="0" cy="0"/>
        </a:xfrm>
      </p:grpSpPr>
      <p:sp>
        <p:nvSpPr>
          <p:cNvPr id="10" name="Block Arc 9">
            <a:extLst>
              <a:ext uri="{FF2B5EF4-FFF2-40B4-BE49-F238E27FC236}">
                <a16:creationId xmlns:a16="http://schemas.microsoft.com/office/drawing/2014/main" id="{42A939CC-FFB5-4018-8F21-2B8FF253653C}"/>
              </a:ext>
            </a:extLst>
          </p:cNvPr>
          <p:cNvSpPr/>
          <p:nvPr userDrawn="1"/>
        </p:nvSpPr>
        <p:spPr>
          <a:xfrm>
            <a:off x="487957" y="1411881"/>
            <a:ext cx="2953886" cy="2953886"/>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4" name="Block Arc 13">
            <a:extLst>
              <a:ext uri="{FF2B5EF4-FFF2-40B4-BE49-F238E27FC236}">
                <a16:creationId xmlns:a16="http://schemas.microsoft.com/office/drawing/2014/main" id="{224AFB27-1FA9-453A-9F72-0E07FB01FE79}"/>
              </a:ext>
            </a:extLst>
          </p:cNvPr>
          <p:cNvSpPr/>
          <p:nvPr userDrawn="1"/>
        </p:nvSpPr>
        <p:spPr>
          <a:xfrm>
            <a:off x="6460852" y="1410230"/>
            <a:ext cx="2955538" cy="2955538"/>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5" name="Block Arc 14">
            <a:extLst>
              <a:ext uri="{FF2B5EF4-FFF2-40B4-BE49-F238E27FC236}">
                <a16:creationId xmlns:a16="http://schemas.microsoft.com/office/drawing/2014/main" id="{7E18D6A2-0342-4901-B662-A8F90DA4A0B7}"/>
              </a:ext>
            </a:extLst>
          </p:cNvPr>
          <p:cNvSpPr/>
          <p:nvPr userDrawn="1"/>
        </p:nvSpPr>
        <p:spPr>
          <a:xfrm>
            <a:off x="3473577" y="1410229"/>
            <a:ext cx="2955540" cy="295554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6" name="Picture Placeholder 3">
            <a:extLst>
              <a:ext uri="{FF2B5EF4-FFF2-40B4-BE49-F238E27FC236}">
                <a16:creationId xmlns:a16="http://schemas.microsoft.com/office/drawing/2014/main" id="{C5A77281-C800-4A29-A39B-6100415B034D}"/>
              </a:ext>
            </a:extLst>
          </p:cNvPr>
          <p:cNvSpPr>
            <a:spLocks noGrp="1"/>
          </p:cNvSpPr>
          <p:nvPr>
            <p:ph type="pic" sz="quarter" idx="15"/>
          </p:nvPr>
        </p:nvSpPr>
        <p:spPr>
          <a:xfrm>
            <a:off x="596900" y="1520825"/>
            <a:ext cx="2736000" cy="2736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17" name="Picture Placeholder 3">
            <a:extLst>
              <a:ext uri="{FF2B5EF4-FFF2-40B4-BE49-F238E27FC236}">
                <a16:creationId xmlns:a16="http://schemas.microsoft.com/office/drawing/2014/main" id="{A53B13C5-DF5A-4D09-8DD5-CA6DE3BFEC57}"/>
              </a:ext>
            </a:extLst>
          </p:cNvPr>
          <p:cNvSpPr>
            <a:spLocks noGrp="1"/>
          </p:cNvSpPr>
          <p:nvPr>
            <p:ph type="pic" sz="quarter" idx="20"/>
          </p:nvPr>
        </p:nvSpPr>
        <p:spPr>
          <a:xfrm>
            <a:off x="6571447" y="1520825"/>
            <a:ext cx="2736000" cy="2736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18" name="Picture Placeholder 3">
            <a:extLst>
              <a:ext uri="{FF2B5EF4-FFF2-40B4-BE49-F238E27FC236}">
                <a16:creationId xmlns:a16="http://schemas.microsoft.com/office/drawing/2014/main" id="{A65267A8-C64B-474E-B4B8-FD98A526ADA9}"/>
              </a:ext>
            </a:extLst>
          </p:cNvPr>
          <p:cNvSpPr>
            <a:spLocks noGrp="1"/>
          </p:cNvSpPr>
          <p:nvPr>
            <p:ph type="pic" sz="quarter" idx="21"/>
          </p:nvPr>
        </p:nvSpPr>
        <p:spPr>
          <a:xfrm>
            <a:off x="3584174" y="1520825"/>
            <a:ext cx="2736000" cy="2736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22" name="Text Placeholder 4">
            <a:extLst>
              <a:ext uri="{FF2B5EF4-FFF2-40B4-BE49-F238E27FC236}">
                <a16:creationId xmlns:a16="http://schemas.microsoft.com/office/drawing/2014/main" id="{C173F4D7-899C-4282-AA20-AD73DDCABAAE}"/>
              </a:ext>
            </a:extLst>
          </p:cNvPr>
          <p:cNvSpPr>
            <a:spLocks noGrp="1"/>
          </p:cNvSpPr>
          <p:nvPr>
            <p:ph type="body" sz="quarter" idx="33"/>
          </p:nvPr>
        </p:nvSpPr>
        <p:spPr>
          <a:xfrm>
            <a:off x="596900" y="4472724"/>
            <a:ext cx="2737653" cy="16931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4">
            <a:extLst>
              <a:ext uri="{FF2B5EF4-FFF2-40B4-BE49-F238E27FC236}">
                <a16:creationId xmlns:a16="http://schemas.microsoft.com/office/drawing/2014/main" id="{3B1F3480-E034-4936-B70F-8115B2081E6A}"/>
              </a:ext>
            </a:extLst>
          </p:cNvPr>
          <p:cNvSpPr>
            <a:spLocks noGrp="1"/>
          </p:cNvSpPr>
          <p:nvPr>
            <p:ph type="body" sz="quarter" idx="34"/>
          </p:nvPr>
        </p:nvSpPr>
        <p:spPr>
          <a:xfrm>
            <a:off x="6571447" y="4472724"/>
            <a:ext cx="2737653" cy="16931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4">
            <a:extLst>
              <a:ext uri="{FF2B5EF4-FFF2-40B4-BE49-F238E27FC236}">
                <a16:creationId xmlns:a16="http://schemas.microsoft.com/office/drawing/2014/main" id="{E6C1871F-7930-49DA-84D5-A9C1F198F26E}"/>
              </a:ext>
            </a:extLst>
          </p:cNvPr>
          <p:cNvSpPr>
            <a:spLocks noGrp="1"/>
          </p:cNvSpPr>
          <p:nvPr>
            <p:ph type="body" sz="quarter" idx="35"/>
          </p:nvPr>
        </p:nvSpPr>
        <p:spPr>
          <a:xfrm>
            <a:off x="3584174" y="4472724"/>
            <a:ext cx="2737653" cy="16931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Text Placeholder 7">
            <a:extLst>
              <a:ext uri="{FF2B5EF4-FFF2-40B4-BE49-F238E27FC236}">
                <a16:creationId xmlns:a16="http://schemas.microsoft.com/office/drawing/2014/main" id="{B35D2F11-0700-4200-907C-B4494D21024E}"/>
              </a:ext>
            </a:extLst>
          </p:cNvPr>
          <p:cNvSpPr>
            <a:spLocks noGrp="1"/>
          </p:cNvSpPr>
          <p:nvPr>
            <p:ph type="body" sz="quarter" idx="13" hasCustomPrompt="1"/>
          </p:nvPr>
        </p:nvSpPr>
        <p:spPr>
          <a:xfrm>
            <a:off x="596900" y="584200"/>
            <a:ext cx="8712200" cy="720725"/>
          </a:xfrm>
          <a:prstGeom prst="rect">
            <a:avLst/>
          </a:prstGeom>
        </p:spPr>
        <p:txBody>
          <a:bodyPr tIns="0" bIns="0" anchor="t"/>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grpSp>
        <p:nvGrpSpPr>
          <p:cNvPr id="26" name="Group 25">
            <a:extLst>
              <a:ext uri="{FF2B5EF4-FFF2-40B4-BE49-F238E27FC236}">
                <a16:creationId xmlns:a16="http://schemas.microsoft.com/office/drawing/2014/main" id="{C20AD024-DFD6-4012-9107-B9B81A94D43C}"/>
              </a:ext>
            </a:extLst>
          </p:cNvPr>
          <p:cNvGrpSpPr/>
          <p:nvPr userDrawn="1"/>
        </p:nvGrpSpPr>
        <p:grpSpPr>
          <a:xfrm>
            <a:off x="3465094" y="4472724"/>
            <a:ext cx="2974207" cy="1693126"/>
            <a:chOff x="2714324" y="3716725"/>
            <a:chExt cx="2238676" cy="2449125"/>
          </a:xfrm>
        </p:grpSpPr>
        <p:cxnSp>
          <p:nvCxnSpPr>
            <p:cNvPr id="27" name="Straight Connector 26">
              <a:extLst>
                <a:ext uri="{FF2B5EF4-FFF2-40B4-BE49-F238E27FC236}">
                  <a16:creationId xmlns:a16="http://schemas.microsoft.com/office/drawing/2014/main" id="{EECE1DB0-ACC2-40B0-8BF5-E616B34D6C79}"/>
                </a:ext>
              </a:extLst>
            </p:cNvPr>
            <p:cNvCxnSpPr/>
            <p:nvPr userDrawn="1"/>
          </p:nvCxnSpPr>
          <p:spPr>
            <a:xfrm>
              <a:off x="2714324" y="3716725"/>
              <a:ext cx="0" cy="24491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8C257B7-A68E-4C1B-9E21-B2A653AC9313}"/>
                </a:ext>
              </a:extLst>
            </p:cNvPr>
            <p:cNvCxnSpPr/>
            <p:nvPr userDrawn="1"/>
          </p:nvCxnSpPr>
          <p:spPr>
            <a:xfrm>
              <a:off x="4953000" y="3716725"/>
              <a:ext cx="0" cy="24491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a:extLst>
              <a:ext uri="{FF2B5EF4-FFF2-40B4-BE49-F238E27FC236}">
                <a16:creationId xmlns:a16="http://schemas.microsoft.com/office/drawing/2014/main" id="{8E9478A3-A154-4A6B-B03E-7BD1390E24A1}"/>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358601"/>
      </p:ext>
    </p:extLst>
  </p:cSld>
  <p:clrMapOvr>
    <a:masterClrMapping/>
  </p:clrMapOvr>
  <p:transition>
    <p:fade/>
  </p:transition>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rofiles - Four Short Profiles">
    <p:spTree>
      <p:nvGrpSpPr>
        <p:cNvPr id="1" name=""/>
        <p:cNvGrpSpPr/>
        <p:nvPr/>
      </p:nvGrpSpPr>
      <p:grpSpPr>
        <a:xfrm>
          <a:off x="0" y="0"/>
          <a:ext cx="0" cy="0"/>
          <a:chOff x="0" y="0"/>
          <a:chExt cx="0" cy="0"/>
        </a:xfrm>
      </p:grpSpPr>
      <p:sp>
        <p:nvSpPr>
          <p:cNvPr id="12" name="Block Arc 11">
            <a:extLst>
              <a:ext uri="{FF2B5EF4-FFF2-40B4-BE49-F238E27FC236}">
                <a16:creationId xmlns:a16="http://schemas.microsoft.com/office/drawing/2014/main" id="{C3EE9E03-D44D-468A-84C9-6814C0FCC058}"/>
              </a:ext>
            </a:extLst>
          </p:cNvPr>
          <p:cNvSpPr/>
          <p:nvPr userDrawn="1"/>
        </p:nvSpPr>
        <p:spPr>
          <a:xfrm>
            <a:off x="5002768" y="1437815"/>
            <a:ext cx="2150630" cy="215063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3" name="Block Arc 12">
            <a:extLst>
              <a:ext uri="{FF2B5EF4-FFF2-40B4-BE49-F238E27FC236}">
                <a16:creationId xmlns:a16="http://schemas.microsoft.com/office/drawing/2014/main" id="{9E9401F1-7A7F-4635-8115-58F95D493D99}"/>
              </a:ext>
            </a:extLst>
          </p:cNvPr>
          <p:cNvSpPr/>
          <p:nvPr userDrawn="1"/>
        </p:nvSpPr>
        <p:spPr>
          <a:xfrm>
            <a:off x="513624" y="1435510"/>
            <a:ext cx="2150630" cy="215063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4" name="Block Arc 13">
            <a:extLst>
              <a:ext uri="{FF2B5EF4-FFF2-40B4-BE49-F238E27FC236}">
                <a16:creationId xmlns:a16="http://schemas.microsoft.com/office/drawing/2014/main" id="{444D131C-A064-44B6-894A-D1FD0AF4DE57}"/>
              </a:ext>
            </a:extLst>
          </p:cNvPr>
          <p:cNvSpPr/>
          <p:nvPr userDrawn="1"/>
        </p:nvSpPr>
        <p:spPr>
          <a:xfrm>
            <a:off x="7219401" y="1435510"/>
            <a:ext cx="2150630" cy="215063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5" name="Block Arc 14">
            <a:extLst>
              <a:ext uri="{FF2B5EF4-FFF2-40B4-BE49-F238E27FC236}">
                <a16:creationId xmlns:a16="http://schemas.microsoft.com/office/drawing/2014/main" id="{9076F344-068E-4477-90BA-769BE09A1BA5}"/>
              </a:ext>
            </a:extLst>
          </p:cNvPr>
          <p:cNvSpPr/>
          <p:nvPr userDrawn="1"/>
        </p:nvSpPr>
        <p:spPr>
          <a:xfrm>
            <a:off x="2751384" y="1435510"/>
            <a:ext cx="2150630" cy="215063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6" name="Picture Placeholder 3">
            <a:extLst>
              <a:ext uri="{FF2B5EF4-FFF2-40B4-BE49-F238E27FC236}">
                <a16:creationId xmlns:a16="http://schemas.microsoft.com/office/drawing/2014/main" id="{9CB7F66A-B831-4B73-A0B9-A1034204B550}"/>
              </a:ext>
            </a:extLst>
          </p:cNvPr>
          <p:cNvSpPr>
            <a:spLocks noGrp="1"/>
          </p:cNvSpPr>
          <p:nvPr>
            <p:ph type="pic" sz="quarter" idx="15"/>
          </p:nvPr>
        </p:nvSpPr>
        <p:spPr>
          <a:xfrm>
            <a:off x="596899" y="1520825"/>
            <a:ext cx="1980000" cy="198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17" name="Picture Placeholder 3">
            <a:extLst>
              <a:ext uri="{FF2B5EF4-FFF2-40B4-BE49-F238E27FC236}">
                <a16:creationId xmlns:a16="http://schemas.microsoft.com/office/drawing/2014/main" id="{25F9CDC9-D043-4CCE-8E7D-6A84E454E1F9}"/>
              </a:ext>
            </a:extLst>
          </p:cNvPr>
          <p:cNvSpPr>
            <a:spLocks noGrp="1"/>
          </p:cNvSpPr>
          <p:nvPr>
            <p:ph type="pic" sz="quarter" idx="27"/>
          </p:nvPr>
        </p:nvSpPr>
        <p:spPr>
          <a:xfrm>
            <a:off x="2836699" y="1520825"/>
            <a:ext cx="1980000" cy="198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21" name="Picture Placeholder 3">
            <a:extLst>
              <a:ext uri="{FF2B5EF4-FFF2-40B4-BE49-F238E27FC236}">
                <a16:creationId xmlns:a16="http://schemas.microsoft.com/office/drawing/2014/main" id="{B2047911-F8BC-4B84-96E5-B81385B120E0}"/>
              </a:ext>
            </a:extLst>
          </p:cNvPr>
          <p:cNvSpPr>
            <a:spLocks noGrp="1"/>
          </p:cNvSpPr>
          <p:nvPr>
            <p:ph type="pic" sz="quarter" idx="28"/>
          </p:nvPr>
        </p:nvSpPr>
        <p:spPr>
          <a:xfrm>
            <a:off x="5076499" y="1520825"/>
            <a:ext cx="1980000" cy="198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22" name="Picture Placeholder 3">
            <a:extLst>
              <a:ext uri="{FF2B5EF4-FFF2-40B4-BE49-F238E27FC236}">
                <a16:creationId xmlns:a16="http://schemas.microsoft.com/office/drawing/2014/main" id="{445CB0EA-B000-41D7-B0D4-8292AF2B43E8}"/>
              </a:ext>
            </a:extLst>
          </p:cNvPr>
          <p:cNvSpPr>
            <a:spLocks noGrp="1"/>
          </p:cNvSpPr>
          <p:nvPr>
            <p:ph type="pic" sz="quarter" idx="29"/>
          </p:nvPr>
        </p:nvSpPr>
        <p:spPr>
          <a:xfrm>
            <a:off x="7316300" y="1520825"/>
            <a:ext cx="1980000" cy="198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23" name="Text Placeholder 4">
            <a:extLst>
              <a:ext uri="{FF2B5EF4-FFF2-40B4-BE49-F238E27FC236}">
                <a16:creationId xmlns:a16="http://schemas.microsoft.com/office/drawing/2014/main" id="{59914203-CFDE-4ECD-8BB4-BA0D70C6B91C}"/>
              </a:ext>
            </a:extLst>
          </p:cNvPr>
          <p:cNvSpPr>
            <a:spLocks noGrp="1"/>
          </p:cNvSpPr>
          <p:nvPr>
            <p:ph type="body" sz="quarter" idx="33"/>
          </p:nvPr>
        </p:nvSpPr>
        <p:spPr>
          <a:xfrm>
            <a:off x="596900" y="3716725"/>
            <a:ext cx="1992313" cy="24491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4">
            <a:extLst>
              <a:ext uri="{FF2B5EF4-FFF2-40B4-BE49-F238E27FC236}">
                <a16:creationId xmlns:a16="http://schemas.microsoft.com/office/drawing/2014/main" id="{67102445-A076-446B-847C-A608EEC38A0C}"/>
              </a:ext>
            </a:extLst>
          </p:cNvPr>
          <p:cNvSpPr>
            <a:spLocks noGrp="1"/>
          </p:cNvSpPr>
          <p:nvPr>
            <p:ph type="body" sz="quarter" idx="34"/>
          </p:nvPr>
        </p:nvSpPr>
        <p:spPr>
          <a:xfrm>
            <a:off x="2836862" y="3716725"/>
            <a:ext cx="1992313" cy="24491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Text Placeholder 4">
            <a:extLst>
              <a:ext uri="{FF2B5EF4-FFF2-40B4-BE49-F238E27FC236}">
                <a16:creationId xmlns:a16="http://schemas.microsoft.com/office/drawing/2014/main" id="{BE7CC8B1-15A7-4267-BF86-E0677328A827}"/>
              </a:ext>
            </a:extLst>
          </p:cNvPr>
          <p:cNvSpPr>
            <a:spLocks noGrp="1"/>
          </p:cNvSpPr>
          <p:nvPr>
            <p:ph type="body" sz="quarter" idx="35"/>
          </p:nvPr>
        </p:nvSpPr>
        <p:spPr>
          <a:xfrm>
            <a:off x="7316787" y="3716725"/>
            <a:ext cx="1992313" cy="24491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0" name="Text Placeholder 4">
            <a:extLst>
              <a:ext uri="{FF2B5EF4-FFF2-40B4-BE49-F238E27FC236}">
                <a16:creationId xmlns:a16="http://schemas.microsoft.com/office/drawing/2014/main" id="{B1BE09A0-F58B-43AD-A505-3B9E0CFF669F}"/>
              </a:ext>
            </a:extLst>
          </p:cNvPr>
          <p:cNvSpPr>
            <a:spLocks noGrp="1"/>
          </p:cNvSpPr>
          <p:nvPr>
            <p:ph type="body" sz="quarter" idx="36"/>
          </p:nvPr>
        </p:nvSpPr>
        <p:spPr>
          <a:xfrm>
            <a:off x="5076824" y="3716725"/>
            <a:ext cx="1992313" cy="24491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1" name="Text Placeholder 7">
            <a:extLst>
              <a:ext uri="{FF2B5EF4-FFF2-40B4-BE49-F238E27FC236}">
                <a16:creationId xmlns:a16="http://schemas.microsoft.com/office/drawing/2014/main" id="{CAA29CD3-D41F-4C9B-BA18-A491F6A1D510}"/>
              </a:ext>
            </a:extLst>
          </p:cNvPr>
          <p:cNvSpPr>
            <a:spLocks noGrp="1"/>
          </p:cNvSpPr>
          <p:nvPr>
            <p:ph type="body" sz="quarter" idx="13" hasCustomPrompt="1"/>
          </p:nvPr>
        </p:nvSpPr>
        <p:spPr>
          <a:xfrm>
            <a:off x="596900" y="584200"/>
            <a:ext cx="8712200" cy="720725"/>
          </a:xfrm>
          <a:prstGeom prst="rect">
            <a:avLst/>
          </a:prstGeom>
        </p:spPr>
        <p:txBody>
          <a:bodyPr tIns="0" bIns="0" anchor="t"/>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grpSp>
        <p:nvGrpSpPr>
          <p:cNvPr id="32" name="Group 31">
            <a:extLst>
              <a:ext uri="{FF2B5EF4-FFF2-40B4-BE49-F238E27FC236}">
                <a16:creationId xmlns:a16="http://schemas.microsoft.com/office/drawing/2014/main" id="{E3084948-ABB1-4BBF-8BDB-A04AF7708845}"/>
              </a:ext>
            </a:extLst>
          </p:cNvPr>
          <p:cNvGrpSpPr/>
          <p:nvPr userDrawn="1"/>
        </p:nvGrpSpPr>
        <p:grpSpPr>
          <a:xfrm>
            <a:off x="2714324" y="3716725"/>
            <a:ext cx="4483769" cy="2449125"/>
            <a:chOff x="2714324" y="3716725"/>
            <a:chExt cx="4483769" cy="2449125"/>
          </a:xfrm>
        </p:grpSpPr>
        <p:cxnSp>
          <p:nvCxnSpPr>
            <p:cNvPr id="33" name="Straight Connector 32">
              <a:extLst>
                <a:ext uri="{FF2B5EF4-FFF2-40B4-BE49-F238E27FC236}">
                  <a16:creationId xmlns:a16="http://schemas.microsoft.com/office/drawing/2014/main" id="{5D0A616B-9C09-4134-8625-A208734AA3DE}"/>
                </a:ext>
              </a:extLst>
            </p:cNvPr>
            <p:cNvCxnSpPr/>
            <p:nvPr userDrawn="1"/>
          </p:nvCxnSpPr>
          <p:spPr>
            <a:xfrm>
              <a:off x="2714324" y="3716725"/>
              <a:ext cx="0" cy="24491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87B4323-D70C-4C87-83E7-1FDE46CE3C52}"/>
                </a:ext>
              </a:extLst>
            </p:cNvPr>
            <p:cNvCxnSpPr/>
            <p:nvPr userDrawn="1"/>
          </p:nvCxnSpPr>
          <p:spPr>
            <a:xfrm>
              <a:off x="4956209" y="3716725"/>
              <a:ext cx="0" cy="24491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50AE958-D287-4583-8BB1-767A5C372941}"/>
                </a:ext>
              </a:extLst>
            </p:cNvPr>
            <p:cNvCxnSpPr/>
            <p:nvPr userDrawn="1"/>
          </p:nvCxnSpPr>
          <p:spPr>
            <a:xfrm>
              <a:off x="7198093" y="3716725"/>
              <a:ext cx="0" cy="24491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3FCA7AAC-CE74-4D61-ADC5-7C75D6FC95FB}"/>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90995"/>
      </p:ext>
    </p:extLst>
  </p:cSld>
  <p:clrMapOvr>
    <a:masterClrMapping/>
  </p:clrMapOvr>
  <p:transition>
    <p:fade/>
  </p:transition>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rofiles - Two Column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D77B544-3D41-47EA-8838-3DFAF441F9AD}"/>
              </a:ext>
            </a:extLst>
          </p:cNvPr>
          <p:cNvSpPr>
            <a:spLocks noGrp="1"/>
          </p:cNvSpPr>
          <p:nvPr>
            <p:ph idx="1"/>
          </p:nvPr>
        </p:nvSpPr>
        <p:spPr>
          <a:xfrm>
            <a:off x="599281" y="1520825"/>
            <a:ext cx="4248000" cy="4645026"/>
          </a:xfrm>
        </p:spPr>
        <p:txBody>
          <a:bodyPr rIns="0">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a:extLst>
              <a:ext uri="{FF2B5EF4-FFF2-40B4-BE49-F238E27FC236}">
                <a16:creationId xmlns:a16="http://schemas.microsoft.com/office/drawing/2014/main" id="{53654057-7AAA-4666-A22F-67AC82877061}"/>
              </a:ext>
            </a:extLst>
          </p:cNvPr>
          <p:cNvSpPr>
            <a:spLocks noGrp="1"/>
          </p:cNvSpPr>
          <p:nvPr>
            <p:ph idx="14"/>
          </p:nvPr>
        </p:nvSpPr>
        <p:spPr>
          <a:xfrm>
            <a:off x="5061100" y="1520825"/>
            <a:ext cx="4248000" cy="4645026"/>
          </a:xfrm>
          <a:solidFill>
            <a:schemeClr val="accent6"/>
          </a:solidFill>
        </p:spPr>
        <p:txBody>
          <a:bodyPr lIns="180000" tIns="180000" rIns="180000" bIns="180000">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7">
            <a:extLst>
              <a:ext uri="{FF2B5EF4-FFF2-40B4-BE49-F238E27FC236}">
                <a16:creationId xmlns:a16="http://schemas.microsoft.com/office/drawing/2014/main" id="{9788AFBC-C2CC-4BDE-B33C-C0A52199196A}"/>
              </a:ext>
            </a:extLst>
          </p:cNvPr>
          <p:cNvSpPr>
            <a:spLocks noGrp="1"/>
          </p:cNvSpPr>
          <p:nvPr>
            <p:ph type="body" sz="quarter" idx="13" hasCustomPrompt="1"/>
          </p:nvPr>
        </p:nvSpPr>
        <p:spPr>
          <a:xfrm>
            <a:off x="596900" y="584201"/>
            <a:ext cx="8712200" cy="720724"/>
          </a:xfrm>
          <a:prstGeom prst="rect">
            <a:avLst/>
          </a:prstGeom>
        </p:spPr>
        <p:txBody>
          <a:bodyPr tIns="0" bIns="0" anchor="t"/>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cxnSp>
        <p:nvCxnSpPr>
          <p:cNvPr id="9" name="Straight Connector 8">
            <a:extLst>
              <a:ext uri="{FF2B5EF4-FFF2-40B4-BE49-F238E27FC236}">
                <a16:creationId xmlns:a16="http://schemas.microsoft.com/office/drawing/2014/main" id="{4855F58C-45EE-45A7-8DC9-667CD82C6427}"/>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319510"/>
      </p:ext>
    </p:extLst>
  </p:cSld>
  <p:clrMapOvr>
    <a:masterClrMapping/>
  </p:clrMapOvr>
  <p:transition>
    <p:fade/>
  </p:transition>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rofiles - Extended Profile Part 1 Two Colum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A8A166-13D2-4FD8-BE77-F257E1ADA7E3}"/>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Block Arc 5">
            <a:extLst>
              <a:ext uri="{FF2B5EF4-FFF2-40B4-BE49-F238E27FC236}">
                <a16:creationId xmlns:a16="http://schemas.microsoft.com/office/drawing/2014/main" id="{A2C2CEBB-CD89-4C2B-8180-47E04C16C022}"/>
              </a:ext>
            </a:extLst>
          </p:cNvPr>
          <p:cNvSpPr/>
          <p:nvPr userDrawn="1"/>
        </p:nvSpPr>
        <p:spPr>
          <a:xfrm>
            <a:off x="7772584" y="490065"/>
            <a:ext cx="1628270" cy="1628270"/>
          </a:xfrm>
          <a:prstGeom prst="blockArc">
            <a:avLst>
              <a:gd name="adj1" fmla="val 11790109"/>
              <a:gd name="adj2" fmla="val 16169307"/>
              <a:gd name="adj3" fmla="val 154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8" name="Picture Placeholder 14">
            <a:extLst>
              <a:ext uri="{FF2B5EF4-FFF2-40B4-BE49-F238E27FC236}">
                <a16:creationId xmlns:a16="http://schemas.microsoft.com/office/drawing/2014/main" id="{8A8BA2B6-365C-4348-8AEB-9A4F1B0F1EFD}"/>
              </a:ext>
            </a:extLst>
          </p:cNvPr>
          <p:cNvSpPr>
            <a:spLocks noGrp="1"/>
          </p:cNvSpPr>
          <p:nvPr>
            <p:ph type="pic" sz="quarter" idx="18"/>
          </p:nvPr>
        </p:nvSpPr>
        <p:spPr>
          <a:xfrm>
            <a:off x="7869100" y="584925"/>
            <a:ext cx="1440000" cy="1440000"/>
          </a:xfrm>
          <a:prstGeom prst="ellipse">
            <a:avLst/>
          </a:prstGeom>
          <a:solidFill>
            <a:schemeClr val="bg1"/>
          </a:solidFill>
          <a:ln w="19050">
            <a:solidFill>
              <a:schemeClr val="accent5"/>
            </a:solidFill>
          </a:ln>
        </p:spPr>
        <p:txBody>
          <a:bodyPr vert="horz" lIns="36000" tIns="36000" rIns="36000" bIns="36000" rtlCol="0" anchor="ctr">
            <a:normAutofit/>
          </a:bodyPr>
          <a:lstStyle>
            <a:lvl1pPr>
              <a:defRPr lang="en-GB" dirty="0">
                <a:solidFill>
                  <a:schemeClr val="bg1"/>
                </a:solidFill>
              </a:defRPr>
            </a:lvl1pPr>
          </a:lstStyle>
          <a:p>
            <a:pPr lvl="0" algn="ctr"/>
            <a:r>
              <a:rPr lang="en-US"/>
              <a:t>Click icon to add picture</a:t>
            </a:r>
            <a:endParaRPr lang="en-GB" dirty="0"/>
          </a:p>
        </p:txBody>
      </p:sp>
      <p:sp>
        <p:nvSpPr>
          <p:cNvPr id="9" name="Content Placeholder 2">
            <a:extLst>
              <a:ext uri="{FF2B5EF4-FFF2-40B4-BE49-F238E27FC236}">
                <a16:creationId xmlns:a16="http://schemas.microsoft.com/office/drawing/2014/main" id="{C026C3A7-5DDC-4239-8D7D-1815637BB7A0}"/>
              </a:ext>
            </a:extLst>
          </p:cNvPr>
          <p:cNvSpPr>
            <a:spLocks noGrp="1"/>
          </p:cNvSpPr>
          <p:nvPr>
            <p:ph idx="21"/>
          </p:nvPr>
        </p:nvSpPr>
        <p:spPr>
          <a:xfrm>
            <a:off x="599281" y="1520826"/>
            <a:ext cx="7020000" cy="4645026"/>
          </a:xfrm>
        </p:spPr>
        <p:txBody>
          <a:bodyPr rIns="0" numCol="2" spcCol="180000">
            <a:noAutofit/>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7">
            <a:extLst>
              <a:ext uri="{FF2B5EF4-FFF2-40B4-BE49-F238E27FC236}">
                <a16:creationId xmlns:a16="http://schemas.microsoft.com/office/drawing/2014/main" id="{BDC32CCE-5AF9-4DA5-A94D-5623BF9C2994}"/>
              </a:ext>
            </a:extLst>
          </p:cNvPr>
          <p:cNvSpPr>
            <a:spLocks noGrp="1"/>
          </p:cNvSpPr>
          <p:nvPr>
            <p:ph type="body" sz="quarter" idx="22" hasCustomPrompt="1"/>
          </p:nvPr>
        </p:nvSpPr>
        <p:spPr>
          <a:xfrm>
            <a:off x="596900" y="584200"/>
            <a:ext cx="7020000" cy="720725"/>
          </a:xfrm>
          <a:prstGeom prst="rect">
            <a:avLst/>
          </a:prstGeom>
        </p:spPr>
        <p:txBody>
          <a:bodyPr tIns="0" bIns="0" anchor="t"/>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spTree>
    <p:extLst>
      <p:ext uri="{BB962C8B-B14F-4D97-AF65-F5344CB8AC3E}">
        <p14:creationId xmlns:p14="http://schemas.microsoft.com/office/powerpoint/2010/main" val="741800532"/>
      </p:ext>
    </p:extLst>
  </p:cSld>
  <p:clrMapOvr>
    <a:masterClrMapping/>
  </p:clrMapOvr>
  <p:transition>
    <p:fade/>
  </p:transition>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s - Extended Profile Part 2 Two Columns">
    <p:spTree>
      <p:nvGrpSpPr>
        <p:cNvPr id="1" name=""/>
        <p:cNvGrpSpPr/>
        <p:nvPr/>
      </p:nvGrpSpPr>
      <p:grpSpPr>
        <a:xfrm>
          <a:off x="0" y="0"/>
          <a:ext cx="0" cy="0"/>
          <a:chOff x="0" y="0"/>
          <a:chExt cx="0" cy="0"/>
        </a:xfrm>
      </p:grpSpPr>
      <p:sp>
        <p:nvSpPr>
          <p:cNvPr id="9" name="Picture Placeholder 14">
            <a:extLst>
              <a:ext uri="{FF2B5EF4-FFF2-40B4-BE49-F238E27FC236}">
                <a16:creationId xmlns:a16="http://schemas.microsoft.com/office/drawing/2014/main" id="{AF97D4E2-30C2-4499-A88B-4F5F99C8ED98}"/>
              </a:ext>
            </a:extLst>
          </p:cNvPr>
          <p:cNvSpPr>
            <a:spLocks noGrp="1"/>
          </p:cNvSpPr>
          <p:nvPr>
            <p:ph type="pic" sz="quarter" idx="18"/>
          </p:nvPr>
        </p:nvSpPr>
        <p:spPr>
          <a:xfrm>
            <a:off x="7833100" y="0"/>
            <a:ext cx="2072900" cy="6858000"/>
          </a:xfrm>
          <a:prstGeom prst="rect">
            <a:avLst/>
          </a:prstGeom>
          <a:solidFill>
            <a:schemeClr val="accent6"/>
          </a:solidFill>
        </p:spPr>
        <p:txBody>
          <a:bodyPr lIns="36000" tIns="36000" rIns="36000" bIns="36000" anchor="ctr">
            <a:normAutofit/>
          </a:bodyPr>
          <a:lstStyle>
            <a:lvl1pPr algn="ctr">
              <a:defRPr sz="1400">
                <a:solidFill>
                  <a:schemeClr val="accent4"/>
                </a:solidFill>
              </a:defRPr>
            </a:lvl1pPr>
          </a:lstStyle>
          <a:p>
            <a:r>
              <a:rPr lang="en-US"/>
              <a:t>Click icon to add picture</a:t>
            </a:r>
            <a:endParaRPr lang="en-GB" dirty="0"/>
          </a:p>
        </p:txBody>
      </p:sp>
      <p:sp>
        <p:nvSpPr>
          <p:cNvPr id="10" name="Content Placeholder 2">
            <a:extLst>
              <a:ext uri="{FF2B5EF4-FFF2-40B4-BE49-F238E27FC236}">
                <a16:creationId xmlns:a16="http://schemas.microsoft.com/office/drawing/2014/main" id="{F1A79E0B-FD09-4911-A0F4-A8767817686D}"/>
              </a:ext>
            </a:extLst>
          </p:cNvPr>
          <p:cNvSpPr>
            <a:spLocks noGrp="1"/>
          </p:cNvSpPr>
          <p:nvPr>
            <p:ph idx="21"/>
          </p:nvPr>
        </p:nvSpPr>
        <p:spPr>
          <a:xfrm>
            <a:off x="599280" y="1520825"/>
            <a:ext cx="7020000" cy="4645026"/>
          </a:xfrm>
        </p:spPr>
        <p:txBody>
          <a:bodyPr rIns="0" numCol="2" spcCol="180000">
            <a:noAutofit/>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7">
            <a:extLst>
              <a:ext uri="{FF2B5EF4-FFF2-40B4-BE49-F238E27FC236}">
                <a16:creationId xmlns:a16="http://schemas.microsoft.com/office/drawing/2014/main" id="{6DA8DB10-ADF1-4386-AE8D-123E14B55C67}"/>
              </a:ext>
            </a:extLst>
          </p:cNvPr>
          <p:cNvSpPr>
            <a:spLocks noGrp="1"/>
          </p:cNvSpPr>
          <p:nvPr>
            <p:ph type="body" sz="quarter" idx="22" hasCustomPrompt="1"/>
          </p:nvPr>
        </p:nvSpPr>
        <p:spPr>
          <a:xfrm>
            <a:off x="596898" y="584200"/>
            <a:ext cx="7020000" cy="720725"/>
          </a:xfrm>
          <a:prstGeom prst="rect">
            <a:avLst/>
          </a:prstGeom>
        </p:spPr>
        <p:txBody>
          <a:bodyPr tIns="0" bIns="0" anchor="t"/>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cxnSp>
        <p:nvCxnSpPr>
          <p:cNvPr id="15" name="Straight Connector 14">
            <a:extLst>
              <a:ext uri="{FF2B5EF4-FFF2-40B4-BE49-F238E27FC236}">
                <a16:creationId xmlns:a16="http://schemas.microsoft.com/office/drawing/2014/main" id="{9B89E228-AC3F-4113-A780-3B355939E29C}"/>
              </a:ext>
            </a:extLst>
          </p:cNvPr>
          <p:cNvCxnSpPr>
            <a:cxnSpLocks/>
          </p:cNvCxnSpPr>
          <p:nvPr userDrawn="1"/>
        </p:nvCxnSpPr>
        <p:spPr>
          <a:xfrm>
            <a:off x="599280" y="1304925"/>
            <a:ext cx="701761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054759"/>
      </p:ext>
    </p:extLst>
  </p:cSld>
  <p:clrMapOvr>
    <a:masterClrMapping/>
  </p:clrMapOvr>
  <p:transition>
    <p:fade/>
  </p:transition>
  <p:extLst>
    <p:ext uri="{DCECCB84-F9BA-43D5-87BE-67443E8EF086}">
      <p15:sldGuideLst xmlns:p15="http://schemas.microsoft.com/office/powerpoint/2012/main">
        <p15:guide id="1" pos="378">
          <p15:clr>
            <a:srgbClr val="FBAE40"/>
          </p15:clr>
        </p15:guide>
        <p15:guide id="2" pos="5298">
          <p15:clr>
            <a:srgbClr val="FBAE40"/>
          </p15:clr>
        </p15:guide>
        <p15:guide id="3" pos="511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s - Extended Profile Part 3 Two Columns">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CBECA13-E5C2-4B64-933C-F8AC1C73D24D}"/>
              </a:ext>
            </a:extLst>
          </p:cNvPr>
          <p:cNvSpPr>
            <a:spLocks noGrp="1"/>
          </p:cNvSpPr>
          <p:nvPr>
            <p:ph idx="21"/>
          </p:nvPr>
        </p:nvSpPr>
        <p:spPr>
          <a:xfrm>
            <a:off x="599281" y="1520825"/>
            <a:ext cx="8709820" cy="4645026"/>
          </a:xfrm>
        </p:spPr>
        <p:txBody>
          <a:bodyPr rIns="0" numCol="3" spcCol="180000">
            <a:noAutofit/>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a:extLst>
              <a:ext uri="{FF2B5EF4-FFF2-40B4-BE49-F238E27FC236}">
                <a16:creationId xmlns:a16="http://schemas.microsoft.com/office/drawing/2014/main" id="{49A2871C-AE79-4C6F-ACE7-ABE5379BF82F}"/>
              </a:ext>
            </a:extLst>
          </p:cNvPr>
          <p:cNvSpPr>
            <a:spLocks noGrp="1"/>
          </p:cNvSpPr>
          <p:nvPr>
            <p:ph type="body" sz="quarter" idx="22" hasCustomPrompt="1"/>
          </p:nvPr>
        </p:nvSpPr>
        <p:spPr>
          <a:xfrm>
            <a:off x="596900" y="584201"/>
            <a:ext cx="8712200" cy="720724"/>
          </a:xfrm>
          <a:prstGeom prst="rect">
            <a:avLst/>
          </a:prstGeom>
        </p:spPr>
        <p:txBody>
          <a:bodyPr tIns="0" bIns="0" anchor="t"/>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a:t>Click to edit title </a:t>
            </a:r>
          </a:p>
          <a:p>
            <a:pPr lvl="1"/>
            <a:r>
              <a:rPr lang="en-GB"/>
              <a:t>Second level</a:t>
            </a:r>
            <a:endParaRPr lang="en-GB" dirty="0"/>
          </a:p>
        </p:txBody>
      </p:sp>
      <p:cxnSp>
        <p:nvCxnSpPr>
          <p:cNvPr id="7" name="Straight Connector 6">
            <a:extLst>
              <a:ext uri="{FF2B5EF4-FFF2-40B4-BE49-F238E27FC236}">
                <a16:creationId xmlns:a16="http://schemas.microsoft.com/office/drawing/2014/main" id="{8506D9E4-D5F4-4904-ADD5-2903D180EF72}"/>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381973"/>
      </p:ext>
    </p:extLst>
  </p:cSld>
  <p:clrMapOvr>
    <a:masterClrMapping/>
  </p:clrMapOvr>
  <p:transition>
    <p:fade/>
  </p:transition>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s - Extended Profile Part 4 Two Columns">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A570981-B75B-4471-A483-EE88C32B8548}"/>
              </a:ext>
            </a:extLst>
          </p:cNvPr>
          <p:cNvSpPr>
            <a:spLocks noGrp="1"/>
          </p:cNvSpPr>
          <p:nvPr>
            <p:ph idx="21"/>
          </p:nvPr>
        </p:nvSpPr>
        <p:spPr>
          <a:xfrm>
            <a:off x="599281" y="1520825"/>
            <a:ext cx="8709820" cy="4645026"/>
          </a:xfrm>
        </p:spPr>
        <p:txBody>
          <a:bodyPr rIns="0" numCol="2" spcCol="180000">
            <a:noAutofit/>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7">
            <a:extLst>
              <a:ext uri="{FF2B5EF4-FFF2-40B4-BE49-F238E27FC236}">
                <a16:creationId xmlns:a16="http://schemas.microsoft.com/office/drawing/2014/main" id="{9BC1C2B7-C149-4FD6-A958-622D7C6FA362}"/>
              </a:ext>
            </a:extLst>
          </p:cNvPr>
          <p:cNvSpPr>
            <a:spLocks noGrp="1"/>
          </p:cNvSpPr>
          <p:nvPr>
            <p:ph type="body" sz="quarter" idx="22" hasCustomPrompt="1"/>
          </p:nvPr>
        </p:nvSpPr>
        <p:spPr>
          <a:xfrm>
            <a:off x="596900" y="584201"/>
            <a:ext cx="8712200" cy="720724"/>
          </a:xfrm>
          <a:prstGeom prst="rect">
            <a:avLst/>
          </a:prstGeom>
        </p:spPr>
        <p:txBody>
          <a:bodyPr tIns="0" bIns="0" anchor="t"/>
          <a:lstStyle>
            <a:lvl1pPr>
              <a:lnSpc>
                <a:spcPct val="90000"/>
              </a:lnSpc>
              <a:spcBef>
                <a:spcPts val="0"/>
              </a:spcBef>
              <a:spcAft>
                <a:spcPts val="0"/>
              </a:spcAft>
              <a:defRPr lang="en-US" sz="2200" b="1" kern="1200" cap="none" spc="0" baseline="0" dirty="0">
                <a:solidFill>
                  <a:schemeClr val="tx1"/>
                </a:solidFill>
                <a:latin typeface="+mn-lt"/>
                <a:ea typeface="+mn-ea"/>
                <a:cs typeface="+mn-cs"/>
              </a:defRPr>
            </a:lvl1pPr>
            <a:lvl2pPr>
              <a:lnSpc>
                <a:spcPct val="100000"/>
              </a:lnSpc>
              <a:spcBef>
                <a:spcPts val="0"/>
              </a:spcBef>
              <a:spcAft>
                <a:spcPts val="0"/>
              </a:spcAft>
              <a:defRPr sz="1700" b="0" cap="none" spc="0" baseline="0">
                <a:solidFill>
                  <a:schemeClr val="tx1"/>
                </a:solidFill>
              </a:defRPr>
            </a:lvl2pPr>
          </a:lstStyle>
          <a:p>
            <a:pPr marL="0" lvl="0" indent="0" algn="l" defTabSz="179388" rtl="0" eaLnBrk="1" latinLnBrk="0" hangingPunct="1">
              <a:lnSpc>
                <a:spcPct val="100000"/>
              </a:lnSpc>
              <a:spcBef>
                <a:spcPts val="0"/>
              </a:spcBef>
              <a:spcAft>
                <a:spcPts val="0"/>
              </a:spcAft>
              <a:buFont typeface="Arial" panose="020B0604020202020204" pitchFamily="34" charset="0"/>
              <a:buNone/>
            </a:pPr>
            <a:r>
              <a:rPr lang="en-GB" dirty="0"/>
              <a:t>Click to edit title </a:t>
            </a:r>
          </a:p>
          <a:p>
            <a:pPr lvl="1"/>
            <a:r>
              <a:rPr lang="en-GB" dirty="0"/>
              <a:t>Second level</a:t>
            </a:r>
          </a:p>
        </p:txBody>
      </p:sp>
      <p:cxnSp>
        <p:nvCxnSpPr>
          <p:cNvPr id="8" name="Straight Connector 7">
            <a:extLst>
              <a:ext uri="{FF2B5EF4-FFF2-40B4-BE49-F238E27FC236}">
                <a16:creationId xmlns:a16="http://schemas.microsoft.com/office/drawing/2014/main" id="{491B15AF-3F55-4807-9939-9F6A9A4854F4}"/>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501971"/>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sp>
        <p:nvSpPr>
          <p:cNvPr id="6" name="shpShading"/>
          <p:cNvSpPr/>
          <p:nvPr userDrawn="1"/>
        </p:nvSpPr>
        <p:spPr>
          <a:xfrm>
            <a:off x="6753224" y="0"/>
            <a:ext cx="31527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xtDetails">
            <a:extLst>
              <a:ext uri="{FF2B5EF4-FFF2-40B4-BE49-F238E27FC236}">
                <a16:creationId xmlns:a16="http://schemas.microsoft.com/office/drawing/2014/main" id="{19D8BD82-8F3C-48FB-AD80-A67AD1ECB21D}"/>
              </a:ext>
            </a:extLst>
          </p:cNvPr>
          <p:cNvSpPr txBox="1">
            <a:spLocks noChangeArrowheads="1"/>
          </p:cNvSpPr>
          <p:nvPr userDrawn="1"/>
        </p:nvSpPr>
        <p:spPr bwMode="auto">
          <a:xfrm>
            <a:off x="7047183" y="1484671"/>
            <a:ext cx="2261918" cy="4679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lstStyle>
            <a:defPPr>
              <a:defRPr lang="en-GB"/>
            </a:defPPr>
            <a:lvl1pPr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1pPr>
            <a:lvl2pPr marL="457200"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2pPr>
            <a:lvl3pPr marL="914400"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3pPr>
            <a:lvl4pPr marL="1371600"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4pPr>
            <a:lvl5pPr marL="1828800"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5pPr>
            <a:lvl6pPr marL="2286000" algn="l" defTabSz="914400" rtl="0" eaLnBrk="1" latinLnBrk="0" hangingPunct="1">
              <a:defRPr sz="1400" kern="1200">
                <a:solidFill>
                  <a:srgbClr val="737377"/>
                </a:solidFill>
                <a:latin typeface="Arial" charset="0"/>
                <a:ea typeface="+mn-ea"/>
                <a:cs typeface="+mn-cs"/>
              </a:defRPr>
            </a:lvl6pPr>
            <a:lvl7pPr marL="2743200" algn="l" defTabSz="914400" rtl="0" eaLnBrk="1" latinLnBrk="0" hangingPunct="1">
              <a:defRPr sz="1400" kern="1200">
                <a:solidFill>
                  <a:srgbClr val="737377"/>
                </a:solidFill>
                <a:latin typeface="Arial" charset="0"/>
                <a:ea typeface="+mn-ea"/>
                <a:cs typeface="+mn-cs"/>
              </a:defRPr>
            </a:lvl7pPr>
            <a:lvl8pPr marL="3200400" algn="l" defTabSz="914400" rtl="0" eaLnBrk="1" latinLnBrk="0" hangingPunct="1">
              <a:defRPr sz="1400" kern="1200">
                <a:solidFill>
                  <a:srgbClr val="737377"/>
                </a:solidFill>
                <a:latin typeface="Arial" charset="0"/>
                <a:ea typeface="+mn-ea"/>
                <a:cs typeface="+mn-cs"/>
              </a:defRPr>
            </a:lvl8pPr>
            <a:lvl9pPr marL="3657600" algn="l" defTabSz="914400" rtl="0" eaLnBrk="1" latinLnBrk="0" hangingPunct="1">
              <a:defRPr sz="1400" kern="1200">
                <a:solidFill>
                  <a:srgbClr val="737377"/>
                </a:solidFill>
                <a:latin typeface="Arial" charset="0"/>
                <a:ea typeface="+mn-ea"/>
                <a:cs typeface="+mn-cs"/>
              </a:defRPr>
            </a:lvl9pPr>
          </a:lstStyle>
          <a:p>
            <a:pPr algn="l" rtl="0">
              <a:spcBef>
                <a:spcPts val="0"/>
              </a:spcBef>
            </a:pPr>
            <a:r>
              <a:rPr lang="en-GB" sz="800" b="1" i="0" u="none" strike="noStrike" kern="1200" baseline="0" dirty="0">
                <a:solidFill>
                  <a:schemeClr val="tx1"/>
                </a:solidFill>
                <a:latin typeface="Arial" charset="0"/>
                <a:ea typeface="+mn-ea"/>
                <a:cs typeface="+mn-cs"/>
              </a:rPr>
              <a:t>Corporate Headquarters</a:t>
            </a:r>
          </a:p>
          <a:p>
            <a:pPr algn="l" rtl="0">
              <a:spcBef>
                <a:spcPts val="0"/>
              </a:spcBef>
            </a:pPr>
            <a:r>
              <a:rPr lang="en-GB" sz="800" b="0" i="0" u="none" strike="noStrike" kern="1200" baseline="0" dirty="0">
                <a:solidFill>
                  <a:schemeClr val="tx1"/>
                </a:solidFill>
                <a:latin typeface="Arial" charset="0"/>
                <a:ea typeface="+mn-ea"/>
                <a:cs typeface="+mn-cs"/>
              </a:rPr>
              <a:t>10 </a:t>
            </a:r>
            <a:r>
              <a:rPr lang="en-GB" sz="800" b="0" i="0" u="none" strike="noStrike" kern="1200" baseline="0" dirty="0" err="1">
                <a:solidFill>
                  <a:schemeClr val="tx1"/>
                </a:solidFill>
                <a:latin typeface="Arial" charset="0"/>
                <a:ea typeface="+mn-ea"/>
                <a:cs typeface="+mn-cs"/>
              </a:rPr>
              <a:t>Bressenden</a:t>
            </a:r>
            <a:r>
              <a:rPr lang="en-GB" sz="800" b="0" i="0" u="none" strike="noStrike" kern="1200" baseline="0" dirty="0">
                <a:solidFill>
                  <a:schemeClr val="tx1"/>
                </a:solidFill>
                <a:latin typeface="Arial" charset="0"/>
                <a:ea typeface="+mn-ea"/>
                <a:cs typeface="+mn-cs"/>
              </a:rPr>
              <a:t> Place</a:t>
            </a:r>
            <a:br>
              <a:rPr lang="en-GB" sz="800" b="0" i="0" u="none" strike="noStrike" kern="1200" baseline="0" dirty="0">
                <a:solidFill>
                  <a:schemeClr val="tx1"/>
                </a:solidFill>
                <a:latin typeface="Arial" charset="0"/>
                <a:ea typeface="+mn-ea"/>
                <a:cs typeface="+mn-cs"/>
              </a:rPr>
            </a:br>
            <a:r>
              <a:rPr lang="en-GB" sz="800" b="0" i="0" u="none" strike="noStrike" kern="1200" baseline="0" dirty="0">
                <a:solidFill>
                  <a:schemeClr val="tx1"/>
                </a:solidFill>
                <a:latin typeface="Arial" charset="0"/>
                <a:ea typeface="+mn-ea"/>
                <a:cs typeface="+mn-cs"/>
              </a:rPr>
              <a:t>London</a:t>
            </a:r>
            <a:br>
              <a:rPr lang="en-GB" sz="800" b="0" i="0" u="none" strike="noStrike" kern="1200" baseline="0" dirty="0">
                <a:solidFill>
                  <a:schemeClr val="tx1"/>
                </a:solidFill>
                <a:latin typeface="Arial" charset="0"/>
                <a:ea typeface="+mn-ea"/>
                <a:cs typeface="+mn-cs"/>
              </a:rPr>
            </a:br>
            <a:r>
              <a:rPr lang="en-GB" sz="800" b="0" i="0" u="none" strike="noStrike" kern="1200" baseline="0" dirty="0">
                <a:solidFill>
                  <a:schemeClr val="tx1"/>
                </a:solidFill>
                <a:latin typeface="Arial" charset="0"/>
                <a:ea typeface="+mn-ea"/>
                <a:cs typeface="+mn-cs"/>
              </a:rPr>
              <a:t>SW1E 5DN</a:t>
            </a:r>
            <a:br>
              <a:rPr lang="en-GB" sz="800" b="0" i="0" u="none" strike="noStrike" kern="1200" baseline="0" dirty="0">
                <a:solidFill>
                  <a:schemeClr val="tx1"/>
                </a:solidFill>
                <a:latin typeface="Arial" charset="0"/>
                <a:ea typeface="+mn-ea"/>
                <a:cs typeface="+mn-cs"/>
              </a:rPr>
            </a:br>
            <a:r>
              <a:rPr lang="en-GB" sz="800" b="0" i="0" u="none" strike="noStrike" kern="1200" baseline="0" dirty="0">
                <a:solidFill>
                  <a:schemeClr val="tx1"/>
                </a:solidFill>
                <a:latin typeface="Arial" charset="0"/>
                <a:ea typeface="+mn-ea"/>
                <a:cs typeface="+mn-cs"/>
              </a:rPr>
              <a:t>+44 20 7730 9000</a:t>
            </a:r>
          </a:p>
          <a:p>
            <a:pPr algn="l" rtl="0">
              <a:spcBef>
                <a:spcPts val="0"/>
              </a:spcBef>
            </a:pPr>
            <a:endParaRPr lang="en-GB" sz="800" b="0" i="0" u="none" strike="noStrike" kern="1200" baseline="0" dirty="0">
              <a:solidFill>
                <a:schemeClr val="tx1"/>
              </a:solidFill>
              <a:latin typeface="Arial" charset="0"/>
              <a:ea typeface="+mn-ea"/>
              <a:cs typeface="+mn-cs"/>
            </a:endParaRPr>
          </a:p>
          <a:p>
            <a:pPr algn="l" rtl="0">
              <a:spcBef>
                <a:spcPts val="0"/>
              </a:spcBef>
            </a:pPr>
            <a:r>
              <a:rPr lang="en-GB" sz="800" b="1" i="0" u="none" strike="noStrike" kern="1200" baseline="0" dirty="0">
                <a:solidFill>
                  <a:schemeClr val="tx1"/>
                </a:solidFill>
                <a:latin typeface="Arial" charset="0"/>
                <a:ea typeface="+mn-ea"/>
                <a:cs typeface="+mn-cs"/>
              </a:rPr>
              <a:t>paconsulting.com</a:t>
            </a:r>
          </a:p>
          <a:p>
            <a:pPr algn="l" rtl="0">
              <a:spcBef>
                <a:spcPts val="0"/>
              </a:spcBef>
            </a:pPr>
            <a:endParaRPr lang="en-GB" sz="800" b="0" i="0" u="none" strike="noStrike" kern="1200" baseline="0" dirty="0">
              <a:solidFill>
                <a:schemeClr val="tx1"/>
              </a:solidFill>
              <a:latin typeface="Arial" charset="0"/>
              <a:ea typeface="+mn-ea"/>
              <a:cs typeface="+mn-cs"/>
            </a:endParaRPr>
          </a:p>
          <a:p>
            <a:pPr algn="l" rtl="0">
              <a:spcBef>
                <a:spcPts val="0"/>
              </a:spcBef>
            </a:pPr>
            <a:r>
              <a:rPr lang="en-GB" sz="800" b="0" i="0" u="none" strike="noStrike" kern="1200" baseline="0" dirty="0">
                <a:solidFill>
                  <a:schemeClr val="tx1"/>
                </a:solidFill>
                <a:latin typeface="Arial" charset="0"/>
                <a:ea typeface="+mn-ea"/>
                <a:cs typeface="+mn-cs"/>
              </a:rPr>
              <a:t>This proposal has been prepared by PA Consulting Group on the basis of information supplied by the client, third parties (if appropriate) and that which is available in the public domain. No representation or warranty is given as to the achievability or reasonableness of future projections or the assumptions underlying them, targets, valuations, opinions, prospects or returns, if any, which have not been independently verified. Except where otherwise indicated, the proposal speaks as at the date indicated within the proposal.</a:t>
            </a:r>
          </a:p>
          <a:p>
            <a:pPr algn="l" rtl="0">
              <a:spcBef>
                <a:spcPts val="0"/>
              </a:spcBef>
            </a:pPr>
            <a:endParaRPr lang="en-GB" sz="800" b="0" i="0" u="none" strike="noStrike" kern="1200" baseline="0" dirty="0">
              <a:solidFill>
                <a:schemeClr val="tx1"/>
              </a:solidFill>
              <a:latin typeface="Arial" charset="0"/>
              <a:ea typeface="+mn-ea"/>
              <a:cs typeface="+mn-cs"/>
            </a:endParaRPr>
          </a:p>
          <a:p>
            <a:pPr algn="l" rtl="0">
              <a:spcBef>
                <a:spcPts val="0"/>
              </a:spcBef>
            </a:pPr>
            <a:r>
              <a:rPr lang="en-GB" sz="800" b="1" i="0" u="none" strike="noStrike" kern="1200" baseline="0" dirty="0">
                <a:solidFill>
                  <a:schemeClr val="tx1"/>
                </a:solidFill>
                <a:latin typeface="Arial" charset="0"/>
                <a:ea typeface="+mn-ea"/>
                <a:cs typeface="+mn-cs"/>
              </a:rPr>
              <a:t>All rights reserved</a:t>
            </a:r>
          </a:p>
          <a:p>
            <a:pPr algn="l" rtl="0">
              <a:spcBef>
                <a:spcPts val="0"/>
              </a:spcBef>
            </a:pPr>
            <a:r>
              <a:rPr lang="en-GB" sz="800" b="1" i="0" u="none" strike="noStrike" kern="1200" baseline="0" dirty="0">
                <a:solidFill>
                  <a:schemeClr val="tx1"/>
                </a:solidFill>
                <a:latin typeface="Arial" charset="0"/>
                <a:ea typeface="+mn-ea"/>
                <a:cs typeface="+mn-cs"/>
              </a:rPr>
              <a:t>© PA Knowledge Limited 2019</a:t>
            </a:r>
          </a:p>
          <a:p>
            <a:pPr algn="l" rtl="0">
              <a:spcBef>
                <a:spcPts val="0"/>
              </a:spcBef>
            </a:pPr>
            <a:endParaRPr lang="en-GB" sz="800" b="0" i="0" u="none" strike="noStrike" kern="1200" baseline="0" dirty="0">
              <a:solidFill>
                <a:schemeClr val="tx1"/>
              </a:solidFill>
              <a:latin typeface="Arial" charset="0"/>
              <a:ea typeface="+mn-ea"/>
              <a:cs typeface="+mn-cs"/>
            </a:endParaRPr>
          </a:p>
          <a:p>
            <a:pPr algn="l" rtl="0">
              <a:spcBef>
                <a:spcPts val="0"/>
              </a:spcBef>
            </a:pPr>
            <a:r>
              <a:rPr lang="en-GB" sz="800" b="0" i="0" u="none" strike="noStrike" kern="1200" baseline="0" dirty="0">
                <a:solidFill>
                  <a:schemeClr val="tx1"/>
                </a:solidFill>
                <a:latin typeface="Arial" charset="0"/>
                <a:ea typeface="+mn-ea"/>
                <a:cs typeface="+mn-cs"/>
              </a:rPr>
              <a:t>This proposal is confidential to the organisation named herein and may not be reproduced, stored in a retrieval system, or transmitted in any form or by any means, electronic, mechanical or otherwise, without the prior written permission of PA Consulting Group. In the event that you receive this document in error, you should return it to PA Consulting Group, 10 </a:t>
            </a:r>
            <a:r>
              <a:rPr lang="en-GB" sz="800" b="0" i="0" u="none" strike="noStrike" kern="1200" baseline="0" dirty="0" err="1">
                <a:solidFill>
                  <a:schemeClr val="tx1"/>
                </a:solidFill>
                <a:latin typeface="Arial" charset="0"/>
                <a:ea typeface="+mn-ea"/>
                <a:cs typeface="+mn-cs"/>
              </a:rPr>
              <a:t>Bressenden</a:t>
            </a:r>
            <a:r>
              <a:rPr lang="en-GB" sz="800" b="0" i="0" u="none" strike="noStrike" kern="1200" baseline="0" dirty="0">
                <a:solidFill>
                  <a:schemeClr val="tx1"/>
                </a:solidFill>
                <a:latin typeface="Arial" charset="0"/>
                <a:ea typeface="+mn-ea"/>
                <a:cs typeface="+mn-cs"/>
              </a:rPr>
              <a:t> Place, London, SW1E 5DN. PA Consulting Group accepts no liability whatsoever should an unauthorised recipient of this proposal act on its contents.</a:t>
            </a:r>
          </a:p>
        </p:txBody>
      </p:sp>
      <p:pic>
        <p:nvPicPr>
          <p:cNvPr id="57" name="picLogoLight">
            <a:extLst>
              <a:ext uri="{FF2B5EF4-FFF2-40B4-BE49-F238E27FC236}">
                <a16:creationId xmlns:a16="http://schemas.microsoft.com/office/drawing/2014/main" id="{B2942888-CD23-457D-9EA4-62C68C207438}"/>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707644" y="584640"/>
            <a:ext cx="619200" cy="564890"/>
          </a:xfrm>
          <a:prstGeom prst="rect">
            <a:avLst/>
          </a:prstGeom>
        </p:spPr>
      </p:pic>
      <p:pic>
        <p:nvPicPr>
          <p:cNvPr id="49" name="picLogoDark">
            <a:extLst>
              <a:ext uri="{FF2B5EF4-FFF2-40B4-BE49-F238E27FC236}">
                <a16:creationId xmlns:a16="http://schemas.microsoft.com/office/drawing/2014/main" id="{649A6BE8-C64B-4CE3-AA10-E89488B7B6A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08493" y="584640"/>
            <a:ext cx="618351" cy="564890"/>
          </a:xfrm>
          <a:prstGeom prst="rect">
            <a:avLst/>
          </a:prstGeom>
        </p:spPr>
      </p:pic>
      <p:sp>
        <p:nvSpPr>
          <p:cNvPr id="7" name="txtMTD">
            <a:extLst>
              <a:ext uri="{FF2B5EF4-FFF2-40B4-BE49-F238E27FC236}">
                <a16:creationId xmlns:a16="http://schemas.microsoft.com/office/drawing/2014/main" id="{8C2AC11D-2288-4E28-A2E4-16186D6F463F}"/>
              </a:ext>
            </a:extLst>
          </p:cNvPr>
          <p:cNvSpPr/>
          <p:nvPr userDrawn="1"/>
        </p:nvSpPr>
        <p:spPr>
          <a:xfrm>
            <a:off x="503677" y="3834502"/>
            <a:ext cx="5714243" cy="2400657"/>
          </a:xfrm>
          <a:prstGeom prst="rect">
            <a:avLst/>
          </a:prstGeom>
        </p:spPr>
        <p:txBody>
          <a:bodyPr wrap="square" anchor="b">
            <a:noAutofit/>
          </a:bodyPr>
          <a:lstStyle>
            <a:defPPr>
              <a:defRPr lang="en-GB"/>
            </a:defPPr>
            <a:lvl1pPr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1pPr>
            <a:lvl2pPr marL="457200"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2pPr>
            <a:lvl3pPr marL="914400"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3pPr>
            <a:lvl4pPr marL="1371600"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4pPr>
            <a:lvl5pPr marL="1828800" algn="ctr" rtl="0" eaLnBrk="0" fontAlgn="base" hangingPunct="0">
              <a:spcBef>
                <a:spcPct val="50000"/>
              </a:spcBef>
              <a:spcAft>
                <a:spcPct val="0"/>
              </a:spcAft>
              <a:buClr>
                <a:schemeClr val="tx2"/>
              </a:buClr>
              <a:buFont typeface="Symbol" pitchFamily="18" charset="2"/>
              <a:defRPr sz="1400" kern="1200">
                <a:solidFill>
                  <a:srgbClr val="737377"/>
                </a:solidFill>
                <a:latin typeface="Arial" charset="0"/>
                <a:ea typeface="+mn-ea"/>
                <a:cs typeface="+mn-cs"/>
              </a:defRPr>
            </a:lvl5pPr>
            <a:lvl6pPr marL="2286000" algn="l" defTabSz="914400" rtl="0" eaLnBrk="1" latinLnBrk="0" hangingPunct="1">
              <a:defRPr sz="1400" kern="1200">
                <a:solidFill>
                  <a:srgbClr val="737377"/>
                </a:solidFill>
                <a:latin typeface="Arial" charset="0"/>
                <a:ea typeface="+mn-ea"/>
                <a:cs typeface="+mn-cs"/>
              </a:defRPr>
            </a:lvl6pPr>
            <a:lvl7pPr marL="2743200" algn="l" defTabSz="914400" rtl="0" eaLnBrk="1" latinLnBrk="0" hangingPunct="1">
              <a:defRPr sz="1400" kern="1200">
                <a:solidFill>
                  <a:srgbClr val="737377"/>
                </a:solidFill>
                <a:latin typeface="Arial" charset="0"/>
                <a:ea typeface="+mn-ea"/>
                <a:cs typeface="+mn-cs"/>
              </a:defRPr>
            </a:lvl7pPr>
            <a:lvl8pPr marL="3200400" algn="l" defTabSz="914400" rtl="0" eaLnBrk="1" latinLnBrk="0" hangingPunct="1">
              <a:defRPr sz="1400" kern="1200">
                <a:solidFill>
                  <a:srgbClr val="737377"/>
                </a:solidFill>
                <a:latin typeface="Arial" charset="0"/>
                <a:ea typeface="+mn-ea"/>
                <a:cs typeface="+mn-cs"/>
              </a:defRPr>
            </a:lvl8pPr>
            <a:lvl9pPr marL="3657600" algn="l" defTabSz="914400" rtl="0" eaLnBrk="1" latinLnBrk="0" hangingPunct="1">
              <a:defRPr sz="1400" kern="1200">
                <a:solidFill>
                  <a:srgbClr val="737377"/>
                </a:solidFill>
                <a:latin typeface="Arial" charset="0"/>
                <a:ea typeface="+mn-ea"/>
                <a:cs typeface="+mn-cs"/>
              </a:defRPr>
            </a:lvl9pPr>
          </a:lstStyle>
          <a:p>
            <a:pPr algn="l" rtl="0"/>
            <a:r>
              <a:rPr lang="en-GB" sz="1000" b="1" i="0" u="none" strike="noStrike" kern="1200" normalizeH="0" baseline="0" dirty="0">
                <a:solidFill>
                  <a:schemeClr val="tx1"/>
                </a:solidFill>
                <a:latin typeface="Arial" charset="0"/>
                <a:ea typeface="+mn-ea"/>
                <a:cs typeface="+mn-cs"/>
              </a:rPr>
              <a:t>About PA.</a:t>
            </a:r>
          </a:p>
          <a:p>
            <a:pPr algn="l" rtl="0"/>
            <a:r>
              <a:rPr lang="en-GB" sz="1000" b="0" i="0" u="none" strike="noStrike" kern="1200" normalizeH="0" baseline="0" dirty="0">
                <a:solidFill>
                  <a:schemeClr val="tx1"/>
                </a:solidFill>
                <a:latin typeface="Arial" charset="0"/>
                <a:ea typeface="+mn-ea"/>
                <a:cs typeface="+mn-cs"/>
              </a:rPr>
              <a:t>We believe in the power of ingenuity to build a positive human future in a technology-driven world.</a:t>
            </a:r>
          </a:p>
          <a:p>
            <a:pPr algn="l" rtl="0"/>
            <a:r>
              <a:rPr lang="en-GB" sz="1000" b="0" i="0" u="none" strike="noStrike" kern="1200" normalizeH="0" baseline="0" dirty="0">
                <a:solidFill>
                  <a:schemeClr val="tx1"/>
                </a:solidFill>
                <a:latin typeface="Arial" charset="0"/>
                <a:ea typeface="+mn-ea"/>
                <a:cs typeface="+mn-cs"/>
              </a:rPr>
              <a:t>As strategies, technologies and innovation collide, we create opportunity from complexity. </a:t>
            </a:r>
          </a:p>
          <a:p>
            <a:pPr algn="l" rtl="0"/>
            <a:r>
              <a:rPr lang="en-GB" sz="1000" b="0" i="0" u="none" strike="noStrike" kern="1200" normalizeH="0" baseline="0" dirty="0">
                <a:solidFill>
                  <a:schemeClr val="tx1"/>
                </a:solidFill>
                <a:latin typeface="Arial" charset="0"/>
                <a:ea typeface="+mn-ea"/>
                <a:cs typeface="+mn-cs"/>
              </a:rPr>
              <a:t>Our diverse teams of experts combine innovative thinking and breakthrough use of technologies to progress further, faster. Our clients adapt and transform, and together we achieve enduring results.</a:t>
            </a:r>
          </a:p>
          <a:p>
            <a:pPr algn="l" rtl="0"/>
            <a:r>
              <a:rPr lang="en-GB" sz="1000" b="0" i="0" u="none" strike="noStrike" kern="1200" normalizeH="0" baseline="0" dirty="0">
                <a:solidFill>
                  <a:schemeClr val="tx1"/>
                </a:solidFill>
                <a:latin typeface="Arial" charset="0"/>
                <a:ea typeface="+mn-ea"/>
                <a:cs typeface="+mn-cs"/>
              </a:rPr>
              <a:t>An innovation and transformation consultancy, we are over 3,200 specialists in consumer, defence and security, energy and utilities, financial services, government, health and life sciences, manufacturing, and transport. Our people are strategists, innovators, designers, consultants, digital experts, scientists, engineers and technologists. We operate globally from offices across the UK, US, Europe, and the Nordics.  </a:t>
            </a:r>
            <a:endParaRPr kumimoji="0" lang="en-GB" sz="1000" b="0" i="0" u="none" strike="noStrike" kern="1200" cap="none" spc="0" normalizeH="0" baseline="0" dirty="0">
              <a:ln>
                <a:noFill/>
              </a:ln>
              <a:solidFill>
                <a:schemeClr val="tx1"/>
              </a:solidFill>
              <a:effectLst/>
              <a:uLnTx/>
              <a:uFillTx/>
              <a:latin typeface="Arial" charset="0"/>
              <a:ea typeface="+mn-ea"/>
              <a:cs typeface="+mn-cs"/>
            </a:endParaRPr>
          </a:p>
          <a:p>
            <a:pPr algn="l" rtl="0"/>
            <a:r>
              <a:rPr kumimoji="0" lang="en-GB" sz="1000" b="1" i="0" u="none" strike="noStrike" kern="1200" cap="none" spc="0" normalizeH="0" baseline="0" noProof="0" dirty="0">
                <a:ln>
                  <a:noFill/>
                </a:ln>
                <a:solidFill>
                  <a:srgbClr val="293947"/>
                </a:solidFill>
                <a:effectLst/>
                <a:uLnTx/>
                <a:uFillTx/>
                <a:latin typeface="Arial" charset="0"/>
                <a:ea typeface="+mn-ea"/>
                <a:cs typeface="+mn-cs"/>
              </a:rPr>
              <a:t>PA. Bringing Ingenuity to Life.</a:t>
            </a:r>
          </a:p>
        </p:txBody>
      </p:sp>
    </p:spTree>
    <p:extLst>
      <p:ext uri="{BB962C8B-B14F-4D97-AF65-F5344CB8AC3E}">
        <p14:creationId xmlns:p14="http://schemas.microsoft.com/office/powerpoint/2010/main" val="2574561138"/>
      </p:ext>
    </p:extLst>
  </p:cSld>
  <p:clrMapOvr>
    <a:masterClrMapping/>
  </p:clrMapOvr>
  <p:transition>
    <p:fade/>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5B450641-E427-4EA4-A429-795DDFE195FC}"/>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4" name="Straight Connector 3">
            <a:extLst>
              <a:ext uri="{FF2B5EF4-FFF2-40B4-BE49-F238E27FC236}">
                <a16:creationId xmlns:a16="http://schemas.microsoft.com/office/drawing/2014/main" id="{962ED196-7E65-44DD-BAB4-CA790F2A2662}"/>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167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280" y="1520825"/>
            <a:ext cx="8709819" cy="4645025"/>
          </a:xfrm>
          <a:prstGeom prst="rect">
            <a:avLst/>
          </a:prstGeom>
        </p:spPr>
        <p:txBody>
          <a:bodyPr>
            <a:noAutofit/>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7"/>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4" name="Straight Connector 3">
            <a:extLst>
              <a:ext uri="{FF2B5EF4-FFF2-40B4-BE49-F238E27FC236}">
                <a16:creationId xmlns:a16="http://schemas.microsoft.com/office/drawing/2014/main" id="{FA88DE04-6D4B-4F7C-87F9-AC72F5AD01F7}"/>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579035"/>
      </p:ext>
    </p:extLst>
  </p:cSld>
  <p:clrMapOvr>
    <a:masterClrMapping/>
  </p:clrMapOvr>
  <p:transition>
    <p:fade/>
  </p:transition>
  <p:extLst>
    <p:ext uri="{DCECCB84-F9BA-43D5-87BE-67443E8EF086}">
      <p15:sldGuideLst xmlns:p15="http://schemas.microsoft.com/office/powerpoint/2012/main">
        <p15:guide id="3" orient="horz" pos="38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6" name="Content Placeholder 2"/>
          <p:cNvSpPr>
            <a:spLocks noGrp="1"/>
          </p:cNvSpPr>
          <p:nvPr>
            <p:ph idx="1"/>
          </p:nvPr>
        </p:nvSpPr>
        <p:spPr>
          <a:xfrm>
            <a:off x="599280" y="1520825"/>
            <a:ext cx="8709819" cy="4645025"/>
          </a:xfrm>
          <a:prstGeom prst="rect">
            <a:avLst/>
          </a:prstGeom>
        </p:spPr>
        <p:txBody>
          <a:bodyPr numCol="2" spcCol="180000">
            <a:noAutofit/>
          </a:bodyPr>
          <a:lstStyle>
            <a:lvl5pPr indent="-183600">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7">
            <a:extLst>
              <a:ext uri="{FF2B5EF4-FFF2-40B4-BE49-F238E27FC236}">
                <a16:creationId xmlns:a16="http://schemas.microsoft.com/office/drawing/2014/main" id="{EF153576-1E52-4F22-96D9-1B68FB43BEF5}"/>
              </a:ext>
            </a:extLst>
          </p:cNvPr>
          <p:cNvSpPr>
            <a:spLocks noGrp="1"/>
          </p:cNvSpPr>
          <p:nvPr>
            <p:ph type="body" sz="quarter" idx="13" hasCustomPrompt="1"/>
          </p:nvPr>
        </p:nvSpPr>
        <p:spPr>
          <a:xfrm>
            <a:off x="599280" y="586862"/>
            <a:ext cx="8708400" cy="718063"/>
          </a:xfrm>
          <a:prstGeom prst="rect">
            <a:avLst/>
          </a:prstGeom>
        </p:spPr>
        <p:txBody>
          <a:bodyPr tIns="0" rIns="0" bIns="0" anchor="t">
            <a:noAutofit/>
          </a:bodyPr>
          <a:lstStyle>
            <a:lvl1pPr>
              <a:lnSpc>
                <a:spcPct val="100000"/>
              </a:lnSpc>
              <a:spcBef>
                <a:spcPts val="0"/>
              </a:spcBef>
              <a:spcAft>
                <a:spcPts val="0"/>
              </a:spcAft>
              <a:defRPr sz="2200" b="1" cap="none" spc="0" baseline="0">
                <a:solidFill>
                  <a:schemeClr val="tx1"/>
                </a:solidFill>
              </a:defRPr>
            </a:lvl1pPr>
            <a:lvl2pPr>
              <a:lnSpc>
                <a:spcPct val="100000"/>
              </a:lnSpc>
              <a:spcBef>
                <a:spcPts val="0"/>
              </a:spcBef>
              <a:spcAft>
                <a:spcPts val="0"/>
              </a:spcAft>
              <a:defRPr sz="1700" b="0" cap="none" spc="0">
                <a:solidFill>
                  <a:schemeClr val="tx1"/>
                </a:solidFill>
              </a:defRPr>
            </a:lvl2pPr>
            <a:lvl3pPr>
              <a:lnSpc>
                <a:spcPct val="100000"/>
              </a:lnSpc>
              <a:spcAft>
                <a:spcPts val="0"/>
              </a:spcAft>
              <a:defRPr sz="1700" spc="0">
                <a:solidFill>
                  <a:srgbClr val="7A91A6"/>
                </a:solidFill>
              </a:defRPr>
            </a:lvl3pPr>
            <a:lvl4pPr marL="0" indent="0">
              <a:spcBef>
                <a:spcPts val="0"/>
              </a:spcBef>
              <a:spcAft>
                <a:spcPts val="0"/>
              </a:spcAft>
              <a:buNone/>
              <a:defRPr sz="1700" spc="0">
                <a:solidFill>
                  <a:srgbClr val="7A91A6"/>
                </a:solidFill>
              </a:defRPr>
            </a:lvl4pPr>
            <a:lvl5pPr marL="0" indent="0">
              <a:spcBef>
                <a:spcPts val="0"/>
              </a:spcBef>
              <a:spcAft>
                <a:spcPts val="0"/>
              </a:spcAft>
              <a:buNone/>
              <a:defRPr sz="1700" spc="0">
                <a:solidFill>
                  <a:srgbClr val="7A91A6"/>
                </a:solidFill>
              </a:defRPr>
            </a:lvl5pPr>
            <a:lvl6pPr marL="0" indent="0">
              <a:lnSpc>
                <a:spcPct val="100000"/>
              </a:lnSpc>
              <a:spcBef>
                <a:spcPts val="0"/>
              </a:spcBef>
              <a:spcAft>
                <a:spcPts val="0"/>
              </a:spcAft>
              <a:buNone/>
              <a:defRPr sz="1700" spc="0">
                <a:solidFill>
                  <a:srgbClr val="7A91A6"/>
                </a:solidFill>
              </a:defRPr>
            </a:lvl6pPr>
            <a:lvl7pPr marL="0" indent="0">
              <a:lnSpc>
                <a:spcPct val="100000"/>
              </a:lnSpc>
              <a:spcBef>
                <a:spcPts val="0"/>
              </a:spcBef>
              <a:spcAft>
                <a:spcPts val="0"/>
              </a:spcAft>
              <a:buNone/>
              <a:defRPr sz="1700" spc="0">
                <a:solidFill>
                  <a:srgbClr val="7A91A6"/>
                </a:solidFill>
              </a:defRPr>
            </a:lvl7pPr>
            <a:lvl8pPr marL="0" indent="0">
              <a:lnSpc>
                <a:spcPct val="100000"/>
              </a:lnSpc>
              <a:spcBef>
                <a:spcPts val="0"/>
              </a:spcBef>
              <a:spcAft>
                <a:spcPts val="0"/>
              </a:spcAft>
              <a:buNone/>
              <a:defRPr sz="1700" spc="0">
                <a:solidFill>
                  <a:srgbClr val="7A91A6"/>
                </a:solidFill>
              </a:defRPr>
            </a:lvl8pPr>
            <a:lvl9pPr marL="0" indent="0">
              <a:lnSpc>
                <a:spcPct val="100000"/>
              </a:lnSpc>
              <a:spcBef>
                <a:spcPts val="0"/>
              </a:spcBef>
              <a:spcAft>
                <a:spcPts val="0"/>
              </a:spcAft>
              <a:buNone/>
              <a:defRPr sz="1700" spc="0">
                <a:solidFill>
                  <a:srgbClr val="7A91A6"/>
                </a:solidFill>
              </a:defRPr>
            </a:lvl9pPr>
          </a:lstStyle>
          <a:p>
            <a:pPr lvl="0"/>
            <a:r>
              <a:rPr lang="en-GB" dirty="0"/>
              <a:t>Click to edit title </a:t>
            </a:r>
          </a:p>
          <a:p>
            <a:pPr lvl="1"/>
            <a:r>
              <a:rPr lang="en-GB" dirty="0"/>
              <a:t>Second level</a:t>
            </a:r>
          </a:p>
        </p:txBody>
      </p:sp>
      <p:cxnSp>
        <p:nvCxnSpPr>
          <p:cNvPr id="5" name="Straight Connector 4">
            <a:extLst>
              <a:ext uri="{FF2B5EF4-FFF2-40B4-BE49-F238E27FC236}">
                <a16:creationId xmlns:a16="http://schemas.microsoft.com/office/drawing/2014/main" id="{7DCCA196-FD1A-4C83-ADE7-D7790B66469C}"/>
              </a:ext>
            </a:extLst>
          </p:cNvPr>
          <p:cNvCxnSpPr/>
          <p:nvPr userDrawn="1"/>
        </p:nvCxnSpPr>
        <p:spPr>
          <a:xfrm>
            <a:off x="599280" y="1304925"/>
            <a:ext cx="87098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4038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8" name="shpShadedBackground" hidden="1"/>
          <p:cNvSpPr/>
          <p:nvPr userDrawn="1"/>
        </p:nvSpPr>
        <p:spPr>
          <a:xfrm>
            <a:off x="0" y="0"/>
            <a:ext cx="9906000" cy="6453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p:cNvSpPr>
            <a:spLocks noGrp="1"/>
          </p:cNvSpPr>
          <p:nvPr>
            <p:ph type="title"/>
          </p:nvPr>
        </p:nvSpPr>
        <p:spPr>
          <a:xfrm>
            <a:off x="599281" y="593912"/>
            <a:ext cx="8709819" cy="711013"/>
          </a:xfrm>
          <a:prstGeom prst="rect">
            <a:avLst/>
          </a:prstGeom>
        </p:spPr>
        <p:txBody>
          <a:bodyPr vert="horz" lIns="0" tIns="0" rIns="91440" bIns="0" rtlCol="0" anchor="t">
            <a:noAutofit/>
          </a:bodyPr>
          <a:lstStyle/>
          <a:p>
            <a:r>
              <a:rPr lang="en-US"/>
              <a:t>Click to edit Master title style</a:t>
            </a:r>
            <a:endParaRPr lang="en-GB" dirty="0"/>
          </a:p>
        </p:txBody>
      </p:sp>
      <p:sp>
        <p:nvSpPr>
          <p:cNvPr id="3" name="Text Placeholder 2"/>
          <p:cNvSpPr>
            <a:spLocks noGrp="1"/>
          </p:cNvSpPr>
          <p:nvPr>
            <p:ph type="body" idx="1"/>
          </p:nvPr>
        </p:nvSpPr>
        <p:spPr>
          <a:xfrm>
            <a:off x="599280" y="1520825"/>
            <a:ext cx="8709819" cy="4645025"/>
          </a:xfrm>
          <a:prstGeom prst="rect">
            <a:avLst/>
          </a:prstGeom>
        </p:spPr>
        <p:txBody>
          <a:bodyPr vert="horz" lIns="0" tIns="0" rIns="0" bIns="0" spcCol="180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xtSecureMarker2" hidden="1"/>
          <p:cNvSpPr txBox="1"/>
          <p:nvPr userDrawn="1"/>
        </p:nvSpPr>
        <p:spPr>
          <a:xfrm>
            <a:off x="3056020" y="6530086"/>
            <a:ext cx="3793959" cy="261610"/>
          </a:xfrm>
          <a:prstGeom prst="rect">
            <a:avLst/>
          </a:prstGeom>
          <a:noFill/>
        </p:spPr>
        <p:txBody>
          <a:bodyPr wrap="square" rtlCol="0">
            <a:spAutoFit/>
          </a:bodyPr>
          <a:lstStyle/>
          <a:p>
            <a:pPr algn="ctr"/>
            <a:r>
              <a:rPr lang="en-GB" sz="1100">
                <a:solidFill>
                  <a:srgbClr val="000000"/>
                </a:solidFill>
              </a:rPr>
              <a:t>SC</a:t>
            </a:r>
            <a:r>
              <a:rPr lang="en-GB" sz="1100" baseline="0">
                <a:solidFill>
                  <a:srgbClr val="000000"/>
                </a:solidFill>
              </a:rPr>
              <a:t> TEXT GOES HERE</a:t>
            </a:r>
            <a:endParaRPr lang="en-GB" sz="1100" dirty="0">
              <a:solidFill>
                <a:srgbClr val="000000"/>
              </a:solidFill>
            </a:endParaRPr>
          </a:p>
        </p:txBody>
      </p:sp>
      <p:sp>
        <p:nvSpPr>
          <p:cNvPr id="11" name="txtSecureMarker1" hidden="1"/>
          <p:cNvSpPr txBox="1"/>
          <p:nvPr userDrawn="1"/>
        </p:nvSpPr>
        <p:spPr>
          <a:xfrm>
            <a:off x="3056020" y="35252"/>
            <a:ext cx="3793959" cy="261610"/>
          </a:xfrm>
          <a:prstGeom prst="rect">
            <a:avLst/>
          </a:prstGeom>
          <a:noFill/>
        </p:spPr>
        <p:txBody>
          <a:bodyPr wrap="square" rtlCol="0">
            <a:spAutoFit/>
          </a:bodyPr>
          <a:lstStyle/>
          <a:p>
            <a:pPr algn="ctr"/>
            <a:r>
              <a:rPr lang="en-GB" sz="1100">
                <a:solidFill>
                  <a:srgbClr val="000000"/>
                </a:solidFill>
              </a:rPr>
              <a:t>SC</a:t>
            </a:r>
            <a:r>
              <a:rPr lang="en-GB" sz="1100" baseline="0">
                <a:solidFill>
                  <a:srgbClr val="000000"/>
                </a:solidFill>
              </a:rPr>
              <a:t> TEXT GOES HERE</a:t>
            </a:r>
            <a:endParaRPr lang="en-GB" sz="1100" dirty="0">
              <a:solidFill>
                <a:srgbClr val="000000"/>
              </a:solidFill>
            </a:endParaRPr>
          </a:p>
        </p:txBody>
      </p:sp>
      <p:sp>
        <p:nvSpPr>
          <p:cNvPr id="10" name="plcSlideNumber"/>
          <p:cNvSpPr>
            <a:spLocks noGrp="1"/>
          </p:cNvSpPr>
          <p:nvPr userDrawn="1"/>
        </p:nvSpPr>
        <p:spPr>
          <a:xfrm>
            <a:off x="4604618" y="6549340"/>
            <a:ext cx="696763" cy="211454"/>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764D758-178E-4044-96D2-948E9A9D94EB}" type="slidenum">
              <a:rPr lang="en-GB" sz="1100" smtClean="0">
                <a:solidFill>
                  <a:srgbClr val="9AB1C5"/>
                </a:solidFill>
              </a:rPr>
              <a:pPr algn="ctr"/>
              <a:t>‹#›</a:t>
            </a:fld>
            <a:endParaRPr lang="en-GB" sz="1100" dirty="0">
              <a:solidFill>
                <a:srgbClr val="9AB1C5"/>
              </a:solidFill>
            </a:endParaRPr>
          </a:p>
        </p:txBody>
      </p:sp>
      <p:sp>
        <p:nvSpPr>
          <p:cNvPr id="4" name="txtFooter"/>
          <p:cNvSpPr txBox="1"/>
          <p:nvPr userDrawn="1"/>
        </p:nvSpPr>
        <p:spPr>
          <a:xfrm>
            <a:off x="599281" y="6575461"/>
            <a:ext cx="4005338" cy="180425"/>
          </a:xfrm>
          <a:prstGeom prst="rect">
            <a:avLst/>
          </a:prstGeom>
          <a:noFill/>
        </p:spPr>
        <p:txBody>
          <a:bodyPr wrap="square" lIns="0" tIns="36000" rIns="0" bIns="36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rgbClr val="9AB1C5"/>
                </a:solidFill>
              </a:rPr>
              <a:t>© PA Knowledge Limited  |  PA Confidential – Internal use only </a:t>
            </a:r>
          </a:p>
        </p:txBody>
      </p:sp>
    </p:spTree>
    <p:extLst>
      <p:ext uri="{BB962C8B-B14F-4D97-AF65-F5344CB8AC3E}">
        <p14:creationId xmlns:p14="http://schemas.microsoft.com/office/powerpoint/2010/main" val="47773472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674" r:id="rId6"/>
    <p:sldLayoutId id="2147483730"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5" r:id="rId23"/>
    <p:sldLayoutId id="2147483726" r:id="rId24"/>
    <p:sldLayoutId id="2147483727" r:id="rId25"/>
    <p:sldLayoutId id="2147483724" r:id="rId26"/>
    <p:sldLayoutId id="2147483673" r:id="rId27"/>
    <p:sldLayoutId id="2147483675" r:id="rId28"/>
    <p:sldLayoutId id="2147483676" r:id="rId29"/>
    <p:sldLayoutId id="2147483677" r:id="rId30"/>
    <p:sldLayoutId id="2147483678" r:id="rId31"/>
    <p:sldLayoutId id="2147483703" r:id="rId32"/>
    <p:sldLayoutId id="2147483696" r:id="rId33"/>
    <p:sldLayoutId id="2147483697" r:id="rId34"/>
    <p:sldLayoutId id="2147483698" r:id="rId35"/>
    <p:sldLayoutId id="2147483699" r:id="rId36"/>
    <p:sldLayoutId id="2147483700" r:id="rId37"/>
    <p:sldLayoutId id="2147483701" r:id="rId38"/>
    <p:sldLayoutId id="2147483702" r:id="rId39"/>
    <p:sldLayoutId id="2147483728" r:id="rId40"/>
    <p:sldLayoutId id="2147483729" r:id="rId41"/>
    <p:sldLayoutId id="2147483679" r:id="rId42"/>
    <p:sldLayoutId id="2147483680" r:id="rId43"/>
    <p:sldLayoutId id="2147483681" r:id="rId44"/>
    <p:sldLayoutId id="2147483682" r:id="rId45"/>
    <p:sldLayoutId id="2147483683" r:id="rId46"/>
    <p:sldLayoutId id="2147483684" r:id="rId47"/>
    <p:sldLayoutId id="2147483685" r:id="rId48"/>
    <p:sldLayoutId id="2147483686" r:id="rId49"/>
    <p:sldLayoutId id="2147483687" r:id="rId50"/>
    <p:sldLayoutId id="2147483688" r:id="rId51"/>
    <p:sldLayoutId id="2147483689" r:id="rId52"/>
    <p:sldLayoutId id="2147483690" r:id="rId53"/>
    <p:sldLayoutId id="2147483691" r:id="rId54"/>
    <p:sldLayoutId id="2147483692" r:id="rId55"/>
    <p:sldLayoutId id="2147483693" r:id="rId56"/>
    <p:sldLayoutId id="2147483694" r:id="rId57"/>
    <p:sldLayoutId id="2147483695" r:id="rId58"/>
  </p:sldLayoutIdLst>
  <p:transition>
    <p:fade/>
  </p:transition>
  <p:hf hdr="0"/>
  <p:txStyles>
    <p:titleStyle>
      <a:lvl1pPr algn="l" defTabSz="914400" rtl="0" eaLnBrk="1" latinLnBrk="0" hangingPunct="1">
        <a:lnSpc>
          <a:spcPct val="100000"/>
        </a:lnSpc>
        <a:spcBef>
          <a:spcPct val="0"/>
        </a:spcBef>
        <a:buNone/>
        <a:defRPr sz="2200" b="1" kern="1200" cap="none" spc="0" baseline="0">
          <a:solidFill>
            <a:schemeClr val="tx1"/>
          </a:solidFill>
          <a:latin typeface="+mj-lt"/>
          <a:ea typeface="+mj-ea"/>
          <a:cs typeface="+mj-cs"/>
        </a:defRPr>
      </a:lvl1pPr>
    </p:titleStyle>
    <p:bodyStyle>
      <a:lvl1pPr marL="0" indent="0" algn="l" defTabSz="179388" rtl="0" eaLnBrk="1" latinLnBrk="0" hangingPunct="1">
        <a:lnSpc>
          <a:spcPct val="100000"/>
        </a:lnSpc>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1pPr>
      <a:lvl2pPr marL="0" indent="0" algn="l" defTabSz="179388" rtl="0" eaLnBrk="1" latinLnBrk="0" hangingPunct="1">
        <a:lnSpc>
          <a:spcPct val="100000"/>
        </a:lnSpc>
        <a:spcBef>
          <a:spcPts val="0"/>
        </a:spcBef>
        <a:spcAft>
          <a:spcPts val="600"/>
        </a:spcAft>
        <a:buFont typeface="Arial" panose="020B0604020202020204" pitchFamily="34" charset="0"/>
        <a:buNone/>
        <a:defRPr sz="1200" b="0" kern="1200" cap="none" baseline="0">
          <a:solidFill>
            <a:schemeClr val="tx1"/>
          </a:solidFill>
          <a:latin typeface="+mn-lt"/>
          <a:ea typeface="+mn-ea"/>
          <a:cs typeface="+mn-cs"/>
        </a:defRPr>
      </a:lvl2pPr>
      <a:lvl3pPr marL="0" indent="0" algn="l" defTabSz="179388" rtl="0" eaLnBrk="1" latinLnBrk="0" hangingPunct="1">
        <a:lnSpc>
          <a:spcPct val="100000"/>
        </a:lnSpc>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0000" indent="-182563" algn="l" defTabSz="179388" rtl="0" eaLnBrk="1" latinLnBrk="0" hangingPunct="1">
        <a:lnSpc>
          <a:spcPct val="100000"/>
        </a:lnSpc>
        <a:spcBef>
          <a:spcPts val="0"/>
        </a:spcBef>
        <a:spcAft>
          <a:spcPts val="600"/>
        </a:spcAft>
        <a:buClrTx/>
        <a:buFont typeface="Arial" panose="020B0604020202020204" pitchFamily="34" charset="0"/>
        <a:buChar char="•"/>
        <a:defRPr sz="1000" kern="1200">
          <a:solidFill>
            <a:schemeClr val="tx1"/>
          </a:solidFill>
          <a:latin typeface="+mn-lt"/>
          <a:ea typeface="+mn-ea"/>
          <a:cs typeface="+mn-cs"/>
        </a:defRPr>
      </a:lvl4pPr>
      <a:lvl5pPr marL="358775" indent="-183600" algn="l" defTabSz="179388" rtl="0" eaLnBrk="1" latinLnBrk="0" hangingPunct="1">
        <a:lnSpc>
          <a:spcPct val="100000"/>
        </a:lnSpc>
        <a:spcBef>
          <a:spcPts val="0"/>
        </a:spcBef>
        <a:spcAft>
          <a:spcPts val="600"/>
        </a:spcAft>
        <a:buClrTx/>
        <a:buSzPct val="100000"/>
        <a:buFont typeface="Arial" panose="020B0604020202020204" pitchFamily="34" charset="0"/>
        <a:buChar char="-"/>
        <a:defRPr sz="1000" kern="1200">
          <a:solidFill>
            <a:schemeClr val="tx1"/>
          </a:solidFill>
          <a:latin typeface="+mn-lt"/>
          <a:ea typeface="+mn-ea"/>
          <a:cs typeface="+mn-cs"/>
        </a:defRPr>
      </a:lvl5pPr>
      <a:lvl6pPr marL="541338" indent="-182563" algn="l" defTabSz="179388" rtl="0" eaLnBrk="1" latinLnBrk="0" hangingPunct="1">
        <a:lnSpc>
          <a:spcPct val="100000"/>
        </a:lnSpc>
        <a:spcBef>
          <a:spcPts val="0"/>
        </a:spcBef>
        <a:spcAft>
          <a:spcPts val="600"/>
        </a:spcAft>
        <a:buClrTx/>
        <a:buSzPct val="80000"/>
        <a:buFont typeface="Wingdings" panose="05000000000000000000" pitchFamily="2" charset="2"/>
        <a:buChar char="§"/>
        <a:defRPr sz="1000" kern="1200">
          <a:solidFill>
            <a:schemeClr val="tx1"/>
          </a:solidFill>
          <a:latin typeface="+mn-lt"/>
          <a:ea typeface="+mn-ea"/>
          <a:cs typeface="+mn-cs"/>
        </a:defRPr>
      </a:lvl6pPr>
      <a:lvl7pPr marL="720000" indent="-183600" algn="l" defTabSz="179388" rtl="0" eaLnBrk="1" latinLnBrk="0" hangingPunct="1">
        <a:lnSpc>
          <a:spcPct val="100000"/>
        </a:lnSpc>
        <a:spcBef>
          <a:spcPts val="0"/>
        </a:spcBef>
        <a:spcAft>
          <a:spcPts val="600"/>
        </a:spcAft>
        <a:buClrTx/>
        <a:buFont typeface="Arial" panose="020B0604020202020204" pitchFamily="34" charset="0"/>
        <a:buChar char="•"/>
        <a:defRPr sz="1000" kern="1200">
          <a:solidFill>
            <a:schemeClr val="tx1"/>
          </a:solidFill>
          <a:latin typeface="+mn-lt"/>
          <a:ea typeface="+mn-ea"/>
          <a:cs typeface="+mn-cs"/>
        </a:defRPr>
      </a:lvl7pPr>
      <a:lvl8pPr marL="898525" indent="-182563" algn="l" defTabSz="179388" rtl="0" eaLnBrk="1" latinLnBrk="0" hangingPunct="1">
        <a:lnSpc>
          <a:spcPct val="100000"/>
        </a:lnSpc>
        <a:spcBef>
          <a:spcPts val="0"/>
        </a:spcBef>
        <a:spcAft>
          <a:spcPts val="600"/>
        </a:spcAft>
        <a:buClrTx/>
        <a:buFont typeface="Arial" panose="020B0604020202020204" pitchFamily="34" charset="0"/>
        <a:buChar char="-"/>
        <a:defRPr sz="1000" kern="1200">
          <a:solidFill>
            <a:schemeClr val="tx1"/>
          </a:solidFill>
          <a:latin typeface="+mn-lt"/>
          <a:ea typeface="+mn-ea"/>
          <a:cs typeface="+mn-cs"/>
        </a:defRPr>
      </a:lvl8pPr>
      <a:lvl9pPr marL="179388" indent="0" algn="l" defTabSz="179388" rtl="0" eaLnBrk="1" latinLnBrk="0" hangingPunct="1">
        <a:lnSpc>
          <a:spcPct val="100000"/>
        </a:lnSpc>
        <a:spcBef>
          <a:spcPts val="0"/>
        </a:spcBef>
        <a:spcAft>
          <a:spcPts val="600"/>
        </a:spcAft>
        <a:buClr>
          <a:schemeClr val="bg2"/>
        </a:buClr>
        <a:buSzPct val="80000"/>
        <a:buFont typeface="Wingdings" panose="05000000000000000000" pitchFamily="2" charset="2"/>
        <a:buNone/>
        <a:defRPr sz="1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6">
          <p15:clr>
            <a:srgbClr val="F26B43"/>
          </p15:clr>
        </p15:guide>
        <p15:guide id="2" pos="5864">
          <p15:clr>
            <a:srgbClr val="F26B43"/>
          </p15:clr>
        </p15:guide>
        <p15:guide id="3" pos="194">
          <p15:clr>
            <a:srgbClr val="F26B43"/>
          </p15:clr>
        </p15:guide>
        <p15:guide id="4" pos="6046">
          <p15:clr>
            <a:srgbClr val="F26B43"/>
          </p15:clr>
        </p15:guide>
        <p15:guide id="5" orient="horz" pos="187">
          <p15:clr>
            <a:srgbClr val="F26B43"/>
          </p15:clr>
        </p15:guide>
        <p15:guide id="7" orient="horz" pos="368">
          <p15:clr>
            <a:srgbClr val="F26B43"/>
          </p15:clr>
        </p15:guide>
        <p15:guide id="10" orient="horz" pos="3884" userDrawn="1">
          <p15:clr>
            <a:srgbClr val="F26B43"/>
          </p15:clr>
        </p15:guide>
        <p15:guide id="11" orient="horz" pos="958" userDrawn="1">
          <p15:clr>
            <a:srgbClr val="F26B43"/>
          </p15:clr>
        </p15:guide>
        <p15:guide id="12" orient="horz" pos="822" userDrawn="1">
          <p15:clr>
            <a:srgbClr val="F26B43"/>
          </p15:clr>
        </p15:guide>
        <p15:guide id="13" orient="horz" pos="407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8C8BCB06-4ECD-4ECB-B91E-9158B8898B2D}"/>
              </a:ext>
            </a:extLst>
          </p:cNvPr>
          <p:cNvPicPr>
            <a:picLocks noGrp="1" noChangeAspect="1"/>
          </p:cNvPicPr>
          <p:nvPr>
            <p:ph type="pic" sz="quarter" idx="19"/>
          </p:nvPr>
        </p:nvPicPr>
        <p:blipFill>
          <a:blip r:embed="rId4"/>
          <a:srcRect l="5856" r="5856"/>
          <a:stretch>
            <a:fillRect/>
          </a:stretch>
        </p:blipFill>
        <p:spPr/>
      </p:pic>
      <p:sp>
        <p:nvSpPr>
          <p:cNvPr id="4" name="Text Placeholder 3">
            <a:extLst>
              <a:ext uri="{FF2B5EF4-FFF2-40B4-BE49-F238E27FC236}">
                <a16:creationId xmlns:a16="http://schemas.microsoft.com/office/drawing/2014/main" id="{243ECCA9-4B7D-40E0-8FCB-731CBE80D541}"/>
              </a:ext>
            </a:extLst>
          </p:cNvPr>
          <p:cNvSpPr>
            <a:spLocks noGrp="1"/>
          </p:cNvSpPr>
          <p:nvPr>
            <p:ph type="body" sz="quarter" idx="17"/>
          </p:nvPr>
        </p:nvSpPr>
        <p:spPr>
          <a:xfrm>
            <a:off x="5077731" y="4145991"/>
            <a:ext cx="4028947" cy="795999"/>
          </a:xfrm>
        </p:spPr>
        <p:txBody>
          <a:bodyPr>
            <a:normAutofit/>
          </a:bodyPr>
          <a:lstStyle/>
          <a:p>
            <a:r>
              <a:rPr lang="en-GB" dirty="0"/>
              <a:t>12</a:t>
            </a:r>
            <a:r>
              <a:rPr lang="en-GB" baseline="30000" dirty="0"/>
              <a:t>th</a:t>
            </a:r>
            <a:r>
              <a:rPr lang="en-GB" dirty="0"/>
              <a:t> March 2021</a:t>
            </a:r>
          </a:p>
          <a:p>
            <a:r>
              <a:rPr lang="en-GB" dirty="0"/>
              <a:t>Andrew Laing (Andrew.Laing@paconsulting.com)</a:t>
            </a:r>
          </a:p>
        </p:txBody>
      </p:sp>
      <p:sp>
        <p:nvSpPr>
          <p:cNvPr id="11" name="Text Placeholder 10"/>
          <p:cNvSpPr>
            <a:spLocks noGrp="1"/>
          </p:cNvSpPr>
          <p:nvPr>
            <p:ph type="body" sz="quarter" idx="15"/>
          </p:nvPr>
        </p:nvSpPr>
        <p:spPr/>
        <p:txBody>
          <a:bodyPr/>
          <a:lstStyle/>
          <a:p>
            <a:r>
              <a:rPr lang="en-GB" dirty="0"/>
              <a:t>Easy Entry to Natural Language Processing</a:t>
            </a:r>
          </a:p>
          <a:p>
            <a:pPr lvl="1"/>
            <a:r>
              <a:rPr lang="en-GB" dirty="0"/>
              <a:t>Applied to Survey Data</a:t>
            </a:r>
          </a:p>
        </p:txBody>
      </p:sp>
    </p:spTree>
    <p:custDataLst>
      <p:tags r:id="rId1"/>
    </p:custDataLst>
    <p:extLst>
      <p:ext uri="{BB962C8B-B14F-4D97-AF65-F5344CB8AC3E}">
        <p14:creationId xmlns:p14="http://schemas.microsoft.com/office/powerpoint/2010/main" val="2469534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GB" dirty="0"/>
              <a:t>Overview</a:t>
            </a:r>
          </a:p>
        </p:txBody>
      </p:sp>
      <p:sp>
        <p:nvSpPr>
          <p:cNvPr id="2" name="Content Placeholder 1">
            <a:extLst>
              <a:ext uri="{FF2B5EF4-FFF2-40B4-BE49-F238E27FC236}">
                <a16:creationId xmlns:a16="http://schemas.microsoft.com/office/drawing/2014/main" id="{1CCC305E-C696-4311-9013-FD5D5816002D}"/>
              </a:ext>
            </a:extLst>
          </p:cNvPr>
          <p:cNvSpPr>
            <a:spLocks noGrp="1"/>
          </p:cNvSpPr>
          <p:nvPr>
            <p:ph idx="1"/>
          </p:nvPr>
        </p:nvSpPr>
        <p:spPr/>
        <p:txBody>
          <a:bodyPr/>
          <a:lstStyle/>
          <a:p>
            <a:pPr marL="171450" indent="-171450">
              <a:buFont typeface="Arial" panose="020B0604020202020204" pitchFamily="34" charset="0"/>
              <a:buChar char="•"/>
            </a:pPr>
            <a:r>
              <a:rPr lang="en-GB" sz="2400" dirty="0"/>
              <a:t>Requirements</a:t>
            </a:r>
          </a:p>
          <a:p>
            <a:pPr marL="351450" lvl="3" indent="-171450">
              <a:buFont typeface="Arial" panose="020B0604020202020204" pitchFamily="34" charset="0"/>
              <a:buChar char="•"/>
            </a:pPr>
            <a:r>
              <a:rPr lang="en-GB" sz="1600" dirty="0"/>
              <a:t>Basic Python</a:t>
            </a:r>
          </a:p>
          <a:p>
            <a:pPr marL="351450" lvl="3" indent="-171450">
              <a:buFont typeface="Arial" panose="020B0604020202020204" pitchFamily="34" charset="0"/>
              <a:buChar char="•"/>
            </a:pPr>
            <a:r>
              <a:rPr lang="en-GB" sz="1600" dirty="0"/>
              <a:t>Interest in Natural Language Processing</a:t>
            </a:r>
          </a:p>
          <a:p>
            <a:pPr marL="351450" lvl="3" indent="-171450">
              <a:buFont typeface="Arial" panose="020B0604020202020204" pitchFamily="34" charset="0"/>
              <a:buChar char="•"/>
            </a:pPr>
            <a:r>
              <a:rPr lang="en-GB" sz="1600" dirty="0"/>
              <a:t>Your data is in a spreadsheet</a:t>
            </a:r>
          </a:p>
          <a:p>
            <a:pPr marL="171450" lvl="1" indent="-171450">
              <a:buFont typeface="Arial" panose="020B0604020202020204" pitchFamily="34" charset="0"/>
              <a:buChar char="•"/>
            </a:pPr>
            <a:r>
              <a:rPr lang="en-GB" sz="2400" dirty="0"/>
              <a:t>Approach</a:t>
            </a:r>
          </a:p>
          <a:p>
            <a:pPr marL="351450" lvl="3" indent="-171450">
              <a:buFont typeface="Arial" panose="020B0604020202020204" pitchFamily="34" charset="0"/>
              <a:buChar char="•"/>
            </a:pPr>
            <a:r>
              <a:rPr lang="en-GB" sz="1600" dirty="0"/>
              <a:t>Our enduring example is analysing free-text comments from a survey</a:t>
            </a:r>
          </a:p>
          <a:p>
            <a:pPr marL="351450" lvl="3" indent="-171450">
              <a:buFont typeface="Arial" panose="020B0604020202020204" pitchFamily="34" charset="0"/>
              <a:buChar char="•"/>
            </a:pPr>
            <a:r>
              <a:rPr lang="en-GB" sz="1600" dirty="0"/>
              <a:t>Extend Pandas </a:t>
            </a:r>
            <a:r>
              <a:rPr lang="en-GB" sz="1600" dirty="0" err="1"/>
              <a:t>Dataframe</a:t>
            </a:r>
            <a:r>
              <a:rPr lang="en-GB" sz="1600" dirty="0"/>
              <a:t> methods &gt; create a pipeline</a:t>
            </a:r>
          </a:p>
          <a:p>
            <a:pPr marL="531450" lvl="4" indent="-171450">
              <a:buFont typeface="Arial" panose="020B0604020202020204" pitchFamily="34" charset="0"/>
              <a:buChar char="•"/>
            </a:pPr>
            <a:r>
              <a:rPr lang="en-GB" sz="1600" dirty="0" err="1">
                <a:solidFill>
                  <a:schemeClr val="accent3">
                    <a:lumMod val="75000"/>
                  </a:schemeClr>
                </a:solidFill>
              </a:rPr>
              <a:t>df.nlp_process_column</a:t>
            </a:r>
            <a:r>
              <a:rPr lang="en-GB" sz="1600" dirty="0">
                <a:solidFill>
                  <a:schemeClr val="accent3">
                    <a:lumMod val="75000"/>
                  </a:schemeClr>
                </a:solidFill>
              </a:rPr>
              <a:t>(‘comments’, ‘</a:t>
            </a:r>
            <a:r>
              <a:rPr lang="en-GB" sz="1600" dirty="0" err="1">
                <a:solidFill>
                  <a:schemeClr val="accent3">
                    <a:lumMod val="75000"/>
                  </a:schemeClr>
                </a:solidFill>
              </a:rPr>
              <a:t>processed_comments</a:t>
            </a:r>
            <a:r>
              <a:rPr lang="en-GB" sz="1600" dirty="0">
                <a:solidFill>
                  <a:schemeClr val="accent3">
                    <a:lumMod val="75000"/>
                  </a:schemeClr>
                </a:solidFill>
              </a:rPr>
              <a:t>’)</a:t>
            </a:r>
            <a:br>
              <a:rPr lang="en-GB" sz="1600" dirty="0">
                <a:solidFill>
                  <a:schemeClr val="accent3">
                    <a:lumMod val="75000"/>
                  </a:schemeClr>
                </a:solidFill>
              </a:rPr>
            </a:br>
            <a:r>
              <a:rPr lang="en-GB" sz="1600" dirty="0">
                <a:solidFill>
                  <a:schemeClr val="accent3">
                    <a:lumMod val="75000"/>
                  </a:schemeClr>
                </a:solidFill>
              </a:rPr>
              <a:t>   .</a:t>
            </a:r>
            <a:r>
              <a:rPr lang="en-GB" sz="1600" dirty="0" err="1">
                <a:solidFill>
                  <a:schemeClr val="accent3">
                    <a:lumMod val="75000"/>
                  </a:schemeClr>
                </a:solidFill>
              </a:rPr>
              <a:t>nlp_extract_entities</a:t>
            </a:r>
            <a:r>
              <a:rPr lang="en-GB" sz="1600" dirty="0">
                <a:solidFill>
                  <a:schemeClr val="accent3">
                    <a:lumMod val="75000"/>
                  </a:schemeClr>
                </a:solidFill>
              </a:rPr>
              <a:t>(‘</a:t>
            </a:r>
            <a:r>
              <a:rPr lang="en-GB" sz="1600" dirty="0" err="1">
                <a:solidFill>
                  <a:schemeClr val="accent3">
                    <a:lumMod val="75000"/>
                  </a:schemeClr>
                </a:solidFill>
              </a:rPr>
              <a:t>processed_comments</a:t>
            </a:r>
            <a:r>
              <a:rPr lang="en-GB" sz="1600" dirty="0">
                <a:solidFill>
                  <a:schemeClr val="accent3">
                    <a:lumMod val="75000"/>
                  </a:schemeClr>
                </a:solidFill>
              </a:rPr>
              <a:t>’)</a:t>
            </a:r>
          </a:p>
          <a:p>
            <a:pPr marL="351450" lvl="3" indent="-171450">
              <a:buFont typeface="Arial" panose="020B0604020202020204" pitchFamily="34" charset="0"/>
              <a:buChar char="•"/>
            </a:pPr>
            <a:r>
              <a:rPr lang="en-GB" sz="1600" dirty="0"/>
              <a:t>Allow easy access to common NLP tasks</a:t>
            </a:r>
          </a:p>
          <a:p>
            <a:pPr marL="351450" lvl="3" indent="-171450">
              <a:buFont typeface="Arial" panose="020B0604020202020204" pitchFamily="34" charset="0"/>
              <a:buChar char="•"/>
            </a:pPr>
            <a:r>
              <a:rPr lang="en-GB" sz="1600" dirty="0"/>
              <a:t>Explore useful visualisations</a:t>
            </a:r>
          </a:p>
          <a:p>
            <a:pPr marL="351450" lvl="3" indent="-171450">
              <a:buFont typeface="Arial" panose="020B0604020202020204" pitchFamily="34" charset="0"/>
              <a:buChar char="•"/>
            </a:pPr>
            <a:r>
              <a:rPr lang="en-GB" sz="1600" dirty="0"/>
              <a:t>Provide a notebook where you can learn NLP by playing with data</a:t>
            </a:r>
          </a:p>
        </p:txBody>
      </p:sp>
    </p:spTree>
    <p:custDataLst>
      <p:tags r:id="rId1"/>
    </p:custDataLst>
    <p:extLst>
      <p:ext uri="{BB962C8B-B14F-4D97-AF65-F5344CB8AC3E}">
        <p14:creationId xmlns:p14="http://schemas.microsoft.com/office/powerpoint/2010/main" val="19162219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BACKPAGEOFFICENAME" val="&lt;b&gt;Corporate Headquarters&#10;"/>
  <p:tag name="BACKPAGEOFFICE" val="10 Bressenden PlaceLondonSW1E 5DN+44 20 7730 9000"/>
  <p:tag name="DISCPREP" val="This proposal has been prepared by PA Consulting Group on the basis of information supplied by the client, third parties (if appropriate) and that which is available in the public domain. No representation or warranty is given as to the achievability or reasonableness of future projections or the assumptions underlying them, targets, valuations, opinions, prospects or returns, if any, which have not been independently verified. Except where otherwise indicated, the proposal speaks as at the date indicated within the proposal."/>
  <p:tag name="DISCARR" val="&lt;b&gt;All rights reserved&#10;&lt;b&gt;© PA Knowledge Limited 2019"/>
  <p:tag name="DISCREPRO" val="This proposal is confidential to the organisation named herein and may not be reproduced, stored in a retrieval system, or transmitted in any form or by any means, electronic, mechanical or otherwise, without the prior written permission of PA Consulting Group. In the event that you receive this document in error, you should return it to PA Consulting Group, 10 Bressenden Place, London, SW1E 5DN. PA Consulting Group accepts no liability whatsoever should an unauthorised recipient of this proposal act on its contents."/>
</p:tagLst>
</file>

<file path=ppt/tags/tag2.xml><?xml version="1.0" encoding="utf-8"?>
<p:tagLst xmlns:a="http://schemas.openxmlformats.org/drawingml/2006/main" xmlns:r="http://schemas.openxmlformats.org/officeDocument/2006/relationships" xmlns:p="http://schemas.openxmlformats.org/presentationml/2006/main">
  <p:tag name="ORIGINALMAINDECK" val="C:\ProgramData\PA Apps\SPARK\PowerPoint\Decks\PA Report (UK English - A4) [A4-ENUK].pptx"/>
  <p:tag name="ORIGINALDECKSLIDEID" val="PA Report (UK English - A4) [A4-ENUK].pptx?937"/>
  <p:tag name="UPDATED" val="01 Aug 20 at 12:00"/>
  <p:tag name="KEYWORDS" val="Cover"/>
  <p:tag name="CATEGORY" val="Covers"/>
  <p:tag name="TITLE" val="Cover (horizontal – light logo)"/>
  <p:tag name="VERIFYSHAPECOUNT" val="3"/>
  <p:tag name="VERIFYSHAPEPOSITION1" val="0|1.574803E-04|540|487.9005"/>
  <p:tag name="VERIFYSHAPECONTENT2" val="Text Placeholder 3|&lt;Date&gt;"/>
  <p:tag name="VERIFYSHAPEPOSITION2" val="326.456|399.8214|62.67709|290.4147"/>
  <p:tag name="VERIFYSHAPECONTENT3" val="Text Placeholder 10|Main heading can span up to three lines&#10;Subtitle that can span two lines"/>
  <p:tag name="VERIFYSHAPEPOSITION3" val="140.3391|399.598|177.1058|290.6381"/>
</p:tagLst>
</file>

<file path=ppt/tags/tag3.xml><?xml version="1.0" encoding="utf-8"?>
<p:tagLst xmlns:a="http://schemas.openxmlformats.org/drawingml/2006/main" xmlns:r="http://schemas.openxmlformats.org/officeDocument/2006/relationships" xmlns:p="http://schemas.openxmlformats.org/presentationml/2006/main">
  <p:tag name="ORIGINALMAINDECK" val="C:\ProgramData\PA Apps\SPARK\PowerPoint\Decks\PA Report (UK English - A4) [A4-ENUK].pptx"/>
  <p:tag name="ORIGINALDECKSLIDEID" val="PA Report (UK English - A4) [A4-ENUK].pptx?849"/>
  <p:tag name="UPDATED" val="01 Aug 20 at 12:00"/>
  <p:tag name="KEYWORDS" val="Text | Layout"/>
  <p:tag name="CATEGORY" val="Master Page Layouts"/>
  <p:tag name="TITLE" val="Numeric List – One Column"/>
  <p:tag name="VERIFYSHAPECOUNT" val="2"/>
  <p:tag name="VERIFYSHAPECONTENT1" val="Text Placeholder 4|Numeric list&#10;One column"/>
  <p:tag name="VERIFYSHAPEPOSITION1" val="46.20961|47.1874|56.54039|685.7008"/>
  <p:tag name="VERIFYSHAPECONTENT2" val="Content Placeholder 3|Heading 3 - Arial Bold size 12&#10;Large text – Arial regular size 12&#10;Body Text - Arial regular size 10&#10;Bullet text 1 - Arial regular size 10&#10;Bullet text 2 - Arial regular size 10&#10;Bullet text 3 - Arial regular size 10&#10;"/>
  <p:tag name="VERIFYSHAPEPOSITION2" val="119.75|47.1874|365.75|685.8125"/>
</p:tagLst>
</file>

<file path=ppt/theme/theme1.xml><?xml version="1.0" encoding="utf-8"?>
<a:theme xmlns:a="http://schemas.openxmlformats.org/drawingml/2006/main" name="PA Consulting">
  <a:themeElements>
    <a:clrScheme name="Spark Black text">
      <a:dk1>
        <a:srgbClr val="000000"/>
      </a:dk1>
      <a:lt1>
        <a:srgbClr val="FFFFFF"/>
      </a:lt1>
      <a:dk2>
        <a:srgbClr val="F5F8FA"/>
      </a:dk2>
      <a:lt2>
        <a:srgbClr val="3876BE"/>
      </a:lt2>
      <a:accent1>
        <a:srgbClr val="0C2126"/>
      </a:accent1>
      <a:accent2>
        <a:srgbClr val="293947"/>
      </a:accent2>
      <a:accent3>
        <a:srgbClr val="5D707F"/>
      </a:accent3>
      <a:accent4>
        <a:srgbClr val="9AB1C5"/>
      </a:accent4>
      <a:accent5>
        <a:srgbClr val="C2D6E7"/>
      </a:accent5>
      <a:accent6>
        <a:srgbClr val="E9EFF6"/>
      </a:accent6>
      <a:hlink>
        <a:srgbClr val="293947"/>
      </a:hlink>
      <a:folHlink>
        <a:srgbClr val="29394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100" dirty="0" err="1" smtClean="0"/>
        </a:defPPr>
      </a:lstStyle>
    </a:txDef>
  </a:objectDefaults>
  <a:extraClrSchemeLst/>
  <a:custClrLst>
    <a:custClr name="Java">
      <a:srgbClr val="49BED8"/>
    </a:custClr>
    <a:custClr name="Keppel">
      <a:srgbClr val="38AFAC"/>
    </a:custClr>
    <a:custClr name="Lime">
      <a:srgbClr val="A5BD35"/>
    </a:custClr>
    <a:custClr name="Apricot">
      <a:srgbClr val="F9B655"/>
    </a:custClr>
    <a:custClr name="Dove">
      <a:srgbClr val="C0BCB4"/>
    </a:custClr>
    <a:custClr name="Rose">
      <a:srgbClr val="F3A8CA"/>
    </a:custClr>
    <a:custClr name="Deluge">
      <a:srgbClr val="7D5E9B"/>
    </a:custClr>
    <a:custClr name="White">
      <a:srgbClr val="FFFFFF"/>
    </a:custClr>
    <a:custClr name="White">
      <a:srgbClr val="FFFFFF"/>
    </a:custClr>
    <a:custClr name="White">
      <a:srgbClr val="FFFFFF"/>
    </a:custClr>
    <a:custClr name="Sky">
      <a:srgbClr val="89CFDF"/>
    </a:custClr>
    <a:custClr name="Glacier">
      <a:srgbClr val="7EC2C4"/>
    </a:custClr>
    <a:custClr name="Tacha">
      <a:srgbClr val="C3D669"/>
    </a:custClr>
    <a:custClr name="Cheroke">
      <a:srgbClr val="FDD69A"/>
    </a:custClr>
    <a:custClr name="Swirl">
      <a:srgbClr val="D5D1C8"/>
    </a:custClr>
    <a:custClr name="Azalea">
      <a:srgbClr val="F8C9DF"/>
    </a:custClr>
    <a:custClr name="Lavender">
      <a:srgbClr val="9988B6"/>
    </a:custClr>
    <a:custClr name="White">
      <a:srgbClr val="FFFFFF"/>
    </a:custClr>
    <a:custClr name="White">
      <a:srgbClr val="FFFFFF"/>
    </a:custClr>
    <a:custClr name="White">
      <a:srgbClr val="FFFFFF"/>
    </a:custClr>
    <a:custClr name="Blue">
      <a:srgbClr val="3E77BC"/>
    </a:custClr>
    <a:custClr name="Lagoon">
      <a:srgbClr val="009E9F"/>
    </a:custClr>
    <a:custClr name="Apple">
      <a:srgbClr val="66A639"/>
    </a:custClr>
    <a:custClr name="Jaffa">
      <a:srgbClr val="F0802D"/>
    </a:custClr>
    <a:custClr name="Sandrift">
      <a:srgbClr val="B49482"/>
    </a:custClr>
    <a:custClr name="Bouquet">
      <a:srgbClr val="BA769E"/>
    </a:custClr>
    <a:custClr name="Minsk">
      <a:srgbClr val="61467F"/>
    </a:custClr>
    <a:custClr name="White">
      <a:srgbClr val="FFFFFF"/>
    </a:custClr>
    <a:custClr name="White">
      <a:srgbClr val="FFFFFF"/>
    </a:custClr>
    <a:custClr name="White">
      <a:srgbClr val="FFFFFF"/>
    </a:custClr>
    <a:custClr name="Chambray">
      <a:srgbClr val="2855A2"/>
    </a:custClr>
    <a:custClr name="Teal">
      <a:srgbClr val="007E81"/>
    </a:custClr>
    <a:custClr name="Fern">
      <a:srgbClr val="558835"/>
    </a:custClr>
    <a:custClr name="Tango">
      <a:srgbClr val="EA560D"/>
    </a:custClr>
    <a:custClr name="Red">
      <a:srgbClr val="D13239"/>
    </a:custClr>
    <a:custClr name="Plum">
      <a:srgbClr val="8C3F82"/>
    </a:custClr>
    <a:custClr name="Jacarta">
      <a:srgbClr val="533071"/>
    </a:custClr>
    <a:custClr name="White">
      <a:srgbClr val="FFFFFF"/>
    </a:custClr>
    <a:custClr name="White">
      <a:srgbClr val="FFFFFF"/>
    </a:custClr>
    <a:custClr name="White">
      <a:srgbClr val="FFFFFF"/>
    </a:custClr>
    <a:custClr name="Biscay">
      <a:srgbClr val="1C376C"/>
    </a:custClr>
    <a:custClr name="Mosque">
      <a:srgbClr val="006A6F"/>
    </a:custClr>
    <a:custClr name="Woodland">
      <a:srgbClr val="385F28"/>
    </a:custClr>
    <a:custClr name="Thunderbird">
      <a:srgbClr val="D14118"/>
    </a:custClr>
    <a:custClr name="Brick">
      <a:srgbClr val="972727"/>
    </a:custClr>
    <a:custClr name="Finn">
      <a:srgbClr val="692C65"/>
    </a:custClr>
    <a:custClr name="Bossanova">
      <a:srgbClr val="3C2754"/>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potx" id="{B561CE0D-122D-4E5D-9418-846B020CF5AB}" vid="{6AA6DF11-78D1-4973-823E-B6E68E9E14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10</TotalTime>
  <Words>110</Words>
  <Application>Microsoft Office PowerPoint</Application>
  <PresentationFormat>A4 Paper (210x297 mm)</PresentationFormat>
  <Paragraphs>18</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Wingdings</vt:lpstr>
      <vt:lpstr>Calibri</vt:lpstr>
      <vt:lpstr>Symbol</vt:lpstr>
      <vt:lpstr>PA Consulting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Laing</dc:creator>
  <cp:lastModifiedBy>Andrew Laing</cp:lastModifiedBy>
  <cp:revision>2</cp:revision>
  <cp:lastPrinted>2018-04-30T12:50:00Z</cp:lastPrinted>
  <dcterms:created xsi:type="dcterms:W3CDTF">2021-03-09T17:46:31Z</dcterms:created>
  <dcterms:modified xsi:type="dcterms:W3CDTF">2021-03-09T17:57:07Z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ID">
    <vt:lpwstr>ENUK</vt:lpwstr>
  </property>
  <property fmtid="{D5CDD505-2E9C-101B-9397-08002B2CF9AE}" pid="3" name="PresTool">
    <vt:lpwstr>no</vt:lpwstr>
  </property>
  <property fmtid="{D5CDD505-2E9C-101B-9397-08002B2CF9AE}" pid="4" name="PresToolSplit">
    <vt:lpwstr>yes</vt:lpwstr>
  </property>
  <property fmtid="{D5CDD505-2E9C-101B-9397-08002B2CF9AE}" pid="5" name="Deck">
    <vt:lpwstr>C:\ProgramData\PA Apps\SPARK\PowerPoint\Decks\PA Report (UK English - A4) [A4-ENUK].pptx</vt:lpwstr>
  </property>
  <property fmtid="{D5CDD505-2E9C-101B-9397-08002B2CF9AE}" pid="6" name="TempDeck">
    <vt:lpwstr>false</vt:lpwstr>
  </property>
  <property fmtid="{D5CDD505-2E9C-101B-9397-08002B2CF9AE}" pid="7" name="PrsLegalStatementEntry">
    <vt:lpwstr>PA Confidential – Internal use only</vt:lpwstr>
  </property>
  <property fmtid="{D5CDD505-2E9C-101B-9397-08002B2CF9AE}" pid="8" name="PrsLegalStatement">
    <vt:lpwstr>PA Confidential – Internal use only </vt:lpwstr>
  </property>
  <property fmtid="{D5CDD505-2E9C-101B-9397-08002B2CF9AE}" pid="9" name="PrsLegalRecipient">
    <vt:lpwstr/>
  </property>
  <property fmtid="{D5CDD505-2E9C-101B-9397-08002B2CF9AE}" pid="10" name="PrsDisclaimerEntry">
    <vt:lpwstr>Statements for consultancy services proposals</vt:lpwstr>
  </property>
  <property fmtid="{D5CDD505-2E9C-101B-9397-08002B2CF9AE}" pid="11" name="PrsFromOffice">
    <vt:lpwstr>Corporate HQ - 10 Bressenden</vt:lpwstr>
  </property>
  <property fmtid="{D5CDD505-2E9C-101B-9397-08002B2CF9AE}" pid="12" name="PrsBackPageTheme">
    <vt:lpwstr>Light</vt:lpwstr>
  </property>
  <property fmtid="{D5CDD505-2E9C-101B-9397-08002B2CF9AE}" pid="13" name="PrsBackPageMTD">
    <vt:lpwstr>Yes</vt:lpwstr>
  </property>
</Properties>
</file>