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832E-3C13-4077-950C-965255E59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46949-0FEE-42DD-B9CD-B59CB4BF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079C-8904-4CB4-A911-BC0259DB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B621E-1B9E-488E-ABF2-57E6811C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2EB2-A2B9-4F6D-9B98-490873D9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9752-5C10-4C97-B0CF-3142464F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E749F-B466-4F27-B432-BB26A96F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34D8-94EE-46CA-AE58-C9233C96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E18E-4065-4563-AB67-446B62E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1446-3C88-4A59-A4BD-AD5AA7C7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25664-04C2-4972-925A-6D3FF118F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4E4DB-704C-4A88-AE23-B750D2DDA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6D62-7A9F-4CF9-8585-40AB6F27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12DB-8447-4FA3-A0A4-F8991DC8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3550D-B5CF-4D82-884E-00542924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01B0-7EAB-4157-9BAC-21585917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1FB7-381E-4C29-A2BF-61A059C1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DD65-0931-4B0E-9E13-CEFCE0D8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1006D-71FA-4659-AEE5-7A8E789A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94C5-22ED-4584-8AAE-1423AC8B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AD5D-7154-4C2D-92C2-903B0239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0AF1-33B1-4871-968E-B75362B1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0F1FF-1A4F-435B-9392-990CC7FE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1DF0-C668-4EE7-A0A0-A33B77E6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F381-2DEF-4BD3-B34D-61C66A2A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64DD-02C0-47F5-830B-9B636474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530F-2775-49A6-A3DE-30BFBB9D3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62F68-63B7-4E87-A084-CCB918FBB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875B6-A797-44D1-A8D4-9D18D464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0287-81A1-4F6B-94E9-A0DABBC5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F0470-A4F6-44CB-9635-25E32E07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FF42-3D9B-4C7E-8E49-527BCB2A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8615-C9A9-48C2-9CC7-550EF4FA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D9F43-DB78-42D0-9137-3DE1B49F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D0D2D-7AB0-4957-9705-00182656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8D769-82FA-49E5-883B-DD0880FAF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4F108-C506-46A0-ABBD-2B3A6C6A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CF382-6FA2-47CA-A988-3CCC052B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D036A-814C-4DF9-A692-8AAF28F6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5DD4-2136-4B3A-808B-37AF07F4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72F67-59A9-455A-B104-799D7422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EEAEE-4377-4192-A778-FC92FE4F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D1536-8675-4B17-AD47-9D6F5F1E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8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0F25F-B245-45B8-8A8B-39F76955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F951F-3A5B-4A94-A02B-BFCEE912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EFCFC-64B5-49C3-846E-EFD11C46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7FFA-75A9-445D-87C2-3BA2BAE7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13E4-A76A-42D7-99F9-63BB3E14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EFAA0-D501-4B21-BDC1-F2D16307D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79E9F-82AC-4186-AB41-3FC810A7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55EEE-3DF1-4E65-99EA-FD0AB7ED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47C6-E9DD-48B0-A7F7-E5D27928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8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593E-F2A5-4960-AC7B-9A6F0786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A861E-60A5-44A9-BB90-339E0D7FC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C3019-48DE-450B-ABE2-9C7F96DB6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B9DE-9013-4B1B-AD1F-AAA2A80D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7B083-D276-4799-9AC8-8F8D56D4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BCC9B-2AB4-4BD8-A802-4AC78845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75106-5DE4-41C8-84A0-7B0476C9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BEACA-6AC6-4FAD-8EED-AD524767A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52A2-1D74-4D0A-993A-0C1B5EEBD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0CEC-14C6-4832-9303-F6E2BC857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49D8-24BD-452F-94F0-A5F026060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ABD506A-90E0-44AF-BFD9-CC9653B81BB5}"/>
              </a:ext>
            </a:extLst>
          </p:cNvPr>
          <p:cNvSpPr/>
          <p:nvPr/>
        </p:nvSpPr>
        <p:spPr>
          <a:xfrm>
            <a:off x="7558481" y="676901"/>
            <a:ext cx="4225311" cy="50597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FC7CB0-0EC5-49FF-8A7F-84A27269B423}"/>
              </a:ext>
            </a:extLst>
          </p:cNvPr>
          <p:cNvSpPr/>
          <p:nvPr/>
        </p:nvSpPr>
        <p:spPr>
          <a:xfrm>
            <a:off x="3187815" y="676901"/>
            <a:ext cx="1870745" cy="50597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C029EF-1B48-46A6-B813-A4CEFEE47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3596"/>
              </p:ext>
            </p:extLst>
          </p:nvPr>
        </p:nvGraphicFramePr>
        <p:xfrm>
          <a:off x="153953" y="2384342"/>
          <a:ext cx="21166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FC22CF-85D1-4976-9650-90894BFF882E}"/>
              </a:ext>
            </a:extLst>
          </p:cNvPr>
          <p:cNvSpPr txBox="1"/>
          <p:nvPr/>
        </p:nvSpPr>
        <p:spPr>
          <a:xfrm>
            <a:off x="153953" y="2015010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mydf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FDF8F8-6CA5-4781-963D-9183388A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40417"/>
              </p:ext>
            </p:extLst>
          </p:nvPr>
        </p:nvGraphicFramePr>
        <p:xfrm>
          <a:off x="3320486" y="1073665"/>
          <a:ext cx="15875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850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949D0A-D433-4027-A754-2F7A2AC69DF3}"/>
              </a:ext>
            </a:extLst>
          </p:cNvPr>
          <p:cNvSpPr txBox="1"/>
          <p:nvPr/>
        </p:nvSpPr>
        <p:spPr>
          <a:xfrm>
            <a:off x="3320486" y="70433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C14729-C3C2-4F8F-A6E9-67220178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48035"/>
              </p:ext>
            </p:extLst>
          </p:nvPr>
        </p:nvGraphicFramePr>
        <p:xfrm>
          <a:off x="3320486" y="3722442"/>
          <a:ext cx="5291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07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2CBA4A-2555-4256-8B6A-6A9E0E0D1B8D}"/>
              </a:ext>
            </a:extLst>
          </p:cNvPr>
          <p:cNvSpPr txBox="1"/>
          <p:nvPr/>
        </p:nvSpPr>
        <p:spPr>
          <a:xfrm>
            <a:off x="3320486" y="33531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3E325F-79FC-443B-9221-5757348768FA}"/>
              </a:ext>
            </a:extLst>
          </p:cNvPr>
          <p:cNvCxnSpPr/>
          <p:nvPr/>
        </p:nvCxnSpPr>
        <p:spPr>
          <a:xfrm flipV="1">
            <a:off x="2168399" y="1529399"/>
            <a:ext cx="939567" cy="6040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93396D-06BC-44A8-902E-23F0C5614AEE}"/>
              </a:ext>
            </a:extLst>
          </p:cNvPr>
          <p:cNvCxnSpPr>
            <a:cxnSpLocks/>
          </p:cNvCxnSpPr>
          <p:nvPr/>
        </p:nvCxnSpPr>
        <p:spPr>
          <a:xfrm>
            <a:off x="2237521" y="4476859"/>
            <a:ext cx="870445" cy="6440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FD2B1F-7010-4636-8DAE-BEAB1976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39618"/>
              </p:ext>
            </p:extLst>
          </p:nvPr>
        </p:nvGraphicFramePr>
        <p:xfrm>
          <a:off x="7773059" y="1142175"/>
          <a:ext cx="15875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B764397-592C-4A3F-AC76-7B7C532319F4}"/>
              </a:ext>
            </a:extLst>
          </p:cNvPr>
          <p:cNvSpPr txBox="1"/>
          <p:nvPr/>
        </p:nvSpPr>
        <p:spPr>
          <a:xfrm>
            <a:off x="7773059" y="772843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train_X</a:t>
            </a:r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DA09D10-8193-4A24-997F-900D6976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9237"/>
              </p:ext>
            </p:extLst>
          </p:nvPr>
        </p:nvGraphicFramePr>
        <p:xfrm>
          <a:off x="7773059" y="3810231"/>
          <a:ext cx="5291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AD27852-7E7F-4526-B530-94D927CCC8B6}"/>
              </a:ext>
            </a:extLst>
          </p:cNvPr>
          <p:cNvSpPr txBox="1"/>
          <p:nvPr/>
        </p:nvSpPr>
        <p:spPr>
          <a:xfrm>
            <a:off x="7773059" y="3440899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train_Y</a:t>
            </a:r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CA6669C-38F0-4DB0-8285-C3589E6AF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58870"/>
              </p:ext>
            </p:extLst>
          </p:nvPr>
        </p:nvGraphicFramePr>
        <p:xfrm>
          <a:off x="9878596" y="1142175"/>
          <a:ext cx="15875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D9B5393-5B29-4B0A-B15A-A2C4E635E5B1}"/>
              </a:ext>
            </a:extLst>
          </p:cNvPr>
          <p:cNvSpPr txBox="1"/>
          <p:nvPr/>
        </p:nvSpPr>
        <p:spPr>
          <a:xfrm>
            <a:off x="9878596" y="772843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test_X</a:t>
            </a:r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7641ADE-BDF1-4F3D-AD5F-4BF93C5DC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35074"/>
              </p:ext>
            </p:extLst>
          </p:nvPr>
        </p:nvGraphicFramePr>
        <p:xfrm>
          <a:off x="9878596" y="3810231"/>
          <a:ext cx="5291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2FCEEAD-292D-48C5-82CF-484E8B445410}"/>
              </a:ext>
            </a:extLst>
          </p:cNvPr>
          <p:cNvSpPr txBox="1"/>
          <p:nvPr/>
        </p:nvSpPr>
        <p:spPr>
          <a:xfrm>
            <a:off x="9878596" y="3440899"/>
            <a:ext cx="76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test_Y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A621E-B987-4EAE-9DC3-B8FAD1049BF8}"/>
              </a:ext>
            </a:extLst>
          </p:cNvPr>
          <p:cNvCxnSpPr>
            <a:cxnSpLocks/>
          </p:cNvCxnSpPr>
          <p:nvPr/>
        </p:nvCxnSpPr>
        <p:spPr>
          <a:xfrm flipV="1">
            <a:off x="5282807" y="3298705"/>
            <a:ext cx="2180058" cy="47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E87153-AE9C-4FC1-BE2A-B62860F20FFD}"/>
              </a:ext>
            </a:extLst>
          </p:cNvPr>
          <p:cNvSpPr txBox="1"/>
          <p:nvPr/>
        </p:nvSpPr>
        <p:spPr>
          <a:xfrm>
            <a:off x="5390849" y="2743199"/>
            <a:ext cx="174259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train_test_split</a:t>
            </a:r>
            <a:r>
              <a:rPr lang="en-US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56E62-BDAF-4E07-9187-1C18B59A1C17}"/>
              </a:ext>
            </a:extLst>
          </p:cNvPr>
          <p:cNvSpPr txBox="1"/>
          <p:nvPr/>
        </p:nvSpPr>
        <p:spPr>
          <a:xfrm>
            <a:off x="1894197" y="1093679"/>
            <a:ext cx="104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 selection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26F118-7784-4D45-A9DF-4B5DDBEC9867}"/>
              </a:ext>
            </a:extLst>
          </p:cNvPr>
          <p:cNvSpPr txBox="1"/>
          <p:nvPr/>
        </p:nvSpPr>
        <p:spPr>
          <a:xfrm>
            <a:off x="1905232" y="4836005"/>
            <a:ext cx="104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 selection</a:t>
            </a:r>
          </a:p>
        </p:txBody>
      </p:sp>
    </p:spTree>
    <p:extLst>
      <p:ext uri="{BB962C8B-B14F-4D97-AF65-F5344CB8AC3E}">
        <p14:creationId xmlns:p14="http://schemas.microsoft.com/office/powerpoint/2010/main" val="355915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ABD506A-90E0-44AF-BFD9-CC9653B81BB5}"/>
              </a:ext>
            </a:extLst>
          </p:cNvPr>
          <p:cNvSpPr/>
          <p:nvPr/>
        </p:nvSpPr>
        <p:spPr>
          <a:xfrm>
            <a:off x="6567981" y="511612"/>
            <a:ext cx="4035703" cy="3314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FC7CB0-0EC5-49FF-8A7F-84A27269B423}"/>
              </a:ext>
            </a:extLst>
          </p:cNvPr>
          <p:cNvSpPr/>
          <p:nvPr/>
        </p:nvSpPr>
        <p:spPr>
          <a:xfrm>
            <a:off x="3103925" y="626965"/>
            <a:ext cx="1870745" cy="31613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C029EF-1B48-46A6-B813-A4CEFEE47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47875"/>
              </p:ext>
            </p:extLst>
          </p:nvPr>
        </p:nvGraphicFramePr>
        <p:xfrm>
          <a:off x="62295" y="1534930"/>
          <a:ext cx="21166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FC22CF-85D1-4976-9650-90894BFF882E}"/>
              </a:ext>
            </a:extLst>
          </p:cNvPr>
          <p:cNvSpPr txBox="1"/>
          <p:nvPr/>
        </p:nvSpPr>
        <p:spPr>
          <a:xfrm>
            <a:off x="62295" y="1225611"/>
            <a:ext cx="498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mydf</a:t>
            </a:r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FDF8F8-6CA5-4781-963D-9183388A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291689"/>
              </p:ext>
            </p:extLst>
          </p:nvPr>
        </p:nvGraphicFramePr>
        <p:xfrm>
          <a:off x="3236596" y="908376"/>
          <a:ext cx="158750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850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949D0A-D433-4027-A754-2F7A2AC69DF3}"/>
              </a:ext>
            </a:extLst>
          </p:cNvPr>
          <p:cNvSpPr txBox="1"/>
          <p:nvPr/>
        </p:nvSpPr>
        <p:spPr>
          <a:xfrm>
            <a:off x="3236596" y="626965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C14729-C3C2-4F8F-A6E9-67220178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2462"/>
              </p:ext>
            </p:extLst>
          </p:nvPr>
        </p:nvGraphicFramePr>
        <p:xfrm>
          <a:off x="3236596" y="2454076"/>
          <a:ext cx="529167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62176">
                <a:tc>
                  <a:txBody>
                    <a:bodyPr/>
                    <a:lstStyle/>
                    <a:p>
                      <a:r>
                        <a:rPr lang="en-US" sz="105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62176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62176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62176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62176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07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2CBA4A-2555-4256-8B6A-6A9E0E0D1B8D}"/>
              </a:ext>
            </a:extLst>
          </p:cNvPr>
          <p:cNvSpPr txBox="1"/>
          <p:nvPr/>
        </p:nvSpPr>
        <p:spPr>
          <a:xfrm>
            <a:off x="3236596" y="2202244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3E325F-79FC-443B-9221-5757348768FA}"/>
              </a:ext>
            </a:extLst>
          </p:cNvPr>
          <p:cNvCxnSpPr>
            <a:cxnSpLocks/>
          </p:cNvCxnSpPr>
          <p:nvPr/>
        </p:nvCxnSpPr>
        <p:spPr>
          <a:xfrm flipV="1">
            <a:off x="2274579" y="1364111"/>
            <a:ext cx="749497" cy="4337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93396D-06BC-44A8-902E-23F0C5614AEE}"/>
              </a:ext>
            </a:extLst>
          </p:cNvPr>
          <p:cNvCxnSpPr>
            <a:cxnSpLocks/>
          </p:cNvCxnSpPr>
          <p:nvPr/>
        </p:nvCxnSpPr>
        <p:spPr>
          <a:xfrm>
            <a:off x="2281674" y="2577910"/>
            <a:ext cx="671346" cy="390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FD2B1F-7010-4636-8DAE-BEAB1976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54822"/>
              </p:ext>
            </p:extLst>
          </p:nvPr>
        </p:nvGraphicFramePr>
        <p:xfrm>
          <a:off x="6832332" y="885303"/>
          <a:ext cx="158750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B764397-592C-4A3F-AC76-7B7C532319F4}"/>
              </a:ext>
            </a:extLst>
          </p:cNvPr>
          <p:cNvSpPr txBox="1"/>
          <p:nvPr/>
        </p:nvSpPr>
        <p:spPr>
          <a:xfrm>
            <a:off x="6782559" y="607554"/>
            <a:ext cx="6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train_X</a:t>
            </a:r>
            <a:endParaRPr lang="en-US" sz="1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DA09D10-8193-4A24-997F-900D6976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91214"/>
              </p:ext>
            </p:extLst>
          </p:nvPr>
        </p:nvGraphicFramePr>
        <p:xfrm>
          <a:off x="6832332" y="2618147"/>
          <a:ext cx="52916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AD27852-7E7F-4526-B530-94D927CCC8B6}"/>
              </a:ext>
            </a:extLst>
          </p:cNvPr>
          <p:cNvSpPr txBox="1"/>
          <p:nvPr/>
        </p:nvSpPr>
        <p:spPr>
          <a:xfrm>
            <a:off x="6782559" y="2340398"/>
            <a:ext cx="627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train_Y</a:t>
            </a: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CA6669C-38F0-4DB0-8285-C3589E6AF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77414"/>
              </p:ext>
            </p:extLst>
          </p:nvPr>
        </p:nvGraphicFramePr>
        <p:xfrm>
          <a:off x="8737827" y="885303"/>
          <a:ext cx="15875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D9B5393-5B29-4B0A-B15A-A2C4E635E5B1}"/>
              </a:ext>
            </a:extLst>
          </p:cNvPr>
          <p:cNvSpPr txBox="1"/>
          <p:nvPr/>
        </p:nvSpPr>
        <p:spPr>
          <a:xfrm>
            <a:off x="8737827" y="607554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test_X</a:t>
            </a:r>
            <a:endParaRPr lang="en-US" sz="12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7641ADE-BDF1-4F3D-AD5F-4BF93C5DC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6623"/>
              </p:ext>
            </p:extLst>
          </p:nvPr>
        </p:nvGraphicFramePr>
        <p:xfrm>
          <a:off x="8737827" y="2618147"/>
          <a:ext cx="5291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2FCEEAD-292D-48C5-82CF-484E8B445410}"/>
              </a:ext>
            </a:extLst>
          </p:cNvPr>
          <p:cNvSpPr txBox="1"/>
          <p:nvPr/>
        </p:nvSpPr>
        <p:spPr>
          <a:xfrm>
            <a:off x="8737827" y="2340398"/>
            <a:ext cx="574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test_Y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A621E-B987-4EAE-9DC3-B8FAD1049BF8}"/>
              </a:ext>
            </a:extLst>
          </p:cNvPr>
          <p:cNvCxnSpPr>
            <a:cxnSpLocks/>
          </p:cNvCxnSpPr>
          <p:nvPr/>
        </p:nvCxnSpPr>
        <p:spPr>
          <a:xfrm flipV="1">
            <a:off x="5088448" y="2309754"/>
            <a:ext cx="1399684" cy="30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E87153-AE9C-4FC1-BE2A-B62860F20FFD}"/>
              </a:ext>
            </a:extLst>
          </p:cNvPr>
          <p:cNvSpPr txBox="1"/>
          <p:nvPr/>
        </p:nvSpPr>
        <p:spPr>
          <a:xfrm>
            <a:off x="5088448" y="1848138"/>
            <a:ext cx="122168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56E62-BDAF-4E07-9187-1C18B59A1C17}"/>
              </a:ext>
            </a:extLst>
          </p:cNvPr>
          <p:cNvSpPr txBox="1"/>
          <p:nvPr/>
        </p:nvSpPr>
        <p:spPr>
          <a:xfrm>
            <a:off x="2329868" y="1909694"/>
            <a:ext cx="1046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Column selection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0CCA0A5-5A00-4F51-A9D5-74D0821BE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170634"/>
              </p:ext>
            </p:extLst>
          </p:nvPr>
        </p:nvGraphicFramePr>
        <p:xfrm>
          <a:off x="62295" y="4746974"/>
          <a:ext cx="21166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52916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3A20E1C-3C36-4B26-AA14-0A289E4223A0}"/>
              </a:ext>
            </a:extLst>
          </p:cNvPr>
          <p:cNvSpPr txBox="1"/>
          <p:nvPr/>
        </p:nvSpPr>
        <p:spPr>
          <a:xfrm>
            <a:off x="62295" y="4437655"/>
            <a:ext cx="498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mydf</a:t>
            </a:r>
            <a:endParaRPr lang="en-US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701605-0439-42FC-9B9A-137002EFE4D0}"/>
              </a:ext>
            </a:extLst>
          </p:cNvPr>
          <p:cNvCxnSpPr>
            <a:cxnSpLocks/>
          </p:cNvCxnSpPr>
          <p:nvPr/>
        </p:nvCxnSpPr>
        <p:spPr>
          <a:xfrm>
            <a:off x="2527882" y="5445320"/>
            <a:ext cx="3960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FDE2C8-CFEC-46A9-9CD5-7880F705772A}"/>
              </a:ext>
            </a:extLst>
          </p:cNvPr>
          <p:cNvSpPr txBox="1"/>
          <p:nvPr/>
        </p:nvSpPr>
        <p:spPr>
          <a:xfrm>
            <a:off x="4294122" y="4995799"/>
            <a:ext cx="122168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CA0B2B-2EAF-4D94-8018-C2B7E51A6E70}"/>
              </a:ext>
            </a:extLst>
          </p:cNvPr>
          <p:cNvSpPr/>
          <p:nvPr/>
        </p:nvSpPr>
        <p:spPr>
          <a:xfrm>
            <a:off x="6567981" y="4286175"/>
            <a:ext cx="4035703" cy="2020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6DD77EB-1F78-41DF-AD63-5584AEE32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4021"/>
              </p:ext>
            </p:extLst>
          </p:nvPr>
        </p:nvGraphicFramePr>
        <p:xfrm>
          <a:off x="6832332" y="4806049"/>
          <a:ext cx="175739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9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439349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439349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439349">
                  <a:extLst>
                    <a:ext uri="{9D8B030D-6E8A-4147-A177-3AD203B41FA5}">
                      <a16:colId xmlns:a16="http://schemas.microsoft.com/office/drawing/2014/main" val="397390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4725461-6881-4785-9526-0469AECCF353}"/>
              </a:ext>
            </a:extLst>
          </p:cNvPr>
          <p:cNvSpPr txBox="1"/>
          <p:nvPr/>
        </p:nvSpPr>
        <p:spPr>
          <a:xfrm>
            <a:off x="6782559" y="4528300"/>
            <a:ext cx="678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train_df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18DC6F-E5CF-4F80-B0C5-A1786C8F5875}"/>
              </a:ext>
            </a:extLst>
          </p:cNvPr>
          <p:cNvSpPr txBox="1"/>
          <p:nvPr/>
        </p:nvSpPr>
        <p:spPr>
          <a:xfrm>
            <a:off x="8737827" y="4528300"/>
            <a:ext cx="625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test_df</a:t>
            </a:r>
            <a:endParaRPr lang="en-US" sz="1200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9A9ABA1-5810-4A84-B4FE-3BF9C5DFB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92200"/>
              </p:ext>
            </p:extLst>
          </p:nvPr>
        </p:nvGraphicFramePr>
        <p:xfrm>
          <a:off x="8737827" y="4811590"/>
          <a:ext cx="17573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9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439349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439349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439349">
                  <a:extLst>
                    <a:ext uri="{9D8B030D-6E8A-4147-A177-3AD203B41FA5}">
                      <a16:colId xmlns:a16="http://schemas.microsoft.com/office/drawing/2014/main" val="397390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DD29558-490F-4CD2-B839-26DDFB82CA9E}"/>
              </a:ext>
            </a:extLst>
          </p:cNvPr>
          <p:cNvSpPr txBox="1"/>
          <p:nvPr/>
        </p:nvSpPr>
        <p:spPr>
          <a:xfrm>
            <a:off x="62295" y="64131"/>
            <a:ext cx="1054138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scikit</a:t>
            </a:r>
            <a:r>
              <a:rPr lang="en-US" dirty="0">
                <a:solidFill>
                  <a:schemeClr val="bg1"/>
                </a:solidFill>
              </a:rPr>
              <a:t>-learn, splitting data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0809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112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Keh Soon Yong</dc:creator>
  <cp:lastModifiedBy>Keh Soon Yong</cp:lastModifiedBy>
  <cp:revision>4</cp:revision>
  <dcterms:created xsi:type="dcterms:W3CDTF">2018-06-10T02:43:58Z</dcterms:created>
  <dcterms:modified xsi:type="dcterms:W3CDTF">2018-06-10T03:25:13Z</dcterms:modified>
</cp:coreProperties>
</file>