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832E-3C13-4077-950C-965255E5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46949-0FEE-42DD-B9CD-B59CB4BF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079C-8904-4CB4-A911-BC0259DB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621E-1B9E-488E-ABF2-57E6811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2EB2-A2B9-4F6D-9B98-490873D9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9752-5C10-4C97-B0CF-3142464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749F-B466-4F27-B432-BB26A96F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34D8-94EE-46CA-AE58-C9233C96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E18E-4065-4563-AB67-446B62E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1446-3C88-4A59-A4BD-AD5AA7C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25664-04C2-4972-925A-6D3FF118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E4DB-704C-4A88-AE23-B750D2DD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6D62-7A9F-4CF9-8585-40AB6F2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12DB-8447-4FA3-A0A4-F8991DC8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550D-B5CF-4D82-884E-00542924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01B0-7EAB-4157-9BAC-21585917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1FB7-381E-4C29-A2BF-61A059C1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DD65-0931-4B0E-9E13-CEFCE0D8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006D-71FA-4659-AEE5-7A8E789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94C5-22ED-4584-8AAE-1423AC8B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AD5D-7154-4C2D-92C2-903B0239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0AF1-33B1-4871-968E-B75362B1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F1FF-1A4F-435B-9392-990CC7FE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1DF0-C668-4EE7-A0A0-A33B77E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F381-2DEF-4BD3-B34D-61C66A2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64DD-02C0-47F5-830B-9B63647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30F-2775-49A6-A3DE-30BFBB9D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2F68-63B7-4E87-A084-CCB918FB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75B6-A797-44D1-A8D4-9D18D464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0287-81A1-4F6B-94E9-A0DABBC5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0470-A4F6-44CB-9635-25E32E07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FF42-3D9B-4C7E-8E49-527BCB2A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8615-C9A9-48C2-9CC7-550EF4FA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9F43-DB78-42D0-9137-3DE1B49F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D0D2D-7AB0-4957-9705-00182656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8D769-82FA-49E5-883B-DD0880FAF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4F108-C506-46A0-ABBD-2B3A6C6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F382-6FA2-47CA-A988-3CCC052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D036A-814C-4DF9-A692-8AAF28F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5DD4-2136-4B3A-808B-37AF07F4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72F67-59A9-455A-B104-799D7422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EEAEE-4377-4192-A778-FC92FE4F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D1536-8675-4B17-AD47-9D6F5F1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0F25F-B245-45B8-8A8B-39F76955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951F-3A5B-4A94-A02B-BFCEE912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FCFC-64B5-49C3-846E-EFD11C46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7FFA-75A9-445D-87C2-3BA2BAE7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13E4-A76A-42D7-99F9-63BB3E14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FAA0-D501-4B21-BDC1-F2D1630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9E9F-82AC-4186-AB41-3FC810A7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5EEE-3DF1-4E65-99EA-FD0AB7ED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47C6-E9DD-48B0-A7F7-E5D2792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593E-F2A5-4960-AC7B-9A6F0786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A861E-60A5-44A9-BB90-339E0D7F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C3019-48DE-450B-ABE2-9C7F96DB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B9DE-9013-4B1B-AD1F-AAA2A80D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B083-D276-4799-9AC8-8F8D56D4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CC9B-2AB4-4BD8-A802-4AC7884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75106-5DE4-41C8-84A0-7B0476C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EACA-6AC6-4FAD-8EED-AD524767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52A2-1D74-4D0A-993A-0C1B5EEB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1A98-D711-4E89-A222-B1C5DF80FA8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0CEC-14C6-4832-9303-F6E2BC85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49D8-24BD-452F-94F0-A5F026060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87F5C90-7FAF-48A6-9F4E-77477CBF855A}"/>
              </a:ext>
            </a:extLst>
          </p:cNvPr>
          <p:cNvSpPr/>
          <p:nvPr/>
        </p:nvSpPr>
        <p:spPr>
          <a:xfrm>
            <a:off x="4728487" y="2454323"/>
            <a:ext cx="1752118" cy="1131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4728487" y="903548"/>
            <a:ext cx="1752118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2019988" y="1368693"/>
            <a:ext cx="1677497" cy="165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C029EF-1B48-46A6-B813-A4CEFEE4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6930"/>
              </p:ext>
            </p:extLst>
          </p:nvPr>
        </p:nvGraphicFramePr>
        <p:xfrm>
          <a:off x="46851" y="1612175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22CF-85D1-4976-9650-90894BFF882E}"/>
              </a:ext>
            </a:extLst>
          </p:cNvPr>
          <p:cNvSpPr txBox="1"/>
          <p:nvPr/>
        </p:nvSpPr>
        <p:spPr>
          <a:xfrm>
            <a:off x="0" y="1302963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mydf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23301"/>
              </p:ext>
            </p:extLst>
          </p:nvPr>
        </p:nvGraphicFramePr>
        <p:xfrm>
          <a:off x="2102473" y="1650104"/>
          <a:ext cx="105599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2102473" y="13686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8375"/>
              </p:ext>
            </p:extLst>
          </p:nvPr>
        </p:nvGraphicFramePr>
        <p:xfrm>
          <a:off x="3245645" y="1648008"/>
          <a:ext cx="35199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3245645" y="13961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325F-79FC-443B-9221-5757348768FA}"/>
              </a:ext>
            </a:extLst>
          </p:cNvPr>
          <p:cNvCxnSpPr>
            <a:cxnSpLocks/>
          </p:cNvCxnSpPr>
          <p:nvPr/>
        </p:nvCxnSpPr>
        <p:spPr>
          <a:xfrm>
            <a:off x="1470389" y="1875138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82264"/>
              </p:ext>
            </p:extLst>
          </p:nvPr>
        </p:nvGraphicFramePr>
        <p:xfrm>
          <a:off x="4815667" y="1241672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4765894" y="963923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1475"/>
              </p:ext>
            </p:extLst>
          </p:nvPr>
        </p:nvGraphicFramePr>
        <p:xfrm>
          <a:off x="5903218" y="1255553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5853445" y="977804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49372"/>
              </p:ext>
            </p:extLst>
          </p:nvPr>
        </p:nvGraphicFramePr>
        <p:xfrm>
          <a:off x="4847648" y="2917612"/>
          <a:ext cx="9679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4847648" y="263986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74595"/>
              </p:ext>
            </p:extLst>
          </p:nvPr>
        </p:nvGraphicFramePr>
        <p:xfrm>
          <a:off x="5946293" y="2917612"/>
          <a:ext cx="3226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5946293" y="2639863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3766507" y="2365329"/>
            <a:ext cx="899037" cy="19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3771591" y="1789475"/>
            <a:ext cx="89395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56E62-BDAF-4E07-9187-1C18B59A1C17}"/>
              </a:ext>
            </a:extLst>
          </p:cNvPr>
          <p:cNvSpPr txBox="1"/>
          <p:nvPr/>
        </p:nvSpPr>
        <p:spPr>
          <a:xfrm>
            <a:off x="1372306" y="1997156"/>
            <a:ext cx="70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Column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46850" y="64131"/>
            <a:ext cx="1064141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: splitting data for machine learning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3485C-0917-4B31-9035-C14879105A33}"/>
              </a:ext>
            </a:extLst>
          </p:cNvPr>
          <p:cNvCxnSpPr>
            <a:cxnSpLocks/>
          </p:cNvCxnSpPr>
          <p:nvPr/>
        </p:nvCxnSpPr>
        <p:spPr>
          <a:xfrm>
            <a:off x="6550447" y="1852232"/>
            <a:ext cx="6795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50F59C-8FFC-4737-8D16-9B33CC7D3F38}"/>
              </a:ext>
            </a:extLst>
          </p:cNvPr>
          <p:cNvCxnSpPr>
            <a:cxnSpLocks/>
          </p:cNvCxnSpPr>
          <p:nvPr/>
        </p:nvCxnSpPr>
        <p:spPr>
          <a:xfrm flipV="1">
            <a:off x="6594779" y="2094358"/>
            <a:ext cx="679506" cy="854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5D221A-F7DE-43B2-94DA-CA89BB2EE02C}"/>
              </a:ext>
            </a:extLst>
          </p:cNvPr>
          <p:cNvSpPr txBox="1"/>
          <p:nvPr/>
        </p:nvSpPr>
        <p:spPr>
          <a:xfrm>
            <a:off x="6550447" y="977791"/>
            <a:ext cx="679506" cy="577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Create A Model</a:t>
            </a:r>
          </a:p>
          <a:p>
            <a:pPr algn="ctr"/>
            <a:r>
              <a:rPr lang="en-US" sz="1050" dirty="0"/>
              <a:t>.fit()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F3E26-5D1C-427F-9090-3E11ED5E86FF}"/>
              </a:ext>
            </a:extLst>
          </p:cNvPr>
          <p:cNvSpPr/>
          <p:nvPr/>
        </p:nvSpPr>
        <p:spPr>
          <a:xfrm>
            <a:off x="8495125" y="953882"/>
            <a:ext cx="707727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D9B02-151A-4B55-8C9C-5A1657E99641}"/>
              </a:ext>
            </a:extLst>
          </p:cNvPr>
          <p:cNvSpPr txBox="1"/>
          <p:nvPr/>
        </p:nvSpPr>
        <p:spPr>
          <a:xfrm>
            <a:off x="46849" y="501564"/>
            <a:ext cx="676244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 Processing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0C3A2F-2682-405E-A2CA-9ED7CE57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1374"/>
              </p:ext>
            </p:extLst>
          </p:nvPr>
        </p:nvGraphicFramePr>
        <p:xfrm>
          <a:off x="8710093" y="1291256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09D9CEA-6EAD-41EA-A80F-F2186B0B7C1F}"/>
              </a:ext>
            </a:extLst>
          </p:cNvPr>
          <p:cNvSpPr txBox="1"/>
          <p:nvPr/>
        </p:nvSpPr>
        <p:spPr>
          <a:xfrm>
            <a:off x="8558812" y="1013507"/>
            <a:ext cx="66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r>
              <a:rPr lang="en-US" sz="12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8486C8-0079-4270-84B2-03F1F9EA902D}"/>
              </a:ext>
            </a:extLst>
          </p:cNvPr>
          <p:cNvSpPr/>
          <p:nvPr/>
        </p:nvSpPr>
        <p:spPr>
          <a:xfrm>
            <a:off x="7320785" y="1612175"/>
            <a:ext cx="662730" cy="4362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7695F4-EC17-47CD-82C2-86B8A9430A17}"/>
              </a:ext>
            </a:extLst>
          </p:cNvPr>
          <p:cNvCxnSpPr>
            <a:cxnSpLocks/>
          </p:cNvCxnSpPr>
          <p:nvPr/>
        </p:nvCxnSpPr>
        <p:spPr>
          <a:xfrm>
            <a:off x="8057199" y="1826729"/>
            <a:ext cx="4263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93B779-54AE-48B5-8CD8-37713F6461A4}"/>
              </a:ext>
            </a:extLst>
          </p:cNvPr>
          <p:cNvSpPr txBox="1"/>
          <p:nvPr/>
        </p:nvSpPr>
        <p:spPr>
          <a:xfrm rot="16200000">
            <a:off x="7840117" y="1114273"/>
            <a:ext cx="752571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.predict()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45B4D2-42F1-4DF7-8ABA-058A9ED93212}"/>
              </a:ext>
            </a:extLst>
          </p:cNvPr>
          <p:cNvSpPr/>
          <p:nvPr/>
        </p:nvSpPr>
        <p:spPr>
          <a:xfrm>
            <a:off x="9696637" y="953882"/>
            <a:ext cx="1003166" cy="14114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D0E7A5-31CD-434A-9AE1-D111ACF0BC25}"/>
              </a:ext>
            </a:extLst>
          </p:cNvPr>
          <p:cNvCxnSpPr>
            <a:cxnSpLocks/>
          </p:cNvCxnSpPr>
          <p:nvPr/>
        </p:nvCxnSpPr>
        <p:spPr>
          <a:xfrm>
            <a:off x="9310443" y="2242985"/>
            <a:ext cx="3746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8D19805-D2ED-4184-9BD2-F2F6DE2D6BE0}"/>
              </a:ext>
            </a:extLst>
          </p:cNvPr>
          <p:cNvSpPr/>
          <p:nvPr/>
        </p:nvSpPr>
        <p:spPr>
          <a:xfrm>
            <a:off x="8495125" y="2515253"/>
            <a:ext cx="707727" cy="1070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3B6A3AB3-286C-4C3E-937A-90473EE5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2828"/>
              </p:ext>
            </p:extLst>
          </p:nvPr>
        </p:nvGraphicFramePr>
        <p:xfrm>
          <a:off x="8710093" y="2874994"/>
          <a:ext cx="322645" cy="518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89BD32C-64BA-4793-B6B9-E81485186A4C}"/>
              </a:ext>
            </a:extLst>
          </p:cNvPr>
          <p:cNvSpPr txBox="1"/>
          <p:nvPr/>
        </p:nvSpPr>
        <p:spPr>
          <a:xfrm>
            <a:off x="8558812" y="2597245"/>
            <a:ext cx="614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r>
              <a:rPr lang="en-US" sz="1200" dirty="0"/>
              <a:t>’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CA37DD-1929-462A-A0F6-1BDDAA1C2D72}"/>
              </a:ext>
            </a:extLst>
          </p:cNvPr>
          <p:cNvCxnSpPr>
            <a:cxnSpLocks/>
          </p:cNvCxnSpPr>
          <p:nvPr/>
        </p:nvCxnSpPr>
        <p:spPr>
          <a:xfrm>
            <a:off x="7983515" y="2142932"/>
            <a:ext cx="426386" cy="77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19DD959-FE5C-4E50-A901-DE368DF158D7}"/>
              </a:ext>
            </a:extLst>
          </p:cNvPr>
          <p:cNvSpPr/>
          <p:nvPr/>
        </p:nvSpPr>
        <p:spPr>
          <a:xfrm>
            <a:off x="9696637" y="2467431"/>
            <a:ext cx="1003166" cy="11186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E0CF74-7AE8-44DF-BDCB-84C18176082A}"/>
              </a:ext>
            </a:extLst>
          </p:cNvPr>
          <p:cNvCxnSpPr>
            <a:cxnSpLocks/>
          </p:cNvCxnSpPr>
          <p:nvPr/>
        </p:nvCxnSpPr>
        <p:spPr>
          <a:xfrm>
            <a:off x="9310443" y="3393154"/>
            <a:ext cx="3159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D7B881-8734-49A6-AA64-C0CAD6DC6846}"/>
              </a:ext>
            </a:extLst>
          </p:cNvPr>
          <p:cNvSpPr txBox="1"/>
          <p:nvPr/>
        </p:nvSpPr>
        <p:spPr>
          <a:xfrm>
            <a:off x="6879142" y="503783"/>
            <a:ext cx="3820661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0EBA96-90FD-45F0-AEEE-6451925B1E44}"/>
              </a:ext>
            </a:extLst>
          </p:cNvPr>
          <p:cNvSpPr/>
          <p:nvPr/>
        </p:nvSpPr>
        <p:spPr>
          <a:xfrm>
            <a:off x="4728487" y="3672542"/>
            <a:ext cx="1752118" cy="1501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8A12B21-776A-45B3-90DE-2CA63EDE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5133"/>
              </p:ext>
            </p:extLst>
          </p:nvPr>
        </p:nvGraphicFramePr>
        <p:xfrm>
          <a:off x="4815667" y="4010666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7ABF9CBC-1D29-4FF6-909E-3D57C5682781}"/>
              </a:ext>
            </a:extLst>
          </p:cNvPr>
          <p:cNvSpPr txBox="1"/>
          <p:nvPr/>
        </p:nvSpPr>
        <p:spPr>
          <a:xfrm>
            <a:off x="4765894" y="3732917"/>
            <a:ext cx="92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unknown_X</a:t>
            </a:r>
            <a:endParaRPr lang="en-US" sz="1200" dirty="0"/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58278E7-9A83-454B-B644-EC91BE8E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15320"/>
              </p:ext>
            </p:extLst>
          </p:nvPr>
        </p:nvGraphicFramePr>
        <p:xfrm>
          <a:off x="5903218" y="4024547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08536D83-9286-4EE8-B359-1E9CC966D4E2}"/>
              </a:ext>
            </a:extLst>
          </p:cNvPr>
          <p:cNvSpPr txBox="1"/>
          <p:nvPr/>
        </p:nvSpPr>
        <p:spPr>
          <a:xfrm>
            <a:off x="5635331" y="3730020"/>
            <a:ext cx="919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unknown_Y</a:t>
            </a:r>
            <a:endParaRPr lang="en-US" sz="12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9F3004-7216-4F3D-A998-8C223A44185E}"/>
              </a:ext>
            </a:extLst>
          </p:cNvPr>
          <p:cNvSpPr/>
          <p:nvPr/>
        </p:nvSpPr>
        <p:spPr>
          <a:xfrm>
            <a:off x="8483585" y="3713054"/>
            <a:ext cx="707727" cy="1501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754DB0EB-B3CE-4ECB-B8F1-C5756B51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06558"/>
              </p:ext>
            </p:extLst>
          </p:nvPr>
        </p:nvGraphicFramePr>
        <p:xfrm>
          <a:off x="8698553" y="4050429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6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3949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AAD28578-9443-4DDB-A778-756392A545A5}"/>
              </a:ext>
            </a:extLst>
          </p:cNvPr>
          <p:cNvSpPr txBox="1"/>
          <p:nvPr/>
        </p:nvSpPr>
        <p:spPr>
          <a:xfrm>
            <a:off x="8547272" y="3772680"/>
            <a:ext cx="960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unknown_Y</a:t>
            </a:r>
            <a:r>
              <a:rPr lang="en-US" sz="1200" dirty="0"/>
              <a:t>’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FDE421-BF8E-42ED-A0DA-DCFD98277332}"/>
              </a:ext>
            </a:extLst>
          </p:cNvPr>
          <p:cNvSpPr/>
          <p:nvPr/>
        </p:nvSpPr>
        <p:spPr>
          <a:xfrm>
            <a:off x="9685097" y="3772680"/>
            <a:ext cx="1003166" cy="14421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977854-D83D-49E6-8244-F6046D390978}"/>
              </a:ext>
            </a:extLst>
          </p:cNvPr>
          <p:cNvCxnSpPr>
            <a:cxnSpLocks/>
          </p:cNvCxnSpPr>
          <p:nvPr/>
        </p:nvCxnSpPr>
        <p:spPr>
          <a:xfrm>
            <a:off x="9298903" y="5031612"/>
            <a:ext cx="3159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D18D15-CE4C-4BCD-A89A-77D993740CB2}"/>
              </a:ext>
            </a:extLst>
          </p:cNvPr>
          <p:cNvCxnSpPr>
            <a:cxnSpLocks/>
          </p:cNvCxnSpPr>
          <p:nvPr/>
        </p:nvCxnSpPr>
        <p:spPr>
          <a:xfrm flipV="1">
            <a:off x="6541586" y="2128232"/>
            <a:ext cx="883049" cy="2217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EA3381-AE73-4752-B0B0-3E874D1DC01D}"/>
              </a:ext>
            </a:extLst>
          </p:cNvPr>
          <p:cNvCxnSpPr>
            <a:cxnSpLocks/>
          </p:cNvCxnSpPr>
          <p:nvPr/>
        </p:nvCxnSpPr>
        <p:spPr>
          <a:xfrm>
            <a:off x="7872704" y="2222937"/>
            <a:ext cx="515994" cy="1963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C8BC852-A4EB-4CA7-BEE4-885665CB5DDA}"/>
              </a:ext>
            </a:extLst>
          </p:cNvPr>
          <p:cNvCxnSpPr>
            <a:cxnSpLocks/>
            <a:stCxn id="20" idx="2"/>
            <a:endCxn id="57" idx="2"/>
          </p:cNvCxnSpPr>
          <p:nvPr/>
        </p:nvCxnSpPr>
        <p:spPr>
          <a:xfrm rot="5400000" flipH="1" flipV="1">
            <a:off x="7468206" y="2032563"/>
            <a:ext cx="42618" cy="2763800"/>
          </a:xfrm>
          <a:prstGeom prst="bentConnector3">
            <a:avLst>
              <a:gd name="adj1" fmla="val -22144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C67DD8C-1D61-47DD-880F-D20DB598762A}"/>
              </a:ext>
            </a:extLst>
          </p:cNvPr>
          <p:cNvCxnSpPr>
            <a:cxnSpLocks/>
            <a:stCxn id="16" idx="2"/>
            <a:endCxn id="47" idx="2"/>
          </p:cNvCxnSpPr>
          <p:nvPr/>
        </p:nvCxnSpPr>
        <p:spPr>
          <a:xfrm rot="16200000" flipH="1">
            <a:off x="7450126" y="906286"/>
            <a:ext cx="35703" cy="2806875"/>
          </a:xfrm>
          <a:prstGeom prst="bentConnector3">
            <a:avLst>
              <a:gd name="adj1" fmla="val 24685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770F090-87B8-4907-88F8-2A1FCAB3E40B}"/>
              </a:ext>
            </a:extLst>
          </p:cNvPr>
          <p:cNvCxnSpPr>
            <a:cxnSpLocks/>
            <a:stCxn id="84" idx="2"/>
            <a:endCxn id="87" idx="2"/>
          </p:cNvCxnSpPr>
          <p:nvPr/>
        </p:nvCxnSpPr>
        <p:spPr>
          <a:xfrm rot="16200000" flipH="1">
            <a:off x="7449266" y="3676140"/>
            <a:ext cx="25882" cy="2795335"/>
          </a:xfrm>
          <a:prstGeom prst="bentConnector3">
            <a:avLst>
              <a:gd name="adj1" fmla="val 59428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919150F-051F-4828-A5AD-5321C84B31A4}"/>
              </a:ext>
            </a:extLst>
          </p:cNvPr>
          <p:cNvSpPr/>
          <p:nvPr/>
        </p:nvSpPr>
        <p:spPr>
          <a:xfrm>
            <a:off x="5297150" y="5924050"/>
            <a:ext cx="1496849" cy="915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7F5C90-7FAF-48A6-9F4E-77477CBF855A}"/>
              </a:ext>
            </a:extLst>
          </p:cNvPr>
          <p:cNvSpPr/>
          <p:nvPr/>
        </p:nvSpPr>
        <p:spPr>
          <a:xfrm>
            <a:off x="5296623" y="2454323"/>
            <a:ext cx="1752118" cy="1131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5296623" y="903548"/>
            <a:ext cx="1752118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2588124" y="1368693"/>
            <a:ext cx="1677497" cy="165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C029EF-1B48-46A6-B813-A4CEFEE47E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713" y="1612175"/>
          <a:ext cx="161768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1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22CF-85D1-4976-9650-90894BFF882E}"/>
              </a:ext>
            </a:extLst>
          </p:cNvPr>
          <p:cNvSpPr txBox="1"/>
          <p:nvPr/>
        </p:nvSpPr>
        <p:spPr>
          <a:xfrm>
            <a:off x="0" y="1302856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mydf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70609" y="1650104"/>
          <a:ext cx="105599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2670609" y="13686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3781" y="1648008"/>
          <a:ext cx="35199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3813781" y="13961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325F-79FC-443B-9221-5757348768FA}"/>
              </a:ext>
            </a:extLst>
          </p:cNvPr>
          <p:cNvCxnSpPr>
            <a:cxnSpLocks/>
          </p:cNvCxnSpPr>
          <p:nvPr/>
        </p:nvCxnSpPr>
        <p:spPr>
          <a:xfrm>
            <a:off x="1816015" y="1875138"/>
            <a:ext cx="703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3803" y="1241672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5334030" y="963923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71354" y="1255553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6421581" y="977804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5784" y="2783388"/>
          <a:ext cx="9679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5415784" y="2505639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14429" y="2783388"/>
          <a:ext cx="3226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6514429" y="2505639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4334643" y="2365329"/>
            <a:ext cx="899037" cy="19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4339727" y="1789475"/>
            <a:ext cx="89395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56E62-BDAF-4E07-9187-1C18B59A1C17}"/>
              </a:ext>
            </a:extLst>
          </p:cNvPr>
          <p:cNvSpPr txBox="1"/>
          <p:nvPr/>
        </p:nvSpPr>
        <p:spPr>
          <a:xfrm>
            <a:off x="1789194" y="1941106"/>
            <a:ext cx="1046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Column selection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0CCA0A5-5A00-4F51-A9D5-74D0821BE7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008" y="4994493"/>
          <a:ext cx="161768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1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3A20E1C-3C36-4B26-AA14-0A289E4223A0}"/>
              </a:ext>
            </a:extLst>
          </p:cNvPr>
          <p:cNvSpPr txBox="1"/>
          <p:nvPr/>
        </p:nvSpPr>
        <p:spPr>
          <a:xfrm>
            <a:off x="62295" y="4685174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mydf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701605-0439-42FC-9B9A-137002EFE4D0}"/>
              </a:ext>
            </a:extLst>
          </p:cNvPr>
          <p:cNvCxnSpPr>
            <a:cxnSpLocks/>
          </p:cNvCxnSpPr>
          <p:nvPr/>
        </p:nvCxnSpPr>
        <p:spPr>
          <a:xfrm>
            <a:off x="2131613" y="5692839"/>
            <a:ext cx="271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FDE2C8-CFEC-46A9-9CD5-7880F705772A}"/>
              </a:ext>
            </a:extLst>
          </p:cNvPr>
          <p:cNvSpPr txBox="1"/>
          <p:nvPr/>
        </p:nvSpPr>
        <p:spPr>
          <a:xfrm>
            <a:off x="2667059" y="5326466"/>
            <a:ext cx="122168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CA0B2B-2EAF-4D94-8018-C2B7E51A6E70}"/>
              </a:ext>
            </a:extLst>
          </p:cNvPr>
          <p:cNvSpPr/>
          <p:nvPr/>
        </p:nvSpPr>
        <p:spPr>
          <a:xfrm>
            <a:off x="5296623" y="4477169"/>
            <a:ext cx="1497376" cy="1399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6DD77EB-1F78-41DF-AD63-5584AEE322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3645" y="4730456"/>
          <a:ext cx="12823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4725461-6881-4785-9526-0469AECCF353}"/>
              </a:ext>
            </a:extLst>
          </p:cNvPr>
          <p:cNvSpPr txBox="1"/>
          <p:nvPr/>
        </p:nvSpPr>
        <p:spPr>
          <a:xfrm>
            <a:off x="5343874" y="4452707"/>
            <a:ext cx="67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train_df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18DC6F-E5CF-4F80-B0C5-A1786C8F5875}"/>
              </a:ext>
            </a:extLst>
          </p:cNvPr>
          <p:cNvSpPr txBox="1"/>
          <p:nvPr/>
        </p:nvSpPr>
        <p:spPr>
          <a:xfrm>
            <a:off x="5397030" y="5924049"/>
            <a:ext cx="6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test_df</a:t>
            </a:r>
            <a:endParaRPr lang="en-US" sz="12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9A9ABA1-5810-4A84-B4FE-3BF9C5DFBB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7028" y="6207339"/>
          <a:ext cx="12823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102713" y="64131"/>
            <a:ext cx="1137381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: splitting data for machine learning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3485C-0917-4B31-9035-C14879105A33}"/>
              </a:ext>
            </a:extLst>
          </p:cNvPr>
          <p:cNvCxnSpPr>
            <a:cxnSpLocks/>
          </p:cNvCxnSpPr>
          <p:nvPr/>
        </p:nvCxnSpPr>
        <p:spPr>
          <a:xfrm>
            <a:off x="7118583" y="1852232"/>
            <a:ext cx="6795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50F59C-8FFC-4737-8D16-9B33CC7D3F38}"/>
              </a:ext>
            </a:extLst>
          </p:cNvPr>
          <p:cNvCxnSpPr>
            <a:cxnSpLocks/>
          </p:cNvCxnSpPr>
          <p:nvPr/>
        </p:nvCxnSpPr>
        <p:spPr>
          <a:xfrm flipV="1">
            <a:off x="7162915" y="2094358"/>
            <a:ext cx="679506" cy="854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5D221A-F7DE-43B2-94DA-CA89BB2EE02C}"/>
              </a:ext>
            </a:extLst>
          </p:cNvPr>
          <p:cNvSpPr txBox="1"/>
          <p:nvPr/>
        </p:nvSpPr>
        <p:spPr>
          <a:xfrm>
            <a:off x="7118583" y="977791"/>
            <a:ext cx="679506" cy="577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Create A Model</a:t>
            </a:r>
          </a:p>
          <a:p>
            <a:pPr algn="ctr"/>
            <a:r>
              <a:rPr lang="en-US" sz="1050" dirty="0"/>
              <a:t>.fit()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F3E26-5D1C-427F-9090-3E11ED5E86FF}"/>
              </a:ext>
            </a:extLst>
          </p:cNvPr>
          <p:cNvSpPr/>
          <p:nvPr/>
        </p:nvSpPr>
        <p:spPr>
          <a:xfrm>
            <a:off x="9063261" y="953882"/>
            <a:ext cx="707727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D9B02-151A-4B55-8C9C-5A1657E99641}"/>
              </a:ext>
            </a:extLst>
          </p:cNvPr>
          <p:cNvSpPr txBox="1"/>
          <p:nvPr/>
        </p:nvSpPr>
        <p:spPr>
          <a:xfrm>
            <a:off x="102713" y="501564"/>
            <a:ext cx="6946027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 Processing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0C3A2F-2682-405E-A2CA-9ED7CE57B0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78229" y="1291256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09D9CEA-6EAD-41EA-A80F-F2186B0B7C1F}"/>
              </a:ext>
            </a:extLst>
          </p:cNvPr>
          <p:cNvSpPr txBox="1"/>
          <p:nvPr/>
        </p:nvSpPr>
        <p:spPr>
          <a:xfrm>
            <a:off x="9126948" y="1013507"/>
            <a:ext cx="66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r>
              <a:rPr lang="en-US" sz="12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8486C8-0079-4270-84B2-03F1F9EA902D}"/>
              </a:ext>
            </a:extLst>
          </p:cNvPr>
          <p:cNvSpPr/>
          <p:nvPr/>
        </p:nvSpPr>
        <p:spPr>
          <a:xfrm>
            <a:off x="7888921" y="1612175"/>
            <a:ext cx="662730" cy="4362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7695F4-EC17-47CD-82C2-86B8A9430A17}"/>
              </a:ext>
            </a:extLst>
          </p:cNvPr>
          <p:cNvCxnSpPr>
            <a:cxnSpLocks/>
          </p:cNvCxnSpPr>
          <p:nvPr/>
        </p:nvCxnSpPr>
        <p:spPr>
          <a:xfrm>
            <a:off x="8625335" y="1826729"/>
            <a:ext cx="4263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93B779-54AE-48B5-8CD8-37713F6461A4}"/>
              </a:ext>
            </a:extLst>
          </p:cNvPr>
          <p:cNvSpPr txBox="1"/>
          <p:nvPr/>
        </p:nvSpPr>
        <p:spPr>
          <a:xfrm rot="16200000">
            <a:off x="8408253" y="1114273"/>
            <a:ext cx="752571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.predict()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45B4D2-42F1-4DF7-8ABA-058A9ED93212}"/>
              </a:ext>
            </a:extLst>
          </p:cNvPr>
          <p:cNvSpPr/>
          <p:nvPr/>
        </p:nvSpPr>
        <p:spPr>
          <a:xfrm>
            <a:off x="10264773" y="953882"/>
            <a:ext cx="1211752" cy="14114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D0E7A5-31CD-434A-9AE1-D111ACF0BC25}"/>
              </a:ext>
            </a:extLst>
          </p:cNvPr>
          <p:cNvCxnSpPr>
            <a:cxnSpLocks/>
          </p:cNvCxnSpPr>
          <p:nvPr/>
        </p:nvCxnSpPr>
        <p:spPr>
          <a:xfrm>
            <a:off x="9859915" y="1824047"/>
            <a:ext cx="374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8D19805-D2ED-4184-9BD2-F2F6DE2D6BE0}"/>
              </a:ext>
            </a:extLst>
          </p:cNvPr>
          <p:cNvSpPr/>
          <p:nvPr/>
        </p:nvSpPr>
        <p:spPr>
          <a:xfrm>
            <a:off x="9063261" y="2403396"/>
            <a:ext cx="707727" cy="1182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3B6A3AB3-286C-4C3E-937A-90473EE570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78229" y="2740770"/>
          <a:ext cx="322645" cy="518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89BD32C-64BA-4793-B6B9-E81485186A4C}"/>
              </a:ext>
            </a:extLst>
          </p:cNvPr>
          <p:cNvSpPr txBox="1"/>
          <p:nvPr/>
        </p:nvSpPr>
        <p:spPr>
          <a:xfrm>
            <a:off x="9126948" y="2463021"/>
            <a:ext cx="614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r>
              <a:rPr lang="en-US" sz="1200" dirty="0"/>
              <a:t>’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CA37DD-1929-462A-A0F6-1BDDAA1C2D72}"/>
              </a:ext>
            </a:extLst>
          </p:cNvPr>
          <p:cNvCxnSpPr>
            <a:cxnSpLocks/>
          </p:cNvCxnSpPr>
          <p:nvPr/>
        </p:nvCxnSpPr>
        <p:spPr>
          <a:xfrm>
            <a:off x="8551651" y="2142932"/>
            <a:ext cx="426386" cy="77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19DD959-FE5C-4E50-A901-DE368DF158D7}"/>
              </a:ext>
            </a:extLst>
          </p:cNvPr>
          <p:cNvSpPr/>
          <p:nvPr/>
        </p:nvSpPr>
        <p:spPr>
          <a:xfrm>
            <a:off x="10264773" y="2467431"/>
            <a:ext cx="1211752" cy="11186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E0CF74-7AE8-44DF-BDCB-84C18176082A}"/>
              </a:ext>
            </a:extLst>
          </p:cNvPr>
          <p:cNvCxnSpPr>
            <a:cxnSpLocks/>
          </p:cNvCxnSpPr>
          <p:nvPr/>
        </p:nvCxnSpPr>
        <p:spPr>
          <a:xfrm>
            <a:off x="9859915" y="3020831"/>
            <a:ext cx="3159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D7B881-8734-49A6-AA64-C0CAD6DC6846}"/>
              </a:ext>
            </a:extLst>
          </p:cNvPr>
          <p:cNvSpPr txBox="1"/>
          <p:nvPr/>
        </p:nvSpPr>
        <p:spPr>
          <a:xfrm>
            <a:off x="7118583" y="503783"/>
            <a:ext cx="435794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Modeling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A4DEA7-253A-4CC9-9179-4F92476EFE2B}"/>
              </a:ext>
            </a:extLst>
          </p:cNvPr>
          <p:cNvCxnSpPr>
            <a:cxnSpLocks/>
          </p:cNvCxnSpPr>
          <p:nvPr/>
        </p:nvCxnSpPr>
        <p:spPr>
          <a:xfrm>
            <a:off x="165008" y="4308413"/>
            <a:ext cx="11311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193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Keh Soon Yong</dc:creator>
  <cp:lastModifiedBy>Keh Soon Yong</cp:lastModifiedBy>
  <cp:revision>12</cp:revision>
  <dcterms:created xsi:type="dcterms:W3CDTF">2018-06-10T02:43:58Z</dcterms:created>
  <dcterms:modified xsi:type="dcterms:W3CDTF">2018-06-10T06:20:16Z</dcterms:modified>
</cp:coreProperties>
</file>