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832E-3C13-4077-950C-965255E5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46949-0FEE-42DD-B9CD-B59CB4BF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079C-8904-4CB4-A911-BC0259DB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621E-1B9E-488E-ABF2-57E6811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2EB2-A2B9-4F6D-9B98-490873D9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9752-5C10-4C97-B0CF-3142464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749F-B466-4F27-B432-BB26A96F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34D8-94EE-46CA-AE58-C9233C96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E18E-4065-4563-AB67-446B62E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1446-3C88-4A59-A4BD-AD5AA7C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25664-04C2-4972-925A-6D3FF118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E4DB-704C-4A88-AE23-B750D2DD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6D62-7A9F-4CF9-8585-40AB6F2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12DB-8447-4FA3-A0A4-F8991DC8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550D-B5CF-4D82-884E-00542924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01B0-7EAB-4157-9BAC-21585917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1FB7-381E-4C29-A2BF-61A059C1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DD65-0931-4B0E-9E13-CEFCE0D8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006D-71FA-4659-AEE5-7A8E789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94C5-22ED-4584-8AAE-1423AC8B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AD5D-7154-4C2D-92C2-903B0239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0AF1-33B1-4871-968E-B75362B1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F1FF-1A4F-435B-9392-990CC7FE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1DF0-C668-4EE7-A0A0-A33B77E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F381-2DEF-4BD3-B34D-61C66A2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64DD-02C0-47F5-830B-9B63647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30F-2775-49A6-A3DE-30BFBB9D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2F68-63B7-4E87-A084-CCB918FB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75B6-A797-44D1-A8D4-9D18D464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0287-81A1-4F6B-94E9-A0DABBC5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0470-A4F6-44CB-9635-25E32E07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FF42-3D9B-4C7E-8E49-527BCB2A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8615-C9A9-48C2-9CC7-550EF4FA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9F43-DB78-42D0-9137-3DE1B49F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D0D2D-7AB0-4957-9705-00182656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8D769-82FA-49E5-883B-DD0880FAF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4F108-C506-46A0-ABBD-2B3A6C6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F382-6FA2-47CA-A988-3CCC052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D036A-814C-4DF9-A692-8AAF28F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5DD4-2136-4B3A-808B-37AF07F4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72F67-59A9-455A-B104-799D7422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EEAEE-4377-4192-A778-FC92FE4F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D1536-8675-4B17-AD47-9D6F5F1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0F25F-B245-45B8-8A8B-39F76955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951F-3A5B-4A94-A02B-BFCEE912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FCFC-64B5-49C3-846E-EFD11C46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7FFA-75A9-445D-87C2-3BA2BAE7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13E4-A76A-42D7-99F9-63BB3E14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FAA0-D501-4B21-BDC1-F2D1630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9E9F-82AC-4186-AB41-3FC810A7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5EEE-3DF1-4E65-99EA-FD0AB7ED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47C6-E9DD-48B0-A7F7-E5D2792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593E-F2A5-4960-AC7B-9A6F0786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A861E-60A5-44A9-BB90-339E0D7F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C3019-48DE-450B-ABE2-9C7F96DB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B9DE-9013-4B1B-AD1F-AAA2A80D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B083-D276-4799-9AC8-8F8D56D4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CC9B-2AB4-4BD8-A802-4AC7884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75106-5DE4-41C8-84A0-7B0476C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EACA-6AC6-4FAD-8EED-AD524767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52A2-1D74-4D0A-993A-0C1B5EEB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0CEC-14C6-4832-9303-F6E2BC85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49D8-24BD-452F-94F0-A5F026060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87F5C90-7FAF-48A6-9F4E-77477CBF855A}"/>
              </a:ext>
            </a:extLst>
          </p:cNvPr>
          <p:cNvSpPr/>
          <p:nvPr/>
        </p:nvSpPr>
        <p:spPr>
          <a:xfrm>
            <a:off x="4728487" y="2454323"/>
            <a:ext cx="1752118" cy="1131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4728487" y="903548"/>
            <a:ext cx="1752118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2019988" y="1368693"/>
            <a:ext cx="1677497" cy="165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C029EF-1B48-46A6-B813-A4CEFEE4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6930"/>
              </p:ext>
            </p:extLst>
          </p:nvPr>
        </p:nvGraphicFramePr>
        <p:xfrm>
          <a:off x="46851" y="1612175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22CF-85D1-4976-9650-90894BFF882E}"/>
              </a:ext>
            </a:extLst>
          </p:cNvPr>
          <p:cNvSpPr txBox="1"/>
          <p:nvPr/>
        </p:nvSpPr>
        <p:spPr>
          <a:xfrm>
            <a:off x="0" y="1302963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mydf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23301"/>
              </p:ext>
            </p:extLst>
          </p:nvPr>
        </p:nvGraphicFramePr>
        <p:xfrm>
          <a:off x="2102473" y="1650104"/>
          <a:ext cx="105599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2102473" y="13686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8375"/>
              </p:ext>
            </p:extLst>
          </p:nvPr>
        </p:nvGraphicFramePr>
        <p:xfrm>
          <a:off x="3245645" y="1648008"/>
          <a:ext cx="35199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3245645" y="13961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325F-79FC-443B-9221-5757348768FA}"/>
              </a:ext>
            </a:extLst>
          </p:cNvPr>
          <p:cNvCxnSpPr>
            <a:cxnSpLocks/>
          </p:cNvCxnSpPr>
          <p:nvPr/>
        </p:nvCxnSpPr>
        <p:spPr>
          <a:xfrm>
            <a:off x="1470389" y="1875138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82264"/>
              </p:ext>
            </p:extLst>
          </p:nvPr>
        </p:nvGraphicFramePr>
        <p:xfrm>
          <a:off x="4815667" y="1241672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4765894" y="963923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1475"/>
              </p:ext>
            </p:extLst>
          </p:nvPr>
        </p:nvGraphicFramePr>
        <p:xfrm>
          <a:off x="5903218" y="1255553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5853445" y="977804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49372"/>
              </p:ext>
            </p:extLst>
          </p:nvPr>
        </p:nvGraphicFramePr>
        <p:xfrm>
          <a:off x="4847648" y="2917612"/>
          <a:ext cx="9679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4847648" y="263986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74595"/>
              </p:ext>
            </p:extLst>
          </p:nvPr>
        </p:nvGraphicFramePr>
        <p:xfrm>
          <a:off x="5946293" y="2917612"/>
          <a:ext cx="3226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5946293" y="2639863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3766507" y="2365329"/>
            <a:ext cx="899037" cy="19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3771591" y="1789475"/>
            <a:ext cx="89395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56E62-BDAF-4E07-9187-1C18B59A1C17}"/>
              </a:ext>
            </a:extLst>
          </p:cNvPr>
          <p:cNvSpPr txBox="1"/>
          <p:nvPr/>
        </p:nvSpPr>
        <p:spPr>
          <a:xfrm>
            <a:off x="1372306" y="1997156"/>
            <a:ext cx="70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Column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46850" y="64131"/>
            <a:ext cx="1064141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3485C-0917-4B31-9035-C14879105A33}"/>
              </a:ext>
            </a:extLst>
          </p:cNvPr>
          <p:cNvCxnSpPr>
            <a:cxnSpLocks/>
          </p:cNvCxnSpPr>
          <p:nvPr/>
        </p:nvCxnSpPr>
        <p:spPr>
          <a:xfrm>
            <a:off x="6550447" y="1852232"/>
            <a:ext cx="6795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50F59C-8FFC-4737-8D16-9B33CC7D3F38}"/>
              </a:ext>
            </a:extLst>
          </p:cNvPr>
          <p:cNvCxnSpPr>
            <a:cxnSpLocks/>
          </p:cNvCxnSpPr>
          <p:nvPr/>
        </p:nvCxnSpPr>
        <p:spPr>
          <a:xfrm flipV="1">
            <a:off x="6594779" y="2094358"/>
            <a:ext cx="679506" cy="854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5D221A-F7DE-43B2-94DA-CA89BB2EE02C}"/>
              </a:ext>
            </a:extLst>
          </p:cNvPr>
          <p:cNvSpPr txBox="1"/>
          <p:nvPr/>
        </p:nvSpPr>
        <p:spPr>
          <a:xfrm>
            <a:off x="6550447" y="977791"/>
            <a:ext cx="679506" cy="577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Create A Model</a:t>
            </a:r>
          </a:p>
          <a:p>
            <a:pPr algn="ctr"/>
            <a:r>
              <a:rPr lang="en-US" sz="1050" dirty="0"/>
              <a:t>.fit()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F3E26-5D1C-427F-9090-3E11ED5E86FF}"/>
              </a:ext>
            </a:extLst>
          </p:cNvPr>
          <p:cNvSpPr/>
          <p:nvPr/>
        </p:nvSpPr>
        <p:spPr>
          <a:xfrm>
            <a:off x="8495125" y="953882"/>
            <a:ext cx="707727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D9B02-151A-4B55-8C9C-5A1657E99641}"/>
              </a:ext>
            </a:extLst>
          </p:cNvPr>
          <p:cNvSpPr txBox="1"/>
          <p:nvPr/>
        </p:nvSpPr>
        <p:spPr>
          <a:xfrm>
            <a:off x="46849" y="501564"/>
            <a:ext cx="676244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 Processing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0C3A2F-2682-405E-A2CA-9ED7CE57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1374"/>
              </p:ext>
            </p:extLst>
          </p:nvPr>
        </p:nvGraphicFramePr>
        <p:xfrm>
          <a:off x="8710093" y="1291256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09D9CEA-6EAD-41EA-A80F-F2186B0B7C1F}"/>
              </a:ext>
            </a:extLst>
          </p:cNvPr>
          <p:cNvSpPr txBox="1"/>
          <p:nvPr/>
        </p:nvSpPr>
        <p:spPr>
          <a:xfrm>
            <a:off x="8558812" y="1013507"/>
            <a:ext cx="66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r>
              <a:rPr lang="en-US" sz="12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8486C8-0079-4270-84B2-03F1F9EA902D}"/>
              </a:ext>
            </a:extLst>
          </p:cNvPr>
          <p:cNvSpPr/>
          <p:nvPr/>
        </p:nvSpPr>
        <p:spPr>
          <a:xfrm>
            <a:off x="7320785" y="1612175"/>
            <a:ext cx="662730" cy="4362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7695F4-EC17-47CD-82C2-86B8A9430A17}"/>
              </a:ext>
            </a:extLst>
          </p:cNvPr>
          <p:cNvCxnSpPr>
            <a:cxnSpLocks/>
          </p:cNvCxnSpPr>
          <p:nvPr/>
        </p:nvCxnSpPr>
        <p:spPr>
          <a:xfrm>
            <a:off x="8057199" y="1826729"/>
            <a:ext cx="4263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93B779-54AE-48B5-8CD8-37713F6461A4}"/>
              </a:ext>
            </a:extLst>
          </p:cNvPr>
          <p:cNvSpPr txBox="1"/>
          <p:nvPr/>
        </p:nvSpPr>
        <p:spPr>
          <a:xfrm rot="16200000">
            <a:off x="7840117" y="1114273"/>
            <a:ext cx="752571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.predict()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45B4D2-42F1-4DF7-8ABA-058A9ED93212}"/>
              </a:ext>
            </a:extLst>
          </p:cNvPr>
          <p:cNvSpPr/>
          <p:nvPr/>
        </p:nvSpPr>
        <p:spPr>
          <a:xfrm>
            <a:off x="9696637" y="953882"/>
            <a:ext cx="1003166" cy="14114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D0E7A5-31CD-434A-9AE1-D111ACF0BC25}"/>
              </a:ext>
            </a:extLst>
          </p:cNvPr>
          <p:cNvCxnSpPr>
            <a:cxnSpLocks/>
          </p:cNvCxnSpPr>
          <p:nvPr/>
        </p:nvCxnSpPr>
        <p:spPr>
          <a:xfrm>
            <a:off x="9310443" y="2242985"/>
            <a:ext cx="3746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8D19805-D2ED-4184-9BD2-F2F6DE2D6BE0}"/>
              </a:ext>
            </a:extLst>
          </p:cNvPr>
          <p:cNvSpPr/>
          <p:nvPr/>
        </p:nvSpPr>
        <p:spPr>
          <a:xfrm>
            <a:off x="8495125" y="2515253"/>
            <a:ext cx="707727" cy="1070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3B6A3AB3-286C-4C3E-937A-90473EE5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2828"/>
              </p:ext>
            </p:extLst>
          </p:nvPr>
        </p:nvGraphicFramePr>
        <p:xfrm>
          <a:off x="8710093" y="2874994"/>
          <a:ext cx="322645" cy="518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89BD32C-64BA-4793-B6B9-E81485186A4C}"/>
              </a:ext>
            </a:extLst>
          </p:cNvPr>
          <p:cNvSpPr txBox="1"/>
          <p:nvPr/>
        </p:nvSpPr>
        <p:spPr>
          <a:xfrm>
            <a:off x="8558812" y="2597245"/>
            <a:ext cx="614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r>
              <a:rPr lang="en-US" sz="1200" dirty="0"/>
              <a:t>’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CA37DD-1929-462A-A0F6-1BDDAA1C2D72}"/>
              </a:ext>
            </a:extLst>
          </p:cNvPr>
          <p:cNvCxnSpPr>
            <a:cxnSpLocks/>
          </p:cNvCxnSpPr>
          <p:nvPr/>
        </p:nvCxnSpPr>
        <p:spPr>
          <a:xfrm>
            <a:off x="7983515" y="2142932"/>
            <a:ext cx="426386" cy="77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19DD959-FE5C-4E50-A901-DE368DF158D7}"/>
              </a:ext>
            </a:extLst>
          </p:cNvPr>
          <p:cNvSpPr/>
          <p:nvPr/>
        </p:nvSpPr>
        <p:spPr>
          <a:xfrm>
            <a:off x="9696637" y="2467431"/>
            <a:ext cx="1003166" cy="11186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E0CF74-7AE8-44DF-BDCB-84C18176082A}"/>
              </a:ext>
            </a:extLst>
          </p:cNvPr>
          <p:cNvCxnSpPr>
            <a:cxnSpLocks/>
          </p:cNvCxnSpPr>
          <p:nvPr/>
        </p:nvCxnSpPr>
        <p:spPr>
          <a:xfrm>
            <a:off x="9310443" y="3393154"/>
            <a:ext cx="3159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D7B881-8734-49A6-AA64-C0CAD6DC6846}"/>
              </a:ext>
            </a:extLst>
          </p:cNvPr>
          <p:cNvSpPr txBox="1"/>
          <p:nvPr/>
        </p:nvSpPr>
        <p:spPr>
          <a:xfrm>
            <a:off x="6879142" y="503783"/>
            <a:ext cx="3820661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0EBA96-90FD-45F0-AEEE-6451925B1E44}"/>
              </a:ext>
            </a:extLst>
          </p:cNvPr>
          <p:cNvSpPr/>
          <p:nvPr/>
        </p:nvSpPr>
        <p:spPr>
          <a:xfrm>
            <a:off x="4728487" y="3672542"/>
            <a:ext cx="1752118" cy="1501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8A12B21-776A-45B3-90DE-2CA63EDE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5133"/>
              </p:ext>
            </p:extLst>
          </p:nvPr>
        </p:nvGraphicFramePr>
        <p:xfrm>
          <a:off x="4815667" y="4010666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7ABF9CBC-1D29-4FF6-909E-3D57C5682781}"/>
              </a:ext>
            </a:extLst>
          </p:cNvPr>
          <p:cNvSpPr txBox="1"/>
          <p:nvPr/>
        </p:nvSpPr>
        <p:spPr>
          <a:xfrm>
            <a:off x="4765894" y="3732917"/>
            <a:ext cx="92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unknown_X</a:t>
            </a:r>
            <a:endParaRPr lang="en-US" sz="1200" dirty="0"/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58278E7-9A83-454B-B644-EC91BE8E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15320"/>
              </p:ext>
            </p:extLst>
          </p:nvPr>
        </p:nvGraphicFramePr>
        <p:xfrm>
          <a:off x="5903218" y="4024547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08536D83-9286-4EE8-B359-1E9CC966D4E2}"/>
              </a:ext>
            </a:extLst>
          </p:cNvPr>
          <p:cNvSpPr txBox="1"/>
          <p:nvPr/>
        </p:nvSpPr>
        <p:spPr>
          <a:xfrm>
            <a:off x="5635331" y="3730020"/>
            <a:ext cx="919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unknown_Y</a:t>
            </a:r>
            <a:endParaRPr lang="en-US" sz="12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9F3004-7216-4F3D-A998-8C223A44185E}"/>
              </a:ext>
            </a:extLst>
          </p:cNvPr>
          <p:cNvSpPr/>
          <p:nvPr/>
        </p:nvSpPr>
        <p:spPr>
          <a:xfrm>
            <a:off x="8483585" y="3713054"/>
            <a:ext cx="707727" cy="1501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754DB0EB-B3CE-4ECB-B8F1-C5756B51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06558"/>
              </p:ext>
            </p:extLst>
          </p:nvPr>
        </p:nvGraphicFramePr>
        <p:xfrm>
          <a:off x="8698553" y="4050429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6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3949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AAD28578-9443-4DDB-A778-756392A545A5}"/>
              </a:ext>
            </a:extLst>
          </p:cNvPr>
          <p:cNvSpPr txBox="1"/>
          <p:nvPr/>
        </p:nvSpPr>
        <p:spPr>
          <a:xfrm>
            <a:off x="8547272" y="3772680"/>
            <a:ext cx="960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unknown_Y</a:t>
            </a:r>
            <a:r>
              <a:rPr lang="en-US" sz="1200" dirty="0"/>
              <a:t>’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FDE421-BF8E-42ED-A0DA-DCFD98277332}"/>
              </a:ext>
            </a:extLst>
          </p:cNvPr>
          <p:cNvSpPr/>
          <p:nvPr/>
        </p:nvSpPr>
        <p:spPr>
          <a:xfrm>
            <a:off x="9685097" y="3772680"/>
            <a:ext cx="1003166" cy="14421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977854-D83D-49E6-8244-F6046D390978}"/>
              </a:ext>
            </a:extLst>
          </p:cNvPr>
          <p:cNvCxnSpPr>
            <a:cxnSpLocks/>
          </p:cNvCxnSpPr>
          <p:nvPr/>
        </p:nvCxnSpPr>
        <p:spPr>
          <a:xfrm>
            <a:off x="9298903" y="5031612"/>
            <a:ext cx="3159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D18D15-CE4C-4BCD-A89A-77D993740CB2}"/>
              </a:ext>
            </a:extLst>
          </p:cNvPr>
          <p:cNvCxnSpPr>
            <a:cxnSpLocks/>
          </p:cNvCxnSpPr>
          <p:nvPr/>
        </p:nvCxnSpPr>
        <p:spPr>
          <a:xfrm flipV="1">
            <a:off x="6541586" y="2128232"/>
            <a:ext cx="883049" cy="2217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EA3381-AE73-4752-B0B0-3E874D1DC01D}"/>
              </a:ext>
            </a:extLst>
          </p:cNvPr>
          <p:cNvCxnSpPr>
            <a:cxnSpLocks/>
          </p:cNvCxnSpPr>
          <p:nvPr/>
        </p:nvCxnSpPr>
        <p:spPr>
          <a:xfrm>
            <a:off x="7872704" y="2222937"/>
            <a:ext cx="515994" cy="1963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C8BC852-A4EB-4CA7-BEE4-885665CB5DDA}"/>
              </a:ext>
            </a:extLst>
          </p:cNvPr>
          <p:cNvCxnSpPr>
            <a:cxnSpLocks/>
            <a:stCxn id="20" idx="2"/>
            <a:endCxn id="57" idx="2"/>
          </p:cNvCxnSpPr>
          <p:nvPr/>
        </p:nvCxnSpPr>
        <p:spPr>
          <a:xfrm rot="5400000" flipH="1" flipV="1">
            <a:off x="7468206" y="2032563"/>
            <a:ext cx="42618" cy="2763800"/>
          </a:xfrm>
          <a:prstGeom prst="bentConnector3">
            <a:avLst>
              <a:gd name="adj1" fmla="val -22144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C67DD8C-1D61-47DD-880F-D20DB598762A}"/>
              </a:ext>
            </a:extLst>
          </p:cNvPr>
          <p:cNvCxnSpPr>
            <a:cxnSpLocks/>
            <a:stCxn id="16" idx="2"/>
            <a:endCxn id="47" idx="2"/>
          </p:cNvCxnSpPr>
          <p:nvPr/>
        </p:nvCxnSpPr>
        <p:spPr>
          <a:xfrm rot="16200000" flipH="1">
            <a:off x="7450126" y="906286"/>
            <a:ext cx="35703" cy="2806875"/>
          </a:xfrm>
          <a:prstGeom prst="bentConnector3">
            <a:avLst>
              <a:gd name="adj1" fmla="val 24685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770F090-87B8-4907-88F8-2A1FCAB3E40B}"/>
              </a:ext>
            </a:extLst>
          </p:cNvPr>
          <p:cNvCxnSpPr>
            <a:cxnSpLocks/>
            <a:stCxn id="84" idx="2"/>
            <a:endCxn id="87" idx="2"/>
          </p:cNvCxnSpPr>
          <p:nvPr/>
        </p:nvCxnSpPr>
        <p:spPr>
          <a:xfrm rot="16200000" flipH="1">
            <a:off x="7449266" y="3676140"/>
            <a:ext cx="25882" cy="2795335"/>
          </a:xfrm>
          <a:prstGeom prst="bentConnector3">
            <a:avLst>
              <a:gd name="adj1" fmla="val 59428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919150F-051F-4828-A5AD-5321C84B31A4}"/>
              </a:ext>
            </a:extLst>
          </p:cNvPr>
          <p:cNvSpPr/>
          <p:nvPr/>
        </p:nvSpPr>
        <p:spPr>
          <a:xfrm>
            <a:off x="3784267" y="5790495"/>
            <a:ext cx="1496849" cy="915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7F5C90-7FAF-48A6-9F4E-77477CBF855A}"/>
              </a:ext>
            </a:extLst>
          </p:cNvPr>
          <p:cNvSpPr/>
          <p:nvPr/>
        </p:nvSpPr>
        <p:spPr>
          <a:xfrm>
            <a:off x="4131124" y="2454323"/>
            <a:ext cx="1752118" cy="1131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4131124" y="903548"/>
            <a:ext cx="1752118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102713" y="1368693"/>
            <a:ext cx="1677497" cy="165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15764"/>
              </p:ext>
            </p:extLst>
          </p:nvPr>
        </p:nvGraphicFramePr>
        <p:xfrm>
          <a:off x="185198" y="1650104"/>
          <a:ext cx="105599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185198" y="13686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75930"/>
              </p:ext>
            </p:extLst>
          </p:nvPr>
        </p:nvGraphicFramePr>
        <p:xfrm>
          <a:off x="1328370" y="1648008"/>
          <a:ext cx="35199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1328370" y="13961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89451"/>
              </p:ext>
            </p:extLst>
          </p:nvPr>
        </p:nvGraphicFramePr>
        <p:xfrm>
          <a:off x="4218304" y="1241672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4168531" y="963923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07975"/>
              </p:ext>
            </p:extLst>
          </p:nvPr>
        </p:nvGraphicFramePr>
        <p:xfrm>
          <a:off x="5305855" y="1255553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5256082" y="977804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51751"/>
              </p:ext>
            </p:extLst>
          </p:nvPr>
        </p:nvGraphicFramePr>
        <p:xfrm>
          <a:off x="4250285" y="2783388"/>
          <a:ext cx="9679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4250285" y="2505639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73159"/>
              </p:ext>
            </p:extLst>
          </p:nvPr>
        </p:nvGraphicFramePr>
        <p:xfrm>
          <a:off x="5348930" y="2783388"/>
          <a:ext cx="3226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5348930" y="2505639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1849232" y="2385014"/>
            <a:ext cx="221287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1862695" y="1258208"/>
            <a:ext cx="2199407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1200" dirty="0" err="1"/>
              <a:t>x_train</a:t>
            </a:r>
            <a:r>
              <a:rPr lang="en-MY" sz="1200" dirty="0"/>
              <a:t>, </a:t>
            </a:r>
            <a:r>
              <a:rPr lang="en-MY" sz="1200" dirty="0" err="1"/>
              <a:t>x_test</a:t>
            </a:r>
            <a:r>
              <a:rPr lang="en-MY" sz="1200" dirty="0"/>
              <a:t>, </a:t>
            </a:r>
            <a:r>
              <a:rPr lang="en-MY" sz="1200" dirty="0" err="1"/>
              <a:t>y_train</a:t>
            </a:r>
            <a:r>
              <a:rPr lang="en-MY" sz="1200" dirty="0"/>
              <a:t>, </a:t>
            </a:r>
            <a:r>
              <a:rPr lang="en-MY" sz="1200" dirty="0" err="1"/>
              <a:t>y_test</a:t>
            </a:r>
            <a:r>
              <a:rPr lang="en-MY" sz="1200" dirty="0"/>
              <a:t> =</a:t>
            </a:r>
          </a:p>
          <a:p>
            <a:r>
              <a:rPr lang="en-MY" sz="1200" dirty="0"/>
              <a:t>     train_test_split( </a:t>
            </a:r>
          </a:p>
          <a:p>
            <a:r>
              <a:rPr lang="en-MY" sz="1200" dirty="0"/>
              <a:t>           X,Y, </a:t>
            </a:r>
          </a:p>
          <a:p>
            <a:r>
              <a:rPr lang="en-MY" sz="1200" dirty="0"/>
              <a:t>           test_size=0.2, </a:t>
            </a:r>
          </a:p>
          <a:p>
            <a:r>
              <a:rPr lang="en-MY" sz="1200" dirty="0"/>
              <a:t>           random_state=25)</a:t>
            </a:r>
            <a:endParaRPr lang="en-US" sz="1200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0CCA0A5-5A00-4F51-A9D5-74D0821BE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42690"/>
              </p:ext>
            </p:extLst>
          </p:nvPr>
        </p:nvGraphicFramePr>
        <p:xfrm>
          <a:off x="165007" y="4860938"/>
          <a:ext cx="161768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1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3A20E1C-3C36-4B26-AA14-0A289E4223A0}"/>
              </a:ext>
            </a:extLst>
          </p:cNvPr>
          <p:cNvSpPr txBox="1"/>
          <p:nvPr/>
        </p:nvSpPr>
        <p:spPr>
          <a:xfrm>
            <a:off x="62294" y="4551619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mydf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701605-0439-42FC-9B9A-137002EFE4D0}"/>
              </a:ext>
            </a:extLst>
          </p:cNvPr>
          <p:cNvCxnSpPr>
            <a:cxnSpLocks/>
          </p:cNvCxnSpPr>
          <p:nvPr/>
        </p:nvCxnSpPr>
        <p:spPr>
          <a:xfrm>
            <a:off x="1857651" y="5587990"/>
            <a:ext cx="18689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FDE2C8-CFEC-46A9-9CD5-7880F705772A}"/>
              </a:ext>
            </a:extLst>
          </p:cNvPr>
          <p:cNvSpPr txBox="1"/>
          <p:nvPr/>
        </p:nvSpPr>
        <p:spPr>
          <a:xfrm>
            <a:off x="1857651" y="4457651"/>
            <a:ext cx="1805424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1200" dirty="0"/>
              <a:t>traindf, testdf = </a:t>
            </a:r>
          </a:p>
          <a:p>
            <a:r>
              <a:rPr lang="en-MY" sz="1200" dirty="0"/>
              <a:t>     </a:t>
            </a:r>
            <a:r>
              <a:rPr lang="en-MY" sz="1200" b="1" dirty="0"/>
              <a:t>train_test_split </a:t>
            </a:r>
            <a:r>
              <a:rPr lang="en-MY" sz="1200" dirty="0"/>
              <a:t>( </a:t>
            </a:r>
          </a:p>
          <a:p>
            <a:r>
              <a:rPr lang="en-MY" sz="1200" dirty="0"/>
              <a:t>          </a:t>
            </a:r>
            <a:r>
              <a:rPr lang="en-MY" sz="1200" dirty="0" err="1"/>
              <a:t>mydf</a:t>
            </a:r>
            <a:r>
              <a:rPr lang="en-MY" sz="1200" dirty="0"/>
              <a:t>, </a:t>
            </a:r>
          </a:p>
          <a:p>
            <a:r>
              <a:rPr lang="en-MY" sz="1200" dirty="0"/>
              <a:t>          test_size=, </a:t>
            </a:r>
          </a:p>
          <a:p>
            <a:r>
              <a:rPr lang="en-MY" sz="1200" dirty="0"/>
              <a:t>          random_state=15 ) 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CA0B2B-2EAF-4D94-8018-C2B7E51A6E70}"/>
              </a:ext>
            </a:extLst>
          </p:cNvPr>
          <p:cNvSpPr/>
          <p:nvPr/>
        </p:nvSpPr>
        <p:spPr>
          <a:xfrm>
            <a:off x="3783740" y="4343614"/>
            <a:ext cx="1497376" cy="1399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6DD77EB-1F78-41DF-AD63-5584AEE3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23467"/>
              </p:ext>
            </p:extLst>
          </p:nvPr>
        </p:nvGraphicFramePr>
        <p:xfrm>
          <a:off x="3880762" y="4596901"/>
          <a:ext cx="12823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4725461-6881-4785-9526-0469AECCF353}"/>
              </a:ext>
            </a:extLst>
          </p:cNvPr>
          <p:cNvSpPr txBox="1"/>
          <p:nvPr/>
        </p:nvSpPr>
        <p:spPr>
          <a:xfrm>
            <a:off x="3830991" y="4319152"/>
            <a:ext cx="67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train_df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18DC6F-E5CF-4F80-B0C5-A1786C8F5875}"/>
              </a:ext>
            </a:extLst>
          </p:cNvPr>
          <p:cNvSpPr txBox="1"/>
          <p:nvPr/>
        </p:nvSpPr>
        <p:spPr>
          <a:xfrm>
            <a:off x="3884147" y="5790494"/>
            <a:ext cx="6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test_df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9A9ABA1-5810-4A84-B4FE-3BF9C5DFB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24099"/>
              </p:ext>
            </p:extLst>
          </p:nvPr>
        </p:nvGraphicFramePr>
        <p:xfrm>
          <a:off x="3884145" y="6073784"/>
          <a:ext cx="12823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102713" y="64131"/>
            <a:ext cx="1137381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D9B02-151A-4B55-8C9C-5A1657E99641}"/>
              </a:ext>
            </a:extLst>
          </p:cNvPr>
          <p:cNvSpPr txBox="1"/>
          <p:nvPr/>
        </p:nvSpPr>
        <p:spPr>
          <a:xfrm>
            <a:off x="102713" y="501564"/>
            <a:ext cx="5879068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 Two </a:t>
            </a:r>
            <a:r>
              <a:rPr lang="en-US" sz="1200" dirty="0" err="1"/>
              <a:t>Dataframe</a:t>
            </a:r>
            <a:r>
              <a:rPr lang="en-US" sz="1200" dirty="0"/>
              <a:t> To Four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4D886-81AE-4F2D-81C4-B6D33A2F06E5}"/>
              </a:ext>
            </a:extLst>
          </p:cNvPr>
          <p:cNvSpPr txBox="1"/>
          <p:nvPr/>
        </p:nvSpPr>
        <p:spPr>
          <a:xfrm>
            <a:off x="102713" y="3993870"/>
            <a:ext cx="517840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 One </a:t>
            </a:r>
            <a:r>
              <a:rPr lang="en-US" sz="1200" dirty="0" err="1"/>
              <a:t>Dataframe</a:t>
            </a:r>
            <a:r>
              <a:rPr lang="en-US" sz="1200" dirty="0"/>
              <a:t> To Two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9E3A944D-D1BE-4836-AAB0-77DA705C5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61401"/>
              </p:ext>
            </p:extLst>
          </p:nvPr>
        </p:nvGraphicFramePr>
        <p:xfrm>
          <a:off x="6107408" y="1796211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B5A5260-B569-42C4-836E-BA9C86B8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51533"/>
              </p:ext>
            </p:extLst>
          </p:nvPr>
        </p:nvGraphicFramePr>
        <p:xfrm>
          <a:off x="8172240" y="1796211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003398B-2F6C-4B95-9A42-69CDD353BEDE}"/>
              </a:ext>
            </a:extLst>
          </p:cNvPr>
          <p:cNvSpPr txBox="1"/>
          <p:nvPr/>
        </p:nvSpPr>
        <p:spPr>
          <a:xfrm>
            <a:off x="8172240" y="1434767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Fold=1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7B640CE-1975-4053-87D7-D68AEB9A4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9262"/>
              </p:ext>
            </p:extLst>
          </p:nvPr>
        </p:nvGraphicFramePr>
        <p:xfrm>
          <a:off x="8997841" y="1796211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655A8FF0-B950-4A75-B1E4-9CA3DEFF4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26604"/>
              </p:ext>
            </p:extLst>
          </p:nvPr>
        </p:nvGraphicFramePr>
        <p:xfrm>
          <a:off x="9823442" y="1773713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3EC6959-2C47-4F74-B2C9-EFAD60BEE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52662"/>
              </p:ext>
            </p:extLst>
          </p:nvPr>
        </p:nvGraphicFramePr>
        <p:xfrm>
          <a:off x="10628915" y="1773713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4AE4D58-A2AF-4707-8538-DD1B912FF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14085"/>
              </p:ext>
            </p:extLst>
          </p:nvPr>
        </p:nvGraphicFramePr>
        <p:xfrm>
          <a:off x="11434388" y="1759832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18BA3748-1A5B-40CC-BE0E-FAC8498A2768}"/>
              </a:ext>
            </a:extLst>
          </p:cNvPr>
          <p:cNvSpPr txBox="1"/>
          <p:nvPr/>
        </p:nvSpPr>
        <p:spPr>
          <a:xfrm>
            <a:off x="8997841" y="1434767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E01C54-54F8-4513-BC35-D93E3852CB46}"/>
              </a:ext>
            </a:extLst>
          </p:cNvPr>
          <p:cNvSpPr txBox="1"/>
          <p:nvPr/>
        </p:nvSpPr>
        <p:spPr>
          <a:xfrm>
            <a:off x="9786237" y="1396176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62DDBB-F83B-4DB6-8EBF-A0B51E3E83F8}"/>
              </a:ext>
            </a:extLst>
          </p:cNvPr>
          <p:cNvSpPr txBox="1"/>
          <p:nvPr/>
        </p:nvSpPr>
        <p:spPr>
          <a:xfrm>
            <a:off x="10611838" y="1396176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758455-0648-4CD0-9746-D52D0CF3B0A4}"/>
              </a:ext>
            </a:extLst>
          </p:cNvPr>
          <p:cNvSpPr txBox="1"/>
          <p:nvPr/>
        </p:nvSpPr>
        <p:spPr>
          <a:xfrm>
            <a:off x="11417634" y="1368692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896999-1D46-484D-8111-3345FB6A40DC}"/>
              </a:ext>
            </a:extLst>
          </p:cNvPr>
          <p:cNvSpPr txBox="1"/>
          <p:nvPr/>
        </p:nvSpPr>
        <p:spPr>
          <a:xfrm>
            <a:off x="6810182" y="2567802"/>
            <a:ext cx="129940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1200" dirty="0" err="1"/>
              <a:t>kFold</a:t>
            </a:r>
            <a:r>
              <a:rPr lang="en-MY" sz="1200" dirty="0"/>
              <a:t>(</a:t>
            </a:r>
            <a:r>
              <a:rPr lang="en-MY" sz="1200" dirty="0" err="1"/>
              <a:t>n_splits</a:t>
            </a:r>
            <a:r>
              <a:rPr lang="en-MY" sz="1200" dirty="0"/>
              <a:t>=5).</a:t>
            </a:r>
          </a:p>
          <a:p>
            <a:r>
              <a:rPr lang="en-MY" sz="1200" dirty="0"/>
              <a:t>    split(mydf)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BDCD5-A5D3-458B-9E82-180D3EBC665D}"/>
              </a:ext>
            </a:extLst>
          </p:cNvPr>
          <p:cNvSpPr txBox="1"/>
          <p:nvPr/>
        </p:nvSpPr>
        <p:spPr>
          <a:xfrm>
            <a:off x="8054985" y="3486011"/>
            <a:ext cx="15183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  [ [1,2,3,4]  [0] ],</a:t>
            </a:r>
          </a:p>
          <a:p>
            <a:r>
              <a:rPr lang="en-US" sz="1400" dirty="0"/>
              <a:t>   [ [0,2,3,4]  [1] ],</a:t>
            </a:r>
          </a:p>
          <a:p>
            <a:r>
              <a:rPr lang="en-US" sz="1400" dirty="0"/>
              <a:t>   [ [0,1,3,4]  [2] ],</a:t>
            </a:r>
          </a:p>
          <a:p>
            <a:r>
              <a:rPr lang="en-US" sz="1400" dirty="0"/>
              <a:t>   [ [0,1,2,4]  [3] ],</a:t>
            </a:r>
          </a:p>
          <a:p>
            <a:r>
              <a:rPr lang="en-US" sz="1400" dirty="0"/>
              <a:t>   [ [0,1,2,3]  [4] ]  ]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8EE96F-5DA2-4C9B-B257-54E0A5D3CE80}"/>
              </a:ext>
            </a:extLst>
          </p:cNvPr>
          <p:cNvCxnSpPr>
            <a:cxnSpLocks/>
          </p:cNvCxnSpPr>
          <p:nvPr/>
        </p:nvCxnSpPr>
        <p:spPr>
          <a:xfrm flipV="1">
            <a:off x="6810182" y="2273872"/>
            <a:ext cx="129940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E9D2816-1462-4F06-90B9-CB393FAF0D31}"/>
              </a:ext>
            </a:extLst>
          </p:cNvPr>
          <p:cNvSpPr txBox="1"/>
          <p:nvPr/>
        </p:nvSpPr>
        <p:spPr>
          <a:xfrm>
            <a:off x="6107407" y="1096004"/>
            <a:ext cx="598187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Kfold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481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28F1D-7C40-4577-A11B-9E96AA7F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" y="520941"/>
            <a:ext cx="9091220" cy="6129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566291-A529-4599-9526-A7AEA61878C6}"/>
              </a:ext>
            </a:extLst>
          </p:cNvPr>
          <p:cNvSpPr txBox="1"/>
          <p:nvPr/>
        </p:nvSpPr>
        <p:spPr>
          <a:xfrm>
            <a:off x="2271825" y="1426129"/>
            <a:ext cx="157872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Underfitting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BFFE06-E5F3-48EF-BBB6-68037A11F09C}"/>
              </a:ext>
            </a:extLst>
          </p:cNvPr>
          <p:cNvSpPr txBox="1"/>
          <p:nvPr/>
        </p:nvSpPr>
        <p:spPr>
          <a:xfrm>
            <a:off x="7273061" y="5202573"/>
            <a:ext cx="1392767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Overfitting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778AA4-F702-4EF0-91CC-A7E229D324EC}"/>
              </a:ext>
            </a:extLst>
          </p:cNvPr>
          <p:cNvSpPr txBox="1"/>
          <p:nvPr/>
        </p:nvSpPr>
        <p:spPr>
          <a:xfrm>
            <a:off x="3465682" y="3677175"/>
            <a:ext cx="13927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Goldilocks Zone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53686-BCFF-456A-9F03-E58A7B456882}"/>
              </a:ext>
            </a:extLst>
          </p:cNvPr>
          <p:cNvSpPr/>
          <p:nvPr/>
        </p:nvSpPr>
        <p:spPr>
          <a:xfrm>
            <a:off x="4238886" y="4496499"/>
            <a:ext cx="1021011" cy="122479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917448-4E40-41EF-8A88-38525D2F314D}"/>
              </a:ext>
            </a:extLst>
          </p:cNvPr>
          <p:cNvSpPr/>
          <p:nvPr/>
        </p:nvSpPr>
        <p:spPr>
          <a:xfrm>
            <a:off x="2957861" y="4496498"/>
            <a:ext cx="1168504" cy="122479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933D7-7671-44F1-8B5E-0AD5770DABD8}"/>
              </a:ext>
            </a:extLst>
          </p:cNvPr>
          <p:cNvSpPr txBox="1"/>
          <p:nvPr/>
        </p:nvSpPr>
        <p:spPr>
          <a:xfrm>
            <a:off x="3304116" y="5279526"/>
            <a:ext cx="1757019" cy="64633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Good!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Decrease validation Error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Decrease training Error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681E57-814C-400E-A943-084D9FDB2101}"/>
              </a:ext>
            </a:extLst>
          </p:cNvPr>
          <p:cNvCxnSpPr>
            <a:cxnSpLocks/>
          </p:cNvCxnSpPr>
          <p:nvPr/>
        </p:nvCxnSpPr>
        <p:spPr>
          <a:xfrm>
            <a:off x="3260511" y="5192047"/>
            <a:ext cx="73866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1A2B3-E459-45AB-8E5A-2B4E3AD9BEFA}"/>
              </a:ext>
            </a:extLst>
          </p:cNvPr>
          <p:cNvCxnSpPr>
            <a:cxnSpLocks/>
          </p:cNvCxnSpPr>
          <p:nvPr/>
        </p:nvCxnSpPr>
        <p:spPr>
          <a:xfrm flipH="1">
            <a:off x="4328719" y="5192047"/>
            <a:ext cx="8415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2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4CEE1-19D3-474C-A8F8-A2D6BD106920}"/>
              </a:ext>
            </a:extLst>
          </p:cNvPr>
          <p:cNvSpPr/>
          <p:nvPr/>
        </p:nvSpPr>
        <p:spPr>
          <a:xfrm>
            <a:off x="5410244" y="1849134"/>
            <a:ext cx="1434508" cy="748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FF8F-B5ED-4165-940F-CBB5018FDFA5}"/>
              </a:ext>
            </a:extLst>
          </p:cNvPr>
          <p:cNvSpPr/>
          <p:nvPr/>
        </p:nvSpPr>
        <p:spPr>
          <a:xfrm>
            <a:off x="5410244" y="711263"/>
            <a:ext cx="1434508" cy="1075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667FD-53C2-43B9-923E-291CDDF542AF}"/>
              </a:ext>
            </a:extLst>
          </p:cNvPr>
          <p:cNvSpPr/>
          <p:nvPr/>
        </p:nvSpPr>
        <p:spPr>
          <a:xfrm>
            <a:off x="3361129" y="698828"/>
            <a:ext cx="1422177" cy="189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Intermediate 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4C3E20-2559-49C1-BD14-AAD685E0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22425"/>
              </p:ext>
            </p:extLst>
          </p:nvPr>
        </p:nvGraphicFramePr>
        <p:xfrm>
          <a:off x="87520" y="758800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D13065-C7FE-455B-BB71-8E39C5219D98}"/>
              </a:ext>
            </a:extLst>
          </p:cNvPr>
          <p:cNvSpPr txBox="1"/>
          <p:nvPr/>
        </p:nvSpPr>
        <p:spPr>
          <a:xfrm>
            <a:off x="40669" y="449588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Original Dataset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DF2F89-B887-4105-886D-9A5C0D62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84890"/>
              </p:ext>
            </p:extLst>
          </p:nvPr>
        </p:nvGraphicFramePr>
        <p:xfrm>
          <a:off x="3443614" y="978143"/>
          <a:ext cx="926475" cy="122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2029BF-19EE-4560-BE3F-E572A1A4C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53453"/>
              </p:ext>
            </p:extLst>
          </p:nvPr>
        </p:nvGraphicFramePr>
        <p:xfrm>
          <a:off x="4434913" y="978143"/>
          <a:ext cx="25828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50A81-9E07-4FA4-98D0-84E4EB431B0B}"/>
              </a:ext>
            </a:extLst>
          </p:cNvPr>
          <p:cNvCxnSpPr>
            <a:cxnSpLocks/>
          </p:cNvCxnSpPr>
          <p:nvPr/>
        </p:nvCxnSpPr>
        <p:spPr>
          <a:xfrm>
            <a:off x="2811529" y="1205273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E43B7-C0E0-4019-B468-E92DDB3DC468}"/>
              </a:ext>
            </a:extLst>
          </p:cNvPr>
          <p:cNvSpPr txBox="1"/>
          <p:nvPr/>
        </p:nvSpPr>
        <p:spPr>
          <a:xfrm rot="16200000">
            <a:off x="2382305" y="1831498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399029-E34D-4D59-9A39-0C8A58A39A1D}"/>
              </a:ext>
            </a:extLst>
          </p:cNvPr>
          <p:cNvSpPr/>
          <p:nvPr/>
        </p:nvSpPr>
        <p:spPr>
          <a:xfrm>
            <a:off x="91476" y="1031818"/>
            <a:ext cx="1345476" cy="520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81208-AD77-41B9-8CDA-2214A853B7ED}"/>
              </a:ext>
            </a:extLst>
          </p:cNvPr>
          <p:cNvSpPr/>
          <p:nvPr/>
        </p:nvSpPr>
        <p:spPr>
          <a:xfrm>
            <a:off x="87520" y="1556554"/>
            <a:ext cx="1345476" cy="229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7DF39-635E-4355-AF2C-E6F75B806295}"/>
              </a:ext>
            </a:extLst>
          </p:cNvPr>
          <p:cNvSpPr/>
          <p:nvPr/>
        </p:nvSpPr>
        <p:spPr>
          <a:xfrm>
            <a:off x="81338" y="1786488"/>
            <a:ext cx="1345476" cy="229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Test/</a:t>
            </a:r>
            <a:r>
              <a:rPr lang="en-US" sz="1050" dirty="0" err="1">
                <a:solidFill>
                  <a:schemeClr val="tx1"/>
                </a:solidFill>
              </a:rPr>
              <a:t>Produc</a:t>
            </a:r>
            <a:r>
              <a:rPr lang="en-US" sz="1050" dirty="0">
                <a:solidFill>
                  <a:schemeClr val="tx1"/>
                </a:solidFill>
              </a:rPr>
              <a:t> Set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3154A08-C8D1-4BAB-886C-2DE05B0C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93247"/>
              </p:ext>
            </p:extLst>
          </p:nvPr>
        </p:nvGraphicFramePr>
        <p:xfrm>
          <a:off x="5500851" y="951254"/>
          <a:ext cx="926475" cy="73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37373F6-AB1B-4172-B24C-5A7B33AFA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7503"/>
              </p:ext>
            </p:extLst>
          </p:nvPr>
        </p:nvGraphicFramePr>
        <p:xfrm>
          <a:off x="6492150" y="951254"/>
          <a:ext cx="2582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1F0914-AA24-4C26-972C-590B5BAF2C89}"/>
              </a:ext>
            </a:extLst>
          </p:cNvPr>
          <p:cNvCxnSpPr>
            <a:cxnSpLocks/>
          </p:cNvCxnSpPr>
          <p:nvPr/>
        </p:nvCxnSpPr>
        <p:spPr>
          <a:xfrm>
            <a:off x="4840524" y="1210526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DBC4BD-266D-4B41-9D04-D76A43F02D75}"/>
              </a:ext>
            </a:extLst>
          </p:cNvPr>
          <p:cNvSpPr txBox="1"/>
          <p:nvPr/>
        </p:nvSpPr>
        <p:spPr>
          <a:xfrm rot="16200000">
            <a:off x="4411300" y="1836751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45AD7A6-FEA3-45B7-89C1-A5F600B0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0814"/>
              </p:ext>
            </p:extLst>
          </p:nvPr>
        </p:nvGraphicFramePr>
        <p:xfrm>
          <a:off x="5506619" y="2064131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A427024-3C2B-43DF-B690-66E86992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85697"/>
              </p:ext>
            </p:extLst>
          </p:nvPr>
        </p:nvGraphicFramePr>
        <p:xfrm>
          <a:off x="6497918" y="2064131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9501960-A44E-43E7-89E2-580F68B0BDA7}"/>
              </a:ext>
            </a:extLst>
          </p:cNvPr>
          <p:cNvSpPr/>
          <p:nvPr/>
        </p:nvSpPr>
        <p:spPr>
          <a:xfrm>
            <a:off x="5417557" y="2674152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612FB8-A92B-430A-8084-63E56A16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59790"/>
              </p:ext>
            </p:extLst>
          </p:nvPr>
        </p:nvGraphicFramePr>
        <p:xfrm>
          <a:off x="5513932" y="2894402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57EC62-424C-43EB-8CD9-E9BA9DA7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68518"/>
              </p:ext>
            </p:extLst>
          </p:nvPr>
        </p:nvGraphicFramePr>
        <p:xfrm>
          <a:off x="6505231" y="2894402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A56B9EB-D7C6-49B3-B3CC-AD5813304F51}"/>
              </a:ext>
            </a:extLst>
          </p:cNvPr>
          <p:cNvSpPr/>
          <p:nvPr/>
        </p:nvSpPr>
        <p:spPr>
          <a:xfrm>
            <a:off x="3353499" y="2674152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2876933-75DA-4946-9861-48D5B8A7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32150"/>
              </p:ext>
            </p:extLst>
          </p:nvPr>
        </p:nvGraphicFramePr>
        <p:xfrm>
          <a:off x="3449874" y="2889149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ED7A951-F243-4E37-AFC3-6B3F1B23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92526"/>
              </p:ext>
            </p:extLst>
          </p:nvPr>
        </p:nvGraphicFramePr>
        <p:xfrm>
          <a:off x="4441173" y="2889149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C6A5F8B-2D24-42C3-841F-2DFAA23E0168}"/>
              </a:ext>
            </a:extLst>
          </p:cNvPr>
          <p:cNvSpPr txBox="1"/>
          <p:nvPr/>
        </p:nvSpPr>
        <p:spPr>
          <a:xfrm>
            <a:off x="40669" y="80256"/>
            <a:ext cx="8255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5A2D9-681A-4D08-B635-4FEB19A2406A}"/>
              </a:ext>
            </a:extLst>
          </p:cNvPr>
          <p:cNvSpPr/>
          <p:nvPr/>
        </p:nvSpPr>
        <p:spPr>
          <a:xfrm>
            <a:off x="1854378" y="789370"/>
            <a:ext cx="892327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Choose the Best </a:t>
            </a:r>
            <a:r>
              <a:rPr lang="en-US" sz="1200" dirty="0" err="1"/>
              <a:t>Algorithmn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74F04E-993C-4D94-989A-912E2DD48C21}"/>
              </a:ext>
            </a:extLst>
          </p:cNvPr>
          <p:cNvCxnSpPr>
            <a:cxnSpLocks/>
          </p:cNvCxnSpPr>
          <p:nvPr/>
        </p:nvCxnSpPr>
        <p:spPr>
          <a:xfrm>
            <a:off x="1479427" y="1214317"/>
            <a:ext cx="32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E3CDEF-C7CC-459D-B275-D40CFBCC12A0}"/>
              </a:ext>
            </a:extLst>
          </p:cNvPr>
          <p:cNvCxnSpPr>
            <a:cxnSpLocks/>
            <a:stCxn id="60" idx="3"/>
            <a:endCxn id="61" idx="3"/>
          </p:cNvCxnSpPr>
          <p:nvPr/>
        </p:nvCxnSpPr>
        <p:spPr>
          <a:xfrm flipH="1">
            <a:off x="6917501" y="870312"/>
            <a:ext cx="17858" cy="1600557"/>
          </a:xfrm>
          <a:prstGeom prst="bentConnector3">
            <a:avLst>
              <a:gd name="adj1" fmla="val -72538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56A21-682B-42ED-B28E-7744DDCE6297}"/>
              </a:ext>
            </a:extLst>
          </p:cNvPr>
          <p:cNvSpPr/>
          <p:nvPr/>
        </p:nvSpPr>
        <p:spPr>
          <a:xfrm>
            <a:off x="6893712" y="1080435"/>
            <a:ext cx="1251729" cy="1146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Models with different Hyperparameter </a:t>
            </a:r>
          </a:p>
          <a:p>
            <a:pPr algn="ctr"/>
            <a:r>
              <a:rPr lang="en-US" sz="1200" dirty="0"/>
              <a:t>(Regularization)</a:t>
            </a:r>
          </a:p>
          <a:p>
            <a:pPr algn="ctr"/>
            <a:r>
              <a:rPr lang="en-US" sz="1200" dirty="0"/>
              <a:t>Choose the best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AD8468-7900-4EFD-B519-1125C8D5F686}"/>
              </a:ext>
            </a:extLst>
          </p:cNvPr>
          <p:cNvSpPr/>
          <p:nvPr/>
        </p:nvSpPr>
        <p:spPr>
          <a:xfrm>
            <a:off x="6852065" y="789370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2AF40-30C1-471F-9463-C5B98FAEABFC}"/>
              </a:ext>
            </a:extLst>
          </p:cNvPr>
          <p:cNvSpPr/>
          <p:nvPr/>
        </p:nvSpPr>
        <p:spPr>
          <a:xfrm>
            <a:off x="6834207" y="2389927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32D922-342A-41E6-8877-84BFFE111CF4}"/>
              </a:ext>
            </a:extLst>
          </p:cNvPr>
          <p:cNvSpPr/>
          <p:nvPr/>
        </p:nvSpPr>
        <p:spPr>
          <a:xfrm>
            <a:off x="5365479" y="960021"/>
            <a:ext cx="2998346" cy="20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24CEE1-19D3-474C-A8F8-A2D6BD106920}"/>
              </a:ext>
            </a:extLst>
          </p:cNvPr>
          <p:cNvSpPr/>
          <p:nvPr/>
        </p:nvSpPr>
        <p:spPr>
          <a:xfrm>
            <a:off x="5410244" y="2151137"/>
            <a:ext cx="1434508" cy="748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FF8F-B5ED-4165-940F-CBB5018FDFA5}"/>
              </a:ext>
            </a:extLst>
          </p:cNvPr>
          <p:cNvSpPr/>
          <p:nvPr/>
        </p:nvSpPr>
        <p:spPr>
          <a:xfrm>
            <a:off x="5410244" y="1013266"/>
            <a:ext cx="1434508" cy="1075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667FD-53C2-43B9-923E-291CDDF542AF}"/>
              </a:ext>
            </a:extLst>
          </p:cNvPr>
          <p:cNvSpPr/>
          <p:nvPr/>
        </p:nvSpPr>
        <p:spPr>
          <a:xfrm>
            <a:off x="3361129" y="1000831"/>
            <a:ext cx="1422177" cy="189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Intermediate 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4C3E20-2559-49C1-BD14-AAD685E0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78705"/>
              </p:ext>
            </p:extLst>
          </p:nvPr>
        </p:nvGraphicFramePr>
        <p:xfrm>
          <a:off x="87520" y="1060803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D13065-C7FE-455B-BB71-8E39C5219D98}"/>
              </a:ext>
            </a:extLst>
          </p:cNvPr>
          <p:cNvSpPr txBox="1"/>
          <p:nvPr/>
        </p:nvSpPr>
        <p:spPr>
          <a:xfrm>
            <a:off x="40669" y="751591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Original Dataset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DF2F89-B887-4105-886D-9A5C0D62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63481"/>
              </p:ext>
            </p:extLst>
          </p:nvPr>
        </p:nvGraphicFramePr>
        <p:xfrm>
          <a:off x="3443614" y="1280146"/>
          <a:ext cx="926475" cy="122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2029BF-19EE-4560-BE3F-E572A1A4C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37766"/>
              </p:ext>
            </p:extLst>
          </p:nvPr>
        </p:nvGraphicFramePr>
        <p:xfrm>
          <a:off x="4434913" y="1280146"/>
          <a:ext cx="25828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50A81-9E07-4FA4-98D0-84E4EB431B0B}"/>
              </a:ext>
            </a:extLst>
          </p:cNvPr>
          <p:cNvCxnSpPr>
            <a:cxnSpLocks/>
          </p:cNvCxnSpPr>
          <p:nvPr/>
        </p:nvCxnSpPr>
        <p:spPr>
          <a:xfrm>
            <a:off x="2811529" y="1507276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E43B7-C0E0-4019-B468-E92DDB3DC468}"/>
              </a:ext>
            </a:extLst>
          </p:cNvPr>
          <p:cNvSpPr txBox="1"/>
          <p:nvPr/>
        </p:nvSpPr>
        <p:spPr>
          <a:xfrm rot="16200000">
            <a:off x="2382305" y="2133501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399029-E34D-4D59-9A39-0C8A58A39A1D}"/>
              </a:ext>
            </a:extLst>
          </p:cNvPr>
          <p:cNvSpPr/>
          <p:nvPr/>
        </p:nvSpPr>
        <p:spPr>
          <a:xfrm>
            <a:off x="91476" y="1333821"/>
            <a:ext cx="1345476" cy="520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81208-AD77-41B9-8CDA-2214A853B7ED}"/>
              </a:ext>
            </a:extLst>
          </p:cNvPr>
          <p:cNvSpPr/>
          <p:nvPr/>
        </p:nvSpPr>
        <p:spPr>
          <a:xfrm>
            <a:off x="87520" y="1858557"/>
            <a:ext cx="1345476" cy="229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7DF39-635E-4355-AF2C-E6F75B806295}"/>
              </a:ext>
            </a:extLst>
          </p:cNvPr>
          <p:cNvSpPr/>
          <p:nvPr/>
        </p:nvSpPr>
        <p:spPr>
          <a:xfrm>
            <a:off x="81338" y="2088491"/>
            <a:ext cx="1345476" cy="229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Test/</a:t>
            </a:r>
            <a:r>
              <a:rPr lang="en-US" sz="1050" dirty="0" err="1">
                <a:solidFill>
                  <a:schemeClr val="tx1"/>
                </a:solidFill>
              </a:rPr>
              <a:t>Produc</a:t>
            </a:r>
            <a:r>
              <a:rPr lang="en-US" sz="1050" dirty="0">
                <a:solidFill>
                  <a:schemeClr val="tx1"/>
                </a:solidFill>
              </a:rPr>
              <a:t> Set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3154A08-C8D1-4BAB-886C-2DE05B0C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52696"/>
              </p:ext>
            </p:extLst>
          </p:nvPr>
        </p:nvGraphicFramePr>
        <p:xfrm>
          <a:off x="5500851" y="1253257"/>
          <a:ext cx="926475" cy="73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37373F6-AB1B-4172-B24C-5A7B33AFA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33984"/>
              </p:ext>
            </p:extLst>
          </p:nvPr>
        </p:nvGraphicFramePr>
        <p:xfrm>
          <a:off x="6504824" y="1254485"/>
          <a:ext cx="2582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1F0914-AA24-4C26-972C-590B5BAF2C89}"/>
              </a:ext>
            </a:extLst>
          </p:cNvPr>
          <p:cNvCxnSpPr>
            <a:cxnSpLocks/>
          </p:cNvCxnSpPr>
          <p:nvPr/>
        </p:nvCxnSpPr>
        <p:spPr>
          <a:xfrm>
            <a:off x="4840524" y="1512529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DBC4BD-266D-4B41-9D04-D76A43F02D75}"/>
              </a:ext>
            </a:extLst>
          </p:cNvPr>
          <p:cNvSpPr txBox="1"/>
          <p:nvPr/>
        </p:nvSpPr>
        <p:spPr>
          <a:xfrm rot="16200000">
            <a:off x="4411300" y="2138754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45AD7A6-FEA3-45B7-89C1-A5F600B0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14186"/>
              </p:ext>
            </p:extLst>
          </p:nvPr>
        </p:nvGraphicFramePr>
        <p:xfrm>
          <a:off x="5500851" y="2366134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A427024-3C2B-43DF-B690-66E86992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54754"/>
              </p:ext>
            </p:extLst>
          </p:nvPr>
        </p:nvGraphicFramePr>
        <p:xfrm>
          <a:off x="6504824" y="2367362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9501960-A44E-43E7-89E2-580F68B0BDA7}"/>
              </a:ext>
            </a:extLst>
          </p:cNvPr>
          <p:cNvSpPr/>
          <p:nvPr/>
        </p:nvSpPr>
        <p:spPr>
          <a:xfrm>
            <a:off x="5448469" y="5749553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612FB8-A92B-430A-8084-63E56A16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23791"/>
              </p:ext>
            </p:extLst>
          </p:nvPr>
        </p:nvGraphicFramePr>
        <p:xfrm>
          <a:off x="5531763" y="5969803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57EC62-424C-43EB-8CD9-E9BA9DA7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36875"/>
              </p:ext>
            </p:extLst>
          </p:nvPr>
        </p:nvGraphicFramePr>
        <p:xfrm>
          <a:off x="6535736" y="5969803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A56B9EB-D7C6-49B3-B3CC-AD5813304F51}"/>
              </a:ext>
            </a:extLst>
          </p:cNvPr>
          <p:cNvSpPr/>
          <p:nvPr/>
        </p:nvSpPr>
        <p:spPr>
          <a:xfrm>
            <a:off x="3353499" y="2976155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2876933-75DA-4946-9861-48D5B8A7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98054"/>
              </p:ext>
            </p:extLst>
          </p:nvPr>
        </p:nvGraphicFramePr>
        <p:xfrm>
          <a:off x="3449874" y="3191152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ED7A951-F243-4E37-AFC3-6B3F1B23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2821"/>
              </p:ext>
            </p:extLst>
          </p:nvPr>
        </p:nvGraphicFramePr>
        <p:xfrm>
          <a:off x="4441173" y="3191152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C6A5F8B-2D24-42C3-841F-2DFAA23E0168}"/>
              </a:ext>
            </a:extLst>
          </p:cNvPr>
          <p:cNvSpPr txBox="1"/>
          <p:nvPr/>
        </p:nvSpPr>
        <p:spPr>
          <a:xfrm>
            <a:off x="40669" y="80256"/>
            <a:ext cx="832315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5A2D9-681A-4D08-B635-4FEB19A2406A}"/>
              </a:ext>
            </a:extLst>
          </p:cNvPr>
          <p:cNvSpPr/>
          <p:nvPr/>
        </p:nvSpPr>
        <p:spPr>
          <a:xfrm>
            <a:off x="1854378" y="1091373"/>
            <a:ext cx="892327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Choose the Best </a:t>
            </a:r>
            <a:r>
              <a:rPr lang="en-US" sz="1200" dirty="0" err="1"/>
              <a:t>Algorithmn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74F04E-993C-4D94-989A-912E2DD48C21}"/>
              </a:ext>
            </a:extLst>
          </p:cNvPr>
          <p:cNvCxnSpPr>
            <a:cxnSpLocks/>
          </p:cNvCxnSpPr>
          <p:nvPr/>
        </p:nvCxnSpPr>
        <p:spPr>
          <a:xfrm>
            <a:off x="1479427" y="1516320"/>
            <a:ext cx="32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E3CDEF-C7CC-459D-B275-D40CFBCC12A0}"/>
              </a:ext>
            </a:extLst>
          </p:cNvPr>
          <p:cNvCxnSpPr>
            <a:cxnSpLocks/>
            <a:stCxn id="60" idx="3"/>
            <a:endCxn id="61" idx="3"/>
          </p:cNvCxnSpPr>
          <p:nvPr/>
        </p:nvCxnSpPr>
        <p:spPr>
          <a:xfrm flipH="1">
            <a:off x="6942626" y="1094143"/>
            <a:ext cx="17858" cy="1659280"/>
          </a:xfrm>
          <a:prstGeom prst="bentConnector3">
            <a:avLst>
              <a:gd name="adj1" fmla="val -73869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2AD8468-7900-4EFD-B519-1125C8D5F686}"/>
              </a:ext>
            </a:extLst>
          </p:cNvPr>
          <p:cNvSpPr/>
          <p:nvPr/>
        </p:nvSpPr>
        <p:spPr>
          <a:xfrm>
            <a:off x="6877190" y="1013201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2AF40-30C1-471F-9463-C5B98FAEABFC}"/>
              </a:ext>
            </a:extLst>
          </p:cNvPr>
          <p:cNvSpPr/>
          <p:nvPr/>
        </p:nvSpPr>
        <p:spPr>
          <a:xfrm>
            <a:off x="6859332" y="2672481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1AD353-0259-4AC0-892A-2E64FCF1EA93}"/>
              </a:ext>
            </a:extLst>
          </p:cNvPr>
          <p:cNvSpPr/>
          <p:nvPr/>
        </p:nvSpPr>
        <p:spPr>
          <a:xfrm>
            <a:off x="7002182" y="1253257"/>
            <a:ext cx="1191552" cy="633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Model with regularization different parameter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C4C6C0-AAC9-47D2-831F-010C84904EDC}"/>
              </a:ext>
            </a:extLst>
          </p:cNvPr>
          <p:cNvSpPr/>
          <p:nvPr/>
        </p:nvSpPr>
        <p:spPr>
          <a:xfrm>
            <a:off x="7005618" y="2261006"/>
            <a:ext cx="119155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Measure performance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685CF-B004-4B9E-94B5-D0F4C2FAE375}"/>
              </a:ext>
            </a:extLst>
          </p:cNvPr>
          <p:cNvCxnSpPr>
            <a:cxnSpLocks/>
          </p:cNvCxnSpPr>
          <p:nvPr/>
        </p:nvCxnSpPr>
        <p:spPr>
          <a:xfrm>
            <a:off x="7629715" y="1922873"/>
            <a:ext cx="0" cy="295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E34BF-8201-42BB-BA8A-85F50ADFD05D}"/>
              </a:ext>
            </a:extLst>
          </p:cNvPr>
          <p:cNvCxnSpPr>
            <a:cxnSpLocks/>
          </p:cNvCxnSpPr>
          <p:nvPr/>
        </p:nvCxnSpPr>
        <p:spPr>
          <a:xfrm>
            <a:off x="6794864" y="3001399"/>
            <a:ext cx="0" cy="295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436BEC-FAF6-4E85-BD90-14AEBC1DB2D1}"/>
              </a:ext>
            </a:extLst>
          </p:cNvPr>
          <p:cNvSpPr txBox="1"/>
          <p:nvPr/>
        </p:nvSpPr>
        <p:spPr>
          <a:xfrm>
            <a:off x="5417557" y="3333557"/>
            <a:ext cx="2878713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Choose The Best Model (Goldilocks Zone)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AE6A0-85A1-4C69-AA8F-0792E62D6D1A}"/>
              </a:ext>
            </a:extLst>
          </p:cNvPr>
          <p:cNvCxnSpPr>
            <a:cxnSpLocks/>
          </p:cNvCxnSpPr>
          <p:nvPr/>
        </p:nvCxnSpPr>
        <p:spPr>
          <a:xfrm>
            <a:off x="6198810" y="5171908"/>
            <a:ext cx="0" cy="537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B42D9A-D300-4F5D-A91F-A744BA8DE0C9}"/>
              </a:ext>
            </a:extLst>
          </p:cNvPr>
          <p:cNvSpPr txBox="1"/>
          <p:nvPr/>
        </p:nvSpPr>
        <p:spPr>
          <a:xfrm>
            <a:off x="7423096" y="814582"/>
            <a:ext cx="295274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D1AD0B-75DE-4F49-97B9-9CF859A4A058}"/>
              </a:ext>
            </a:extLst>
          </p:cNvPr>
          <p:cNvSpPr txBox="1"/>
          <p:nvPr/>
        </p:nvSpPr>
        <p:spPr>
          <a:xfrm>
            <a:off x="7810327" y="1938336"/>
            <a:ext cx="554960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predict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028F2D-5D7B-4A65-81D9-C3C1F4301C65}"/>
              </a:ext>
            </a:extLst>
          </p:cNvPr>
          <p:cNvSpPr txBox="1"/>
          <p:nvPr/>
        </p:nvSpPr>
        <p:spPr>
          <a:xfrm>
            <a:off x="7392184" y="2672481"/>
            <a:ext cx="638316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3259D9-A84C-4249-8856-478AD4012C7E}"/>
              </a:ext>
            </a:extLst>
          </p:cNvPr>
          <p:cNvSpPr txBox="1"/>
          <p:nvPr/>
        </p:nvSpPr>
        <p:spPr>
          <a:xfrm>
            <a:off x="5909864" y="5250795"/>
            <a:ext cx="59496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predict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F0CA3A-DDAF-49FF-B797-AD153914EF05}"/>
              </a:ext>
            </a:extLst>
          </p:cNvPr>
          <p:cNvCxnSpPr>
            <a:cxnSpLocks/>
          </p:cNvCxnSpPr>
          <p:nvPr/>
        </p:nvCxnSpPr>
        <p:spPr>
          <a:xfrm flipV="1">
            <a:off x="6932673" y="6123922"/>
            <a:ext cx="285378" cy="6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22E473-3A6D-4752-A87A-A02C4391179E}"/>
              </a:ext>
            </a:extLst>
          </p:cNvPr>
          <p:cNvSpPr txBox="1"/>
          <p:nvPr/>
        </p:nvSpPr>
        <p:spPr>
          <a:xfrm rot="16200000">
            <a:off x="6745653" y="5567813"/>
            <a:ext cx="638316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1BB72-C433-48C8-BFE6-30BB0130D744}"/>
              </a:ext>
            </a:extLst>
          </p:cNvPr>
          <p:cNvSpPr/>
          <p:nvPr/>
        </p:nvSpPr>
        <p:spPr>
          <a:xfrm>
            <a:off x="7268385" y="5749552"/>
            <a:ext cx="1019496" cy="7487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Performance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A5BAA-C8D3-40CE-9323-C6FFA2D883A7}"/>
              </a:ext>
            </a:extLst>
          </p:cNvPr>
          <p:cNvSpPr/>
          <p:nvPr/>
        </p:nvSpPr>
        <p:spPr>
          <a:xfrm>
            <a:off x="1565384" y="751591"/>
            <a:ext cx="1408877" cy="261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Selection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355C5B-B524-4BD6-AA3A-0DAD6CF0DC58}"/>
              </a:ext>
            </a:extLst>
          </p:cNvPr>
          <p:cNvSpPr/>
          <p:nvPr/>
        </p:nvSpPr>
        <p:spPr>
          <a:xfrm>
            <a:off x="5371509" y="526038"/>
            <a:ext cx="2992316" cy="2632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Regularization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307B68-F525-4457-ADF1-22AB6A0F4416}"/>
              </a:ext>
            </a:extLst>
          </p:cNvPr>
          <p:cNvSpPr/>
          <p:nvPr/>
        </p:nvSpPr>
        <p:spPr>
          <a:xfrm>
            <a:off x="5410244" y="4879872"/>
            <a:ext cx="2886026" cy="2632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Result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35DAFA-F0C2-4183-965E-A07601F2A758}"/>
              </a:ext>
            </a:extLst>
          </p:cNvPr>
          <p:cNvSpPr/>
          <p:nvPr/>
        </p:nvSpPr>
        <p:spPr>
          <a:xfrm rot="16200000">
            <a:off x="4475073" y="4211886"/>
            <a:ext cx="1510435" cy="261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Validation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B234AD-6391-49B2-8E27-A71C402A553C}"/>
              </a:ext>
            </a:extLst>
          </p:cNvPr>
          <p:cNvSpPr/>
          <p:nvPr/>
        </p:nvSpPr>
        <p:spPr>
          <a:xfrm>
            <a:off x="5417557" y="3957428"/>
            <a:ext cx="2870324" cy="5185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 (using Training and Validation Set)</a:t>
            </a:r>
          </a:p>
          <a:p>
            <a:pPr algn="ctr"/>
            <a:r>
              <a:rPr lang="en-US" sz="1200" dirty="0"/>
              <a:t>Measure Average Performance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A6A8EA-F456-4251-A297-E344D28197EB}"/>
              </a:ext>
            </a:extLst>
          </p:cNvPr>
          <p:cNvCxnSpPr>
            <a:cxnSpLocks/>
          </p:cNvCxnSpPr>
          <p:nvPr/>
        </p:nvCxnSpPr>
        <p:spPr>
          <a:xfrm>
            <a:off x="6794480" y="3620109"/>
            <a:ext cx="0" cy="295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0F9581-DE86-4187-B8C8-126A7D29AFB9}"/>
              </a:ext>
            </a:extLst>
          </p:cNvPr>
          <p:cNvCxnSpPr>
            <a:cxnSpLocks/>
          </p:cNvCxnSpPr>
          <p:nvPr/>
        </p:nvCxnSpPr>
        <p:spPr>
          <a:xfrm>
            <a:off x="6763106" y="4535907"/>
            <a:ext cx="0" cy="295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0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598</Words>
  <Application>Microsoft Office PowerPoint</Application>
  <PresentationFormat>Widescreen</PresentationFormat>
  <Paragraphs>243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Keh Soon Yong</dc:creator>
  <cp:lastModifiedBy>Keh Soon Yong</cp:lastModifiedBy>
  <cp:revision>31</cp:revision>
  <dcterms:created xsi:type="dcterms:W3CDTF">2018-06-10T02:43:58Z</dcterms:created>
  <dcterms:modified xsi:type="dcterms:W3CDTF">2018-06-16T15:37:34Z</dcterms:modified>
</cp:coreProperties>
</file>