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105" d="100"/>
          <a:sy n="105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7E0F-B2F4-8C48-B967-646E0091E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35F6-C268-F34C-A04E-9014AA132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EF59-618A-F046-96DE-CF77D4DF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5886-B764-7A4B-8DBB-0C717825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EC7A-805D-5A49-8892-1BB33FB6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A7B3-2D1C-E145-B6BC-F344C5C1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8F5D5-08BB-1046-A79E-E43A516BD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1710-E7E2-494D-A904-338E0FB0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F785-CAC6-C942-A2E7-C312992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8F85-946E-EF4D-9C84-B1E74D7A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1B135-95AE-1844-A657-A129D55A3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60678-A6F6-3347-BC6E-D4E052B4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D52E-105B-034F-9503-12D1F2C5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FF75E-1CED-ED41-99A2-A10C20AF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A0D7-0024-5243-9D89-36ECFC96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F46-054F-7F48-BD4E-675C401C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AF76-3085-474A-A944-DE3849A1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9A61-CE76-DE41-9205-F3945073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5AC7-DB6D-C64B-92E6-95904386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AC7F-3E92-8542-874C-B614035B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1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29C4-6BFB-7D4B-B834-D4DB1E3C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F91F-FC39-7C4F-A3E7-53EA954EF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A225-BD34-D24E-AD7B-2F5DA5C4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1623-027B-154F-AE88-CEF6E1BD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112C-3468-7C4B-8799-6A141FAB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7323-F3CA-2F42-9A77-F3F3139C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FCB6-780B-1640-BD11-75E8EBB4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F187-3157-F549-B25F-69834FC5E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1EBA-9D6C-FF48-A1C8-DEE0C243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936F-FF7B-A14B-8034-A2B3303E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3882F-1951-D94D-9ABD-86889776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5534-9D59-F048-841B-D14A7754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AE5C-69D0-A741-83B8-70BA1BB4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E94FB-125C-9547-807D-9F1163DB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396BB-91E4-DE48-9099-FF901576B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194A-62E4-064C-A69D-E45DB6040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5ECE8-5035-6B47-8739-532551A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306D2-2CE5-0145-906D-B6A670AE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0BFAB-EBCF-4946-A01E-F2140328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5631-8821-7C45-B828-63731AE1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0D9F4-E129-7F45-B8E4-51DA110F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A9E19-6463-C747-A789-F4A57CA3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F3853-DC6E-2542-954D-28E4A7C7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7341A-0D11-D049-8C0A-0B4BE455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546AF-6150-8449-8291-27FB6908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27824-EA7A-0A43-BCE5-E3271D24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56B8-D30E-9C40-87FE-2DA902FE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F5DE-9CCD-554B-B0AF-43DE4AD3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752DC-BB70-884E-80F9-BE8EA510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20240-B157-B240-8827-DE330DCF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BEB44-441F-064D-BEAD-3084104A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3F633-2F4D-904F-9E1E-67637D4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1B21-3C46-8F49-9EC9-52BB2696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45FA6-0A66-3C41-8551-3EA6D5532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9FD9-F379-8B41-886D-9D6B78A2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C542A-0B9A-B844-9CEC-6882C881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FB8C-19CC-514D-B3B1-6D3F6A20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15209-D288-FD4A-B2AB-A8F39DE9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92DC2-6C13-5E4B-B109-D023654F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5E1B-B345-8F4B-A1AA-95A66053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3595-B8DC-5841-A46A-4FE23C540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BBB9-6AAB-1D4C-B001-93180E000A6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FC89-C33D-1E4C-AF77-07F1C585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BD20C-72B7-314E-9098-6D04EEBFA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26A5F-100A-1148-A72B-C880915E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9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B1F1-B6D6-B644-88A6-0B6D828D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Mouse Th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494DD-93DF-9244-98E6-F81D72D3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" y="1537154"/>
            <a:ext cx="12089906" cy="37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B1F1-B6D6-B644-88A6-0B6D828D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Human TH region (from mouse </a:t>
            </a:r>
            <a:r>
              <a:rPr lang="en-US" dirty="0" err="1"/>
              <a:t>liftOver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31C45-EDA2-A043-A3AC-59A7D15B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90"/>
          <a:stretch/>
        </p:blipFill>
        <p:spPr>
          <a:xfrm>
            <a:off x="51047" y="933950"/>
            <a:ext cx="12089906" cy="52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4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Mouse Th region</vt:lpstr>
      <vt:lpstr>Human TH region (from mouse liftOver)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Th region</dc:title>
  <dc:creator>Oriol Fornés</dc:creator>
  <cp:lastModifiedBy>Oriol Fornés</cp:lastModifiedBy>
  <cp:revision>2</cp:revision>
  <dcterms:created xsi:type="dcterms:W3CDTF">2018-07-27T01:34:39Z</dcterms:created>
  <dcterms:modified xsi:type="dcterms:W3CDTF">2018-07-27T01:39:24Z</dcterms:modified>
</cp:coreProperties>
</file>