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86" r:id="rId4"/>
    <p:sldId id="296" r:id="rId5"/>
    <p:sldId id="264" r:id="rId6"/>
    <p:sldId id="262" r:id="rId7"/>
    <p:sldId id="287" r:id="rId8"/>
    <p:sldId id="284" r:id="rId9"/>
    <p:sldId id="283" r:id="rId10"/>
    <p:sldId id="267" r:id="rId11"/>
    <p:sldId id="285" r:id="rId12"/>
    <p:sldId id="293" r:id="rId13"/>
    <p:sldId id="289" r:id="rId14"/>
    <p:sldId id="288" r:id="rId15"/>
    <p:sldId id="291" r:id="rId16"/>
    <p:sldId id="292" r:id="rId17"/>
    <p:sldId id="270" r:id="rId18"/>
    <p:sldId id="272" r:id="rId19"/>
    <p:sldId id="297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E0E0E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352" y="8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C3EF-B7CD-4F39-BCB9-D1C15F7CD72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7170E-50DC-463C-898B-44901D5AC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0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8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74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79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3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40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48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059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32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73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1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8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1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1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6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46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3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1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7170E-50DC-463C-898B-44901D5ACC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3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2389-5F89-4D34-937F-3BB58EE8A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ADF09C-98EE-4D7E-A10A-A3FB7D0CC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F40AF-9EA6-4541-8A32-16166E2D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C89F-3288-411D-A2E0-E90600A9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7E844-1C6C-45A5-B981-5DA86E5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6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C84C-65D3-4E12-8AB3-FB9BFD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2A7CF-2F27-4B64-A8ED-13D999506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062CC-ED88-489D-B811-5A90EC79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62EC4-01BA-441D-B441-9710DF8A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A8599-7F0F-4615-9FFF-FC7A2130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54C5A5-7CF0-4FB6-926A-C388273B4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7284F-D2CA-4503-842F-BA664445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C4B75-A33D-4771-81D2-1E9DAC22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6C6BE-7A82-4733-8F7F-63579C71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C1285-7524-40C9-AF50-1AB496A9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3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E51AF-F996-4F9A-9175-CB95A513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7EA85-1340-4279-B36D-95E81D5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4FC7B-C7F6-46EF-B909-FED971FB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92D6C-FDB2-4696-B19D-7E76DE93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A2FA2-1EEC-4729-8FE1-5F7EE379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8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08FF-886E-4E75-9283-EA45DAD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49737-4E24-4FAE-BF27-AEA0F5A9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C3076-D30E-4E85-AC1E-83344DE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3127F-D753-4D50-A0FE-B4486F88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E0BB-3046-42A9-A7DD-F56B4FD4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BC932-1EB1-4A38-93F6-EDD71FD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034DA-C396-4C65-B337-FE36AA64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801FB-4B00-4755-9FC2-5D494C646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3F7A2-8DAA-41EE-A052-166FD995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D65BC-DF09-4332-8355-7AF6637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55EBC-EE79-4FA2-96CE-DF303206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9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E2A9-3577-40B2-A663-5E1D459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7B9F6-9F02-4D55-AAE2-579385D6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1F4AA-873E-45D9-8711-BAEDCEEB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474910-9EE8-4CF3-A6F6-A2D62B44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CFEA9-845D-47A2-8584-BF7DDF66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CE0C65-4A45-46E8-A42B-B3DF268E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A2B79-99F7-450E-BC46-AAE8BB8F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35D09D-B437-44E8-A0A8-7D305FAC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0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5F74B-37D7-4369-8571-5753C41B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EA7F5-9DA5-4F9F-8FEA-F6CA63EB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F3AC67-01C9-475C-8B86-A83999D3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A006B7-1F81-4AD1-872C-3E2E9BE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22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67B813-2A88-4AD3-B675-015CF1EF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EBB75E-8218-4D03-891B-A70A54CD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50BC0-14D6-4608-86D0-31BB0398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8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315A-788E-4607-9E46-4CEE3FBD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A7A-6B38-48EB-A751-34B8844E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8392B-C1D9-4E53-A0F5-64F1CAD6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3F734-7C58-4ECF-9420-581D46CF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A72CE-2CE8-4F6A-94E7-8A3B63F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C9C5A-CA79-48AD-BA04-7AEC7723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0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4D2DE-4AE7-4718-A90A-24D95C28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EEBAF-9842-477E-B1C7-5E321AF4D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8A71E-0F0F-4BBF-998B-3F036E6D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D7575-3D12-4478-A093-7BB541FA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0D552-94FD-4E6B-AFD4-2426EEFA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5BE8A-E018-4568-B006-4349EADE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E464F7-E056-47BB-AFFD-ED730B1D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5085-42CA-4654-937B-8E94B3B1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D2EF2-BD6C-4BE7-B46F-0342680CC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39DB-82B6-4C29-B7A5-8BF08A0B324F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D0554-5706-4C2D-80C5-A2A8988B9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F1454-8A57-4F8B-B726-DAF4A2703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2C13-F92E-40F2-B58C-8CF966982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layer/seq2seq-chatbot" TargetMode="External"/><Relationship Id="rId7" Type="http://schemas.openxmlformats.org/officeDocument/2006/relationships/hyperlink" Target="https://www.researchgate.net/profile/Mike_Schuster/publication/3316656_Bidirectional_recurrent_neural_networks/links/56861d4008ae19758395f85c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c/jigsaw-toxic-comment-classification-challenge/discussion/52644" TargetMode="External"/><Relationship Id="rId5" Type="http://schemas.openxmlformats.org/officeDocument/2006/relationships/hyperlink" Target="https://github.com/vaibhawraj/Factoid-based-Question-Answer-Chatbot" TargetMode="External"/><Relationship Id="rId4" Type="http://schemas.openxmlformats.org/officeDocument/2006/relationships/hyperlink" Target="https://github.com/oswaldoludwig/Seq2seq-Chatbot-for-Kera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 dirty="0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533013" y="2855615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705048" y="1595853"/>
            <a:ext cx="3961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Simple Ask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23BEBB-F2E4-437D-B2A4-608E6D986A32}"/>
              </a:ext>
            </a:extLst>
          </p:cNvPr>
          <p:cNvSpPr txBox="1"/>
          <p:nvPr/>
        </p:nvSpPr>
        <p:spPr>
          <a:xfrm>
            <a:off x="7482207" y="4010183"/>
            <a:ext cx="572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Team name:</a:t>
            </a:r>
          </a:p>
          <a:p>
            <a:r>
              <a:rPr lang="en-US" altLang="zh-CN" sz="2000" b="1" dirty="0"/>
              <a:t>	</a:t>
            </a:r>
            <a:r>
              <a:rPr lang="en-US" altLang="zh-CN" sz="2000" dirty="0"/>
              <a:t>HXZW</a:t>
            </a:r>
          </a:p>
          <a:p>
            <a:r>
              <a:rPr lang="en-US" altLang="zh-CN" sz="2000" b="1" dirty="0"/>
              <a:t>Team member:</a:t>
            </a:r>
          </a:p>
          <a:p>
            <a:r>
              <a:rPr lang="de-DE" altLang="zh-CN" sz="2000" dirty="0"/>
              <a:t>YUBIN 	HUANG		z5146871</a:t>
            </a:r>
          </a:p>
          <a:p>
            <a:r>
              <a:rPr lang="es-ES" altLang="zh-CN" sz="2000" dirty="0"/>
              <a:t>YUE 	ZHANG		z5102636</a:t>
            </a:r>
          </a:p>
          <a:p>
            <a:r>
              <a:rPr lang="en-US" altLang="zh-CN" sz="2000" dirty="0"/>
              <a:t>YIYUN 	XU 		z5166332</a:t>
            </a:r>
          </a:p>
          <a:p>
            <a:r>
              <a:rPr lang="en-US" altLang="zh-CN" sz="2000" dirty="0"/>
              <a:t>LINFENG WANG 	z5156479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EC3DD0-E153-4D3D-A197-8100C166194F}"/>
              </a:ext>
            </a:extLst>
          </p:cNvPr>
          <p:cNvSpPr txBox="1"/>
          <p:nvPr/>
        </p:nvSpPr>
        <p:spPr>
          <a:xfrm>
            <a:off x="2427207" y="235039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 1. X-o-Bot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E90C98-3FD3-4570-9737-1BDF3B052386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03DCD12-CE78-432F-AA44-5AEFDE967008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D554226-B25B-4F44-842D-57F4299B0431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193619C-F8EE-467C-87CC-A2940EBEBAF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083B3BE-A37D-4515-9246-D2F9A3F17B6D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43581BC-7290-43E5-A671-85E8C190CA85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5544751-F209-4CDE-97CC-EA2E47446F0D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A3EA14-70B8-4CB8-8135-52FF9C770874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C6FC4C-5533-4A18-BF53-0095656EB59D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00AF24-F9C6-41A8-BCD5-E9516ED972BD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A620888-199B-42CA-9788-A95499326759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AE8D104-5C69-4C41-9A07-3756ECCCD34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2C96831-FDDA-43C6-B927-EDEE439B1C96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64B4095-CFBD-43BB-874C-16DA6996073B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5E043A2-7E6B-41F5-A1F3-FC187D21C004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12AC019-3ADD-4765-AAC7-50E12DB7DEE6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08A1B9D-AF2D-49AF-A846-E5FCB1B66020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CD55A78-B711-4F40-966A-483A446AF2E1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A42DADF-5AB1-4762-BBDA-674013AD22CA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49F3C49-E020-4581-820C-85B13752B9E5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AFFDB0-F2F3-4918-B8A7-39758659DE8A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73FF01-9065-4C0F-A537-17ED523DFF93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77641C2-87E1-4017-9DB7-DF926E9F6526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37C3278-4EA7-4709-8AC6-361C56B071E8}"/>
              </a:ext>
            </a:extLst>
          </p:cNvPr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02964F6-908A-4B11-B60E-7835755D21B6}"/>
                </a:ext>
              </a:extLst>
            </p:cNvPr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E97061-D205-41D3-AF88-46AEE531FF29}"/>
                </a:ext>
              </a:extLst>
            </p:cNvPr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B0C2FD-2B18-46FF-ADF5-DBAA9C024978}"/>
                </a:ext>
              </a:extLst>
            </p:cNvPr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28FC076-5DC7-4792-BCF5-510C079086DB}"/>
                </a:ext>
              </a:extLst>
            </p:cNvPr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75C7505-AB2F-4B38-9FDB-CDBE9ABE32F1}"/>
                </a:ext>
              </a:extLst>
            </p:cNvPr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53A577B-6BB9-462A-AED6-66E60AA1E1B0}"/>
                </a:ext>
              </a:extLst>
            </p:cNvPr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ABD412E-AC43-4BD9-B3CC-1976D42D4A9D}"/>
                </a:ext>
              </a:extLst>
            </p:cNvPr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EB2E620-78E8-4C11-8B32-69F97A22F3A1}"/>
                </a:ext>
              </a:extLst>
            </p:cNvPr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094BDDD-F415-4924-B2B2-F567455B1C09}"/>
                </a:ext>
              </a:extLst>
            </p:cNvPr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0B3E06E-F4B7-4490-A204-58ECED57AA2E}"/>
                </a:ext>
              </a:extLst>
            </p:cNvPr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E25463D-456E-43A9-8520-2357E62E379F}"/>
                </a:ext>
              </a:extLst>
            </p:cNvPr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ADD292-AB26-4922-8A77-0265829BBF38}"/>
                </a:ext>
              </a:extLst>
            </p:cNvPr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A41C8C6-82AD-4109-A131-CB1D72209504}"/>
              </a:ext>
            </a:extLst>
          </p:cNvPr>
          <p:cNvSpPr/>
          <p:nvPr/>
        </p:nvSpPr>
        <p:spPr>
          <a:xfrm>
            <a:off x="6204236" y="3008343"/>
            <a:ext cx="3759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Technical difficulties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FF9A021-0D1D-4323-8BCF-CBBC6AE01D6B}"/>
              </a:ext>
            </a:extLst>
          </p:cNvPr>
          <p:cNvSpPr txBox="1"/>
          <p:nvPr/>
        </p:nvSpPr>
        <p:spPr>
          <a:xfrm>
            <a:off x="4479184" y="3163897"/>
            <a:ext cx="92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15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668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Toxic input text filter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6FD48E-3F5A-44D9-9B63-2F0B208870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4002" y="1047851"/>
            <a:ext cx="3814060" cy="52577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AAD6EB-B04D-4D69-8AE5-E25A789207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1923" y="2087987"/>
            <a:ext cx="651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966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6689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Toxic input text filter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4BBCD35-A60B-4C2E-8D11-8F4E1A46FC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607" y="3000050"/>
            <a:ext cx="4669599" cy="33055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C1B60E4-E250-44D0-9327-17E61DE235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76982" y="3035616"/>
            <a:ext cx="5147421" cy="3234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B1F7A3-EC13-BE42-A02F-BF1B67AD6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099" y="1143140"/>
            <a:ext cx="5756913" cy="17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9892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7225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Seq2seq based chatbot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8462F8-67D9-48F3-AFC1-53B8604404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46" y="2035084"/>
            <a:ext cx="9653877" cy="3201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0510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7225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Seq2seq based chatbot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 descr="The model of the new GCA. Algorithm 1 New GCA with greedy decoding 1: Input: x: the input sequence (context text). 2: Output: y, p: the sampled output sequence and its conditional probability p(y|x). 3: p â 1 4: y â [] 5: y â 'BOS' (symbol representing the beginning of the sentence); 6: while y &lt;&gt; 'EOS' (symbol representing the end of sentence) do 7: y â [y, y]; 8: input x and y into the two input layers of the model (1)-(3) (see Figure 1); 9: y â token corresponding to the largest output of the model (1)-(3); 10: p (y|x, y) â the value of the larger output of the model (1)-(3); 11: p â p Ã p (y|x, y); 12: end whileÂ ">
            <a:extLst>
              <a:ext uri="{FF2B5EF4-FFF2-40B4-BE49-F238E27FC236}">
                <a16:creationId xmlns:a16="http://schemas.microsoft.com/office/drawing/2014/main" id="{7182B242-6A4C-4381-8D01-B4C78D15A3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33" y="1761774"/>
            <a:ext cx="4883164" cy="4106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5C592E-A794-4AD5-BB6E-B470F65C7BC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59" y="1018647"/>
            <a:ext cx="4343400" cy="256476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4EFF59-B591-4B2C-8835-5BAFDDAAD9FA}"/>
                  </a:ext>
                </a:extLst>
              </p:cNvPr>
              <p:cNvSpPr/>
              <p:nvPr/>
            </p:nvSpPr>
            <p:spPr>
              <a:xfrm>
                <a:off x="6115371" y="3475571"/>
                <a:ext cx="4757969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…..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4EFF59-B591-4B2C-8835-5BAFDDAAD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371" y="3475571"/>
                <a:ext cx="4757969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0332DEFB-05C7-461D-88C9-D64F513C97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08" y="4346835"/>
            <a:ext cx="5425440" cy="224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A174FC7-D299-4002-A74D-2F9587733084}"/>
              </a:ext>
            </a:extLst>
          </p:cNvPr>
          <p:cNvSpPr/>
          <p:nvPr/>
        </p:nvSpPr>
        <p:spPr>
          <a:xfrm>
            <a:off x="1696720" y="5943599"/>
            <a:ext cx="3356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Roboto"/>
              </a:rPr>
              <a:t>Oswaldo Ludwig’s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2871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638165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B55A82C-97DD-41B3-A9ED-FE0692F61273}"/>
              </a:ext>
            </a:extLst>
          </p:cNvPr>
          <p:cNvSpPr txBox="1"/>
          <p:nvPr/>
        </p:nvSpPr>
        <p:spPr>
          <a:xfrm>
            <a:off x="477200" y="486549"/>
            <a:ext cx="1009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 retrieval based chatbot</a:t>
            </a:r>
            <a:endParaRPr lang="zh-CN" altLang="en-US" sz="24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DE9C49-9BB8-4C28-9842-8DFED9C7B962}"/>
                  </a:ext>
                </a:extLst>
              </p:cNvPr>
              <p:cNvSpPr/>
              <p:nvPr/>
            </p:nvSpPr>
            <p:spPr>
              <a:xfrm>
                <a:off x="779115" y="4707520"/>
                <a:ext cx="10192021" cy="1221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𝑇h𝑒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𝑎𝑝𝑝𝑒𝑎𝑟𝑠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𝑝𝑎𝑠𝑠𝑎𝑔𝑒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𝑞𝑢𝑒𝑠𝑡𝑖𝑜𝑛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𝑇h𝑒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𝑝𝑎𝑠𝑠𝑎𝑔𝑒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𝑇h𝑒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𝑝𝑎𝑠𝑠𝑎𝑔𝑒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𝑡h𝑎𝑡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𝑐𝑜𝑛𝑡𝑎𝑖𝑛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𝑡𝑒𝑟𝑚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266700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)∗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kern="10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2DE9C49-9BB8-4C28-9842-8DFED9C7B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15" y="4707520"/>
                <a:ext cx="10192021" cy="1221488"/>
              </a:xfrm>
              <a:prstGeom prst="rect">
                <a:avLst/>
              </a:prstGeom>
              <a:blipFill>
                <a:blip r:embed="rId4"/>
                <a:stretch>
                  <a:fillRect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C37006-AE31-4514-9B2D-EB0BA9E5930B}"/>
                  </a:ext>
                </a:extLst>
              </p:cNvPr>
              <p:cNvSpPr/>
              <p:nvPr/>
            </p:nvSpPr>
            <p:spPr>
              <a:xfrm>
                <a:off x="4469958" y="4866016"/>
                <a:ext cx="2162194" cy="800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C37006-AE31-4514-9B2D-EB0BA9E59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958" y="4866016"/>
                <a:ext cx="2162194" cy="8000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AFEE4E-BA43-4CCE-95F4-17D46B62EF24}"/>
                  </a:ext>
                </a:extLst>
              </p:cNvPr>
              <p:cNvSpPr/>
              <p:nvPr/>
            </p:nvSpPr>
            <p:spPr>
              <a:xfrm>
                <a:off x="3216448" y="5085036"/>
                <a:ext cx="531735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𝑛𝑔𝑟𝑎𝑚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𝑛𝑔𝑟𝑎𝑚𝑠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𝑛𝑔𝑟𝑎𝑚𝑠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𝑛𝑔𝑟𝑎𝑚𝑠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𝑛𝑔𝑟𝑎𝑚𝑠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AFEE4E-BA43-4CCE-95F4-17D46B62E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48" y="5085036"/>
                <a:ext cx="5317353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FC40997-1A7A-4E9D-9CE6-6F0B6D739F5C}"/>
              </a:ext>
            </a:extLst>
          </p:cNvPr>
          <p:cNvSpPr/>
          <p:nvPr/>
        </p:nvSpPr>
        <p:spPr>
          <a:xfrm>
            <a:off x="3420766" y="4240627"/>
            <a:ext cx="4908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Daniel </a:t>
            </a:r>
            <a:r>
              <a:rPr lang="en-US" altLang="zh-CN" sz="1600" dirty="0" err="1"/>
              <a:t>Jurafsky</a:t>
            </a:r>
            <a:r>
              <a:rPr lang="en-US" altLang="zh-CN" sz="1600" dirty="0"/>
              <a:t> and James H. Martin’s structures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341F5F-8FCE-44CF-82BD-F5A06F12C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52" y="1054550"/>
            <a:ext cx="10706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06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1"/>
      <p:bldP spid="4" grpId="2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D2E4259-0037-4C68-B80F-3536E848780F}"/>
              </a:ext>
            </a:extLst>
          </p:cNvPr>
          <p:cNvSpPr txBox="1"/>
          <p:nvPr/>
        </p:nvSpPr>
        <p:spPr>
          <a:xfrm>
            <a:off x="477200" y="486549"/>
            <a:ext cx="891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 retrieval based chatbot</a:t>
            </a:r>
            <a:endParaRPr lang="zh-CN" altLang="en-US" sz="28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7396F84-1037-46EE-9E18-4B2146325B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231" y="1692688"/>
            <a:ext cx="6442585" cy="3476432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07DC83-0023-4958-A599-5810B2107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19968"/>
              </p:ext>
            </p:extLst>
          </p:nvPr>
        </p:nvGraphicFramePr>
        <p:xfrm>
          <a:off x="6695018" y="1792096"/>
          <a:ext cx="5258127" cy="3241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287">
                  <a:extLst>
                    <a:ext uri="{9D8B030D-6E8A-4147-A177-3AD203B41FA5}">
                      <a16:colId xmlns:a16="http://schemas.microsoft.com/office/drawing/2014/main" val="2538377763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2532598411"/>
                    </a:ext>
                  </a:extLst>
                </a:gridCol>
                <a:gridCol w="1446058">
                  <a:extLst>
                    <a:ext uri="{9D8B030D-6E8A-4147-A177-3AD203B41FA5}">
                      <a16:colId xmlns:a16="http://schemas.microsoft.com/office/drawing/2014/main" val="3424407223"/>
                    </a:ext>
                  </a:extLst>
                </a:gridCol>
                <a:gridCol w="1314777">
                  <a:extLst>
                    <a:ext uri="{9D8B030D-6E8A-4147-A177-3AD203B41FA5}">
                      <a16:colId xmlns:a16="http://schemas.microsoft.com/office/drawing/2014/main" val="2784630515"/>
                    </a:ext>
                  </a:extLst>
                </a:gridCol>
              </a:tblGrid>
              <a:tr h="3475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Dataset Name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Number of Question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Number of Correct Answer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Accuracy (%)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341436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New_York_City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817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623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76.25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925028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Buddhism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610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447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73.28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101733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Queen_Victoria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680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67.21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843701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Modern_history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448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324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72.32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5850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Windows_8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202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149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73.76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449392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USB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208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88.51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983798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Marvel_Comics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76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61.79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822353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Mammal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67.05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946721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Alloy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64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66.67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545157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Rajasthan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81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68.07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742217"/>
                  </a:ext>
                </a:extLst>
              </a:tr>
              <a:tr h="3475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Northwestern_University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165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72.69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600388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Anthropology 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222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177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79.73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565415"/>
                  </a:ext>
                </a:extLst>
              </a:tr>
              <a:tr h="2121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Overall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3867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2830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73.18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00248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AB4710-4C95-4694-A12C-9EAD5272BFB7}"/>
              </a:ext>
            </a:extLst>
          </p:cNvPr>
          <p:cNvSpPr txBox="1"/>
          <p:nvPr/>
        </p:nvSpPr>
        <p:spPr>
          <a:xfrm>
            <a:off x="6937513" y="1268237"/>
            <a:ext cx="442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Stanford Question Answering Dataset</a:t>
            </a:r>
          </a:p>
        </p:txBody>
      </p:sp>
    </p:spTree>
    <p:extLst>
      <p:ext uri="{BB962C8B-B14F-4D97-AF65-F5344CB8AC3E}">
        <p14:creationId xmlns:p14="http://schemas.microsoft.com/office/powerpoint/2010/main" val="1385290245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C6A268-DB08-4DD3-9352-15DE2701F189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507023F-F568-4D42-B4DC-A49E236CF531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E8EBBF9-9CD0-4374-BA38-1BD4B5ABF328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4EAB997-1D0C-42FD-8952-7E2A0FF2897E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DF23226-3A88-42CF-93FC-EA5921310FC1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D1DEDD2-9D5B-4885-AA92-F5F0F3FFDCBB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785C2B-0294-4A5F-A947-D12C075022F6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5B8A201-0C2C-4F60-AF99-5A40E6617214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6D09714-52D2-4131-A429-52D18BA145BA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7E0DD34-2BB2-44CD-B098-8228014C19AF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4F6A173-2CB8-4FBF-A801-FC670F11AED8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B626AD7-9DD5-4BDB-AA0E-34C43C29C526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0CAE824-2D92-4A21-BB2C-A6C0C0B24DC8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351F0F5-1BF1-48A9-A00C-182EC482D7E8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C82DD43-A523-4E38-9192-D9C40210E78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8B247A8-E37A-4557-AA29-D219166E1885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1E8EA42-B2D2-42C8-A5DC-1819937C5359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2958744-4B53-483A-8991-F518FDAA51B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D91A070-6F3B-4920-9A0B-0E8D08448320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70F995A-71CD-4780-96EE-338054B08C5C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5D2AEBB-F0E8-44AC-BC1C-4367436E01D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F4603F9-0A5A-4446-8968-686D9E58CF9F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CE705FF-BD8A-421B-A3F1-E87A3E02FD8B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875BB87-FC86-4F6A-828A-1C4478D1EBAD}"/>
              </a:ext>
            </a:extLst>
          </p:cNvPr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3936227-1FD2-4BFC-92A3-34A3B2C55F04}"/>
                </a:ext>
              </a:extLst>
            </p:cNvPr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E3CC9E-3EEE-4BA5-AD49-F7A8C156AC37}"/>
                </a:ext>
              </a:extLst>
            </p:cNvPr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20F5CC-AC44-4B99-8B7B-A970FFD9A709}"/>
                </a:ext>
              </a:extLst>
            </p:cNvPr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B78DAD0-E024-4EE4-8FC7-ECAD8B11C093}"/>
                </a:ext>
              </a:extLst>
            </p:cNvPr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3B2A5AD-C2EC-4E0D-9803-6C3270D9F050}"/>
                </a:ext>
              </a:extLst>
            </p:cNvPr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B3D3C4F-3530-4906-BA80-CD11362F0C07}"/>
                </a:ext>
              </a:extLst>
            </p:cNvPr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3B13132-513A-4E90-8808-1C47CCBB853D}"/>
                </a:ext>
              </a:extLst>
            </p:cNvPr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2C69CD-8A34-42D4-9075-626C214BFBF9}"/>
                </a:ext>
              </a:extLst>
            </p:cNvPr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D43CD32-5077-4C44-81EC-356C42CE1A43}"/>
                </a:ext>
              </a:extLst>
            </p:cNvPr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3FA6D7-E039-4116-AB8D-3289DFC7A758}"/>
                </a:ext>
              </a:extLst>
            </p:cNvPr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BFE028A-2B3F-49D8-AD61-AD29FC10B35E}"/>
                </a:ext>
              </a:extLst>
            </p:cNvPr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60588D6-8639-4523-A28F-0B1660F7E2B6}"/>
                </a:ext>
              </a:extLst>
            </p:cNvPr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D15F864B-3BA3-482D-8D96-2BCAA2549D53}"/>
              </a:ext>
            </a:extLst>
          </p:cNvPr>
          <p:cNvSpPr/>
          <p:nvPr/>
        </p:nvSpPr>
        <p:spPr>
          <a:xfrm>
            <a:off x="6011337" y="2954213"/>
            <a:ext cx="3340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Demonstrating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9C74E02-E276-42A1-A7E4-59E4F62D6157}"/>
              </a:ext>
            </a:extLst>
          </p:cNvPr>
          <p:cNvSpPr txBox="1"/>
          <p:nvPr/>
        </p:nvSpPr>
        <p:spPr>
          <a:xfrm>
            <a:off x="4479184" y="3163897"/>
            <a:ext cx="92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00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BACCCA-E1FB-4585-8ABA-41BBF0806518}"/>
              </a:ext>
            </a:extLst>
          </p:cNvPr>
          <p:cNvGrpSpPr/>
          <p:nvPr/>
        </p:nvGrpSpPr>
        <p:grpSpPr>
          <a:xfrm>
            <a:off x="-4416759" y="-6649666"/>
            <a:ext cx="15708084" cy="15708084"/>
            <a:chOff x="-4386941" y="-6730092"/>
            <a:chExt cx="15708084" cy="15708084"/>
          </a:xfrm>
        </p:grpSpPr>
        <p:pic>
          <p:nvPicPr>
            <p:cNvPr id="5" name="图片 4" descr="图片包含 物体&#10;&#10;描述已自动生成">
              <a:extLst>
                <a:ext uri="{FF2B5EF4-FFF2-40B4-BE49-F238E27FC236}">
                  <a16:creationId xmlns:a16="http://schemas.microsoft.com/office/drawing/2014/main" id="{EA50ED15-EE6A-4CF4-A90C-88C47B0C46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49" t="1905" r="9581" b="36429"/>
            <a:stretch/>
          </p:blipFill>
          <p:spPr>
            <a:xfrm>
              <a:off x="361950" y="0"/>
              <a:ext cx="6210300" cy="4229101"/>
            </a:xfrm>
            <a:custGeom>
              <a:avLst/>
              <a:gdLst>
                <a:gd name="connsiteX0" fmla="*/ 266136 w 6210300"/>
                <a:gd name="connsiteY0" fmla="*/ 0 h 4359729"/>
                <a:gd name="connsiteX1" fmla="*/ 5944164 w 6210300"/>
                <a:gd name="connsiteY1" fmla="*/ 0 h 4359729"/>
                <a:gd name="connsiteX2" fmla="*/ 5966282 w 6210300"/>
                <a:gd name="connsiteY2" fmla="*/ 45915 h 4359729"/>
                <a:gd name="connsiteX3" fmla="*/ 6210300 w 6210300"/>
                <a:gd name="connsiteY3" fmla="*/ 1254579 h 4359729"/>
                <a:gd name="connsiteX4" fmla="*/ 3105150 w 6210300"/>
                <a:gd name="connsiteY4" fmla="*/ 4359729 h 4359729"/>
                <a:gd name="connsiteX5" fmla="*/ 0 w 6210300"/>
                <a:gd name="connsiteY5" fmla="*/ 1254579 h 4359729"/>
                <a:gd name="connsiteX6" fmla="*/ 244018 w 6210300"/>
                <a:gd name="connsiteY6" fmla="*/ 45915 h 43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10300" h="4359729">
                  <a:moveTo>
                    <a:pt x="266136" y="0"/>
                  </a:moveTo>
                  <a:lnTo>
                    <a:pt x="5944164" y="0"/>
                  </a:lnTo>
                  <a:lnTo>
                    <a:pt x="5966282" y="45915"/>
                  </a:lnTo>
                  <a:cubicBezTo>
                    <a:pt x="6123411" y="417410"/>
                    <a:pt x="6210300" y="825847"/>
                    <a:pt x="6210300" y="1254579"/>
                  </a:cubicBezTo>
                  <a:cubicBezTo>
                    <a:pt x="6210300" y="2969506"/>
                    <a:pt x="4820077" y="4359729"/>
                    <a:pt x="3105150" y="4359729"/>
                  </a:cubicBezTo>
                  <a:cubicBezTo>
                    <a:pt x="1390223" y="4359729"/>
                    <a:pt x="0" y="2969506"/>
                    <a:pt x="0" y="1254579"/>
                  </a:cubicBezTo>
                  <a:cubicBezTo>
                    <a:pt x="0" y="825847"/>
                    <a:pt x="86889" y="417410"/>
                    <a:pt x="244018" y="45915"/>
                  </a:cubicBezTo>
                  <a:close/>
                </a:path>
              </a:pathLst>
            </a:cu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E0EE979-0885-4F7F-A765-17D09767CAB5}"/>
                </a:ext>
              </a:extLst>
            </p:cNvPr>
            <p:cNvSpPr/>
            <p:nvPr/>
          </p:nvSpPr>
          <p:spPr>
            <a:xfrm>
              <a:off x="-69767" y="-2412918"/>
              <a:ext cx="7073736" cy="707373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7273"/>
                  <a:alpha val="9090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B64A7C-CD04-4E76-A6AF-8178F9B6A75D}"/>
                </a:ext>
              </a:extLst>
            </p:cNvPr>
            <p:cNvSpPr/>
            <p:nvPr/>
          </p:nvSpPr>
          <p:spPr>
            <a:xfrm>
              <a:off x="-501485" y="-2844636"/>
              <a:ext cx="7937171" cy="793717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9545"/>
                  <a:alpha val="8181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63B473B-D60C-4B34-9F0B-048089500BA0}"/>
                </a:ext>
              </a:extLst>
            </p:cNvPr>
            <p:cNvSpPr/>
            <p:nvPr/>
          </p:nvSpPr>
          <p:spPr>
            <a:xfrm>
              <a:off x="-933202" y="-3276353"/>
              <a:ext cx="8800606" cy="880060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818"/>
                  <a:alpha val="7272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C832F31-2B4F-4A7E-A1BF-3FC7221851A7}"/>
                </a:ext>
              </a:extLst>
            </p:cNvPr>
            <p:cNvSpPr/>
            <p:nvPr/>
          </p:nvSpPr>
          <p:spPr>
            <a:xfrm>
              <a:off x="-1364919" y="-3708071"/>
              <a:ext cx="9664041" cy="966404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4091"/>
                  <a:alpha val="6363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4A9DA5E-4F02-4858-A50D-717E42BAE9AF}"/>
                </a:ext>
              </a:extLst>
            </p:cNvPr>
            <p:cNvSpPr/>
            <p:nvPr/>
          </p:nvSpPr>
          <p:spPr>
            <a:xfrm>
              <a:off x="-1796637" y="-4139788"/>
              <a:ext cx="10527476" cy="1052747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364"/>
                  <a:alpha val="5454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5D99E0-6E88-4A6D-8C22-804D6EE5F938}"/>
                </a:ext>
              </a:extLst>
            </p:cNvPr>
            <p:cNvSpPr/>
            <p:nvPr/>
          </p:nvSpPr>
          <p:spPr>
            <a:xfrm>
              <a:off x="-2228354" y="-4571505"/>
              <a:ext cx="11390911" cy="1139091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636"/>
                  <a:alpha val="4545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2992031-F5A8-4E15-A426-04AC69C6378F}"/>
                </a:ext>
              </a:extLst>
            </p:cNvPr>
            <p:cNvSpPr/>
            <p:nvPr/>
          </p:nvSpPr>
          <p:spPr>
            <a:xfrm>
              <a:off x="-2660072" y="-5003223"/>
              <a:ext cx="12254346" cy="1225434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909"/>
                  <a:alpha val="3636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484D71-F192-405E-8723-9734234802F6}"/>
                </a:ext>
              </a:extLst>
            </p:cNvPr>
            <p:cNvSpPr/>
            <p:nvPr/>
          </p:nvSpPr>
          <p:spPr>
            <a:xfrm>
              <a:off x="-3091789" y="-5434940"/>
              <a:ext cx="13117781" cy="1311778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182"/>
                  <a:alpha val="2727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65DF834-68A7-40EB-B51B-809ABE88ECCB}"/>
                </a:ext>
              </a:extLst>
            </p:cNvPr>
            <p:cNvSpPr/>
            <p:nvPr/>
          </p:nvSpPr>
          <p:spPr>
            <a:xfrm>
              <a:off x="-3523506" y="-5866657"/>
              <a:ext cx="13981215" cy="1398121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455"/>
                  <a:alpha val="1818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D8A6D-BB55-4D40-BB2A-570A49723835}"/>
                </a:ext>
              </a:extLst>
            </p:cNvPr>
            <p:cNvSpPr/>
            <p:nvPr/>
          </p:nvSpPr>
          <p:spPr>
            <a:xfrm>
              <a:off x="-3955224" y="-6298375"/>
              <a:ext cx="14844650" cy="148446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7727"/>
                  <a:alpha val="909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844419-B41B-4FD8-8B7E-1AA57448F872}"/>
                </a:ext>
              </a:extLst>
            </p:cNvPr>
            <p:cNvSpPr/>
            <p:nvPr/>
          </p:nvSpPr>
          <p:spPr>
            <a:xfrm>
              <a:off x="-4386941" y="-6730092"/>
              <a:ext cx="15708084" cy="15708084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11CE339-0048-4DFF-B8EE-4F131F40C935}"/>
              </a:ext>
            </a:extLst>
          </p:cNvPr>
          <p:cNvGrpSpPr/>
          <p:nvPr/>
        </p:nvGrpSpPr>
        <p:grpSpPr>
          <a:xfrm>
            <a:off x="7708429" y="1588089"/>
            <a:ext cx="3976249" cy="1161554"/>
            <a:chOff x="7435686" y="1204376"/>
            <a:chExt cx="3976249" cy="1161554"/>
          </a:xfrm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E61B259-0929-409B-8936-B49057E83DF7}"/>
                </a:ext>
              </a:extLst>
            </p:cNvPr>
            <p:cNvGrpSpPr/>
            <p:nvPr/>
          </p:nvGrpSpPr>
          <p:grpSpPr>
            <a:xfrm>
              <a:off x="7435686" y="1204376"/>
              <a:ext cx="3952274" cy="1161554"/>
              <a:chOff x="8524475" y="1442831"/>
              <a:chExt cx="2625167" cy="771525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0C3EB214-E37B-4303-A3A1-9EDAE8C49B11}"/>
                  </a:ext>
                </a:extLst>
              </p:cNvPr>
              <p:cNvSpPr/>
              <p:nvPr/>
            </p:nvSpPr>
            <p:spPr>
              <a:xfrm rot="16200000">
                <a:off x="8527186" y="1797514"/>
                <a:ext cx="228600" cy="23402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F512C941-5E99-40E6-9616-E96F66903873}"/>
                  </a:ext>
                </a:extLst>
              </p:cNvPr>
              <p:cNvSpPr/>
              <p:nvPr/>
            </p:nvSpPr>
            <p:spPr>
              <a:xfrm>
                <a:off x="8701717" y="1442831"/>
                <a:ext cx="2447925" cy="771525"/>
              </a:xfrm>
              <a:prstGeom prst="roundRect">
                <a:avLst>
                  <a:gd name="adj" fmla="val 937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quotation-mark_32371">
              <a:extLst>
                <a:ext uri="{FF2B5EF4-FFF2-40B4-BE49-F238E27FC236}">
                  <a16:creationId xmlns:a16="http://schemas.microsoft.com/office/drawing/2014/main" id="{5DDFB862-EDF5-4C07-A1FB-AD1481388A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87611" y="1527009"/>
              <a:ext cx="464240" cy="430870"/>
            </a:xfrm>
            <a:custGeom>
              <a:avLst/>
              <a:gdLst>
                <a:gd name="T0" fmla="*/ 2004 w 4654"/>
                <a:gd name="T1" fmla="*/ 191 h 4326"/>
                <a:gd name="T2" fmla="*/ 2004 w 4654"/>
                <a:gd name="T3" fmla="*/ 968 h 4326"/>
                <a:gd name="T4" fmla="*/ 1813 w 4654"/>
                <a:gd name="T5" fmla="*/ 1158 h 4326"/>
                <a:gd name="T6" fmla="*/ 1205 w 4654"/>
                <a:gd name="T7" fmla="*/ 2305 h 4326"/>
                <a:gd name="T8" fmla="*/ 1813 w 4654"/>
                <a:gd name="T9" fmla="*/ 2305 h 4326"/>
                <a:gd name="T10" fmla="*/ 2004 w 4654"/>
                <a:gd name="T11" fmla="*/ 2495 h 4326"/>
                <a:gd name="T12" fmla="*/ 2004 w 4654"/>
                <a:gd name="T13" fmla="*/ 4135 h 4326"/>
                <a:gd name="T14" fmla="*/ 1813 w 4654"/>
                <a:gd name="T15" fmla="*/ 4326 h 4326"/>
                <a:gd name="T16" fmla="*/ 191 w 4654"/>
                <a:gd name="T17" fmla="*/ 4326 h 4326"/>
                <a:gd name="T18" fmla="*/ 0 w 4654"/>
                <a:gd name="T19" fmla="*/ 4135 h 4326"/>
                <a:gd name="T20" fmla="*/ 0 w 4654"/>
                <a:gd name="T21" fmla="*/ 2495 h 4326"/>
                <a:gd name="T22" fmla="*/ 109 w 4654"/>
                <a:gd name="T23" fmla="*/ 1501 h 4326"/>
                <a:gd name="T24" fmla="*/ 448 w 4654"/>
                <a:gd name="T25" fmla="*/ 713 h 4326"/>
                <a:gd name="T26" fmla="*/ 1023 w 4654"/>
                <a:gd name="T27" fmla="*/ 187 h 4326"/>
                <a:gd name="T28" fmla="*/ 1813 w 4654"/>
                <a:gd name="T29" fmla="*/ 0 h 4326"/>
                <a:gd name="T30" fmla="*/ 2004 w 4654"/>
                <a:gd name="T31" fmla="*/ 191 h 4326"/>
                <a:gd name="T32" fmla="*/ 4464 w 4654"/>
                <a:gd name="T33" fmla="*/ 1158 h 4326"/>
                <a:gd name="T34" fmla="*/ 4654 w 4654"/>
                <a:gd name="T35" fmla="*/ 968 h 4326"/>
                <a:gd name="T36" fmla="*/ 4654 w 4654"/>
                <a:gd name="T37" fmla="*/ 191 h 4326"/>
                <a:gd name="T38" fmla="*/ 4464 w 4654"/>
                <a:gd name="T39" fmla="*/ 0 h 4326"/>
                <a:gd name="T40" fmla="*/ 3674 w 4654"/>
                <a:gd name="T41" fmla="*/ 187 h 4326"/>
                <a:gd name="T42" fmla="*/ 3098 w 4654"/>
                <a:gd name="T43" fmla="*/ 713 h 4326"/>
                <a:gd name="T44" fmla="*/ 2759 w 4654"/>
                <a:gd name="T45" fmla="*/ 1501 h 4326"/>
                <a:gd name="T46" fmla="*/ 2650 w 4654"/>
                <a:gd name="T47" fmla="*/ 2495 h 4326"/>
                <a:gd name="T48" fmla="*/ 2650 w 4654"/>
                <a:gd name="T49" fmla="*/ 4135 h 4326"/>
                <a:gd name="T50" fmla="*/ 2841 w 4654"/>
                <a:gd name="T51" fmla="*/ 4326 h 4326"/>
                <a:gd name="T52" fmla="*/ 4464 w 4654"/>
                <a:gd name="T53" fmla="*/ 4326 h 4326"/>
                <a:gd name="T54" fmla="*/ 4654 w 4654"/>
                <a:gd name="T55" fmla="*/ 4135 h 4326"/>
                <a:gd name="T56" fmla="*/ 4654 w 4654"/>
                <a:gd name="T57" fmla="*/ 2495 h 4326"/>
                <a:gd name="T58" fmla="*/ 4464 w 4654"/>
                <a:gd name="T59" fmla="*/ 2305 h 4326"/>
                <a:gd name="T60" fmla="*/ 3864 w 4654"/>
                <a:gd name="T61" fmla="*/ 2305 h 4326"/>
                <a:gd name="T62" fmla="*/ 4464 w 4654"/>
                <a:gd name="T63" fmla="*/ 1158 h 4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4" h="4326">
                  <a:moveTo>
                    <a:pt x="2004" y="191"/>
                  </a:moveTo>
                  <a:lnTo>
                    <a:pt x="2004" y="968"/>
                  </a:lnTo>
                  <a:cubicBezTo>
                    <a:pt x="2004" y="1073"/>
                    <a:pt x="1919" y="1158"/>
                    <a:pt x="1813" y="1158"/>
                  </a:cubicBezTo>
                  <a:cubicBezTo>
                    <a:pt x="1437" y="1158"/>
                    <a:pt x="1233" y="1544"/>
                    <a:pt x="1205" y="2305"/>
                  </a:cubicBezTo>
                  <a:lnTo>
                    <a:pt x="1813" y="2305"/>
                  </a:lnTo>
                  <a:cubicBezTo>
                    <a:pt x="1919" y="2305"/>
                    <a:pt x="2004" y="2390"/>
                    <a:pt x="2004" y="2495"/>
                  </a:cubicBezTo>
                  <a:lnTo>
                    <a:pt x="2004" y="4135"/>
                  </a:lnTo>
                  <a:cubicBezTo>
                    <a:pt x="2004" y="4241"/>
                    <a:pt x="1919" y="4326"/>
                    <a:pt x="1813" y="4326"/>
                  </a:cubicBezTo>
                  <a:lnTo>
                    <a:pt x="191" y="4326"/>
                  </a:lnTo>
                  <a:cubicBezTo>
                    <a:pt x="85" y="4326"/>
                    <a:pt x="0" y="4241"/>
                    <a:pt x="0" y="4135"/>
                  </a:cubicBezTo>
                  <a:lnTo>
                    <a:pt x="0" y="2495"/>
                  </a:lnTo>
                  <a:cubicBezTo>
                    <a:pt x="0" y="2131"/>
                    <a:pt x="37" y="1796"/>
                    <a:pt x="109" y="1501"/>
                  </a:cubicBezTo>
                  <a:cubicBezTo>
                    <a:pt x="183" y="1198"/>
                    <a:pt x="297" y="933"/>
                    <a:pt x="448" y="713"/>
                  </a:cubicBezTo>
                  <a:cubicBezTo>
                    <a:pt x="602" y="488"/>
                    <a:pt x="796" y="311"/>
                    <a:pt x="1023" y="187"/>
                  </a:cubicBezTo>
                  <a:cubicBezTo>
                    <a:pt x="1252" y="63"/>
                    <a:pt x="1518" y="0"/>
                    <a:pt x="1813" y="0"/>
                  </a:cubicBezTo>
                  <a:cubicBezTo>
                    <a:pt x="1919" y="0"/>
                    <a:pt x="2004" y="86"/>
                    <a:pt x="2004" y="191"/>
                  </a:cubicBezTo>
                  <a:close/>
                  <a:moveTo>
                    <a:pt x="4464" y="1158"/>
                  </a:moveTo>
                  <a:cubicBezTo>
                    <a:pt x="4569" y="1158"/>
                    <a:pt x="4654" y="1073"/>
                    <a:pt x="4654" y="968"/>
                  </a:cubicBezTo>
                  <a:lnTo>
                    <a:pt x="4654" y="191"/>
                  </a:lnTo>
                  <a:cubicBezTo>
                    <a:pt x="4654" y="86"/>
                    <a:pt x="4569" y="0"/>
                    <a:pt x="4464" y="0"/>
                  </a:cubicBezTo>
                  <a:cubicBezTo>
                    <a:pt x="4168" y="0"/>
                    <a:pt x="3902" y="63"/>
                    <a:pt x="3674" y="187"/>
                  </a:cubicBezTo>
                  <a:cubicBezTo>
                    <a:pt x="3447" y="311"/>
                    <a:pt x="3253" y="488"/>
                    <a:pt x="3098" y="713"/>
                  </a:cubicBezTo>
                  <a:cubicBezTo>
                    <a:pt x="2948" y="933"/>
                    <a:pt x="2834" y="1198"/>
                    <a:pt x="2759" y="1501"/>
                  </a:cubicBezTo>
                  <a:cubicBezTo>
                    <a:pt x="2687" y="1796"/>
                    <a:pt x="2650" y="2131"/>
                    <a:pt x="2650" y="2495"/>
                  </a:cubicBezTo>
                  <a:lnTo>
                    <a:pt x="2650" y="4135"/>
                  </a:lnTo>
                  <a:cubicBezTo>
                    <a:pt x="2650" y="4241"/>
                    <a:pt x="2736" y="4326"/>
                    <a:pt x="2841" y="4326"/>
                  </a:cubicBezTo>
                  <a:lnTo>
                    <a:pt x="4464" y="4326"/>
                  </a:lnTo>
                  <a:cubicBezTo>
                    <a:pt x="4569" y="4326"/>
                    <a:pt x="4654" y="4241"/>
                    <a:pt x="4654" y="4135"/>
                  </a:cubicBezTo>
                  <a:lnTo>
                    <a:pt x="4654" y="2495"/>
                  </a:lnTo>
                  <a:cubicBezTo>
                    <a:pt x="4654" y="2390"/>
                    <a:pt x="4569" y="2305"/>
                    <a:pt x="4464" y="2305"/>
                  </a:cubicBezTo>
                  <a:lnTo>
                    <a:pt x="3864" y="2305"/>
                  </a:lnTo>
                  <a:cubicBezTo>
                    <a:pt x="3892" y="1544"/>
                    <a:pt x="4093" y="1158"/>
                    <a:pt x="4464" y="11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B632881-BA7B-49E9-B34D-B665D9F87090}"/>
                </a:ext>
              </a:extLst>
            </p:cNvPr>
            <p:cNvSpPr txBox="1"/>
            <p:nvPr/>
          </p:nvSpPr>
          <p:spPr>
            <a:xfrm>
              <a:off x="8495135" y="1388753"/>
              <a:ext cx="2916800" cy="79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Chatbots target customer engagement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3352F08-9FCD-471C-84B0-09724DCBFB6B}"/>
              </a:ext>
            </a:extLst>
          </p:cNvPr>
          <p:cNvGrpSpPr/>
          <p:nvPr/>
        </p:nvGrpSpPr>
        <p:grpSpPr>
          <a:xfrm>
            <a:off x="7661869" y="5190122"/>
            <a:ext cx="4022809" cy="1161554"/>
            <a:chOff x="5869344" y="5221936"/>
            <a:chExt cx="4022809" cy="1161554"/>
          </a:xfrm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C086FC6-41DC-45F0-924F-90BB20F44DB7}"/>
                </a:ext>
              </a:extLst>
            </p:cNvPr>
            <p:cNvGrpSpPr/>
            <p:nvPr/>
          </p:nvGrpSpPr>
          <p:grpSpPr>
            <a:xfrm>
              <a:off x="5869344" y="5221936"/>
              <a:ext cx="3998817" cy="1161554"/>
              <a:chOff x="8524475" y="1507273"/>
              <a:chExt cx="2656082" cy="771525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F2C2A0F2-D962-4ADC-A450-01A0B985D629}"/>
                  </a:ext>
                </a:extLst>
              </p:cNvPr>
              <p:cNvSpPr/>
              <p:nvPr/>
            </p:nvSpPr>
            <p:spPr>
              <a:xfrm rot="16200000">
                <a:off x="8527186" y="1797514"/>
                <a:ext cx="228600" cy="234022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C71D6A1A-6676-4682-84D2-2E242C731325}"/>
                  </a:ext>
                </a:extLst>
              </p:cNvPr>
              <p:cNvSpPr/>
              <p:nvPr/>
            </p:nvSpPr>
            <p:spPr>
              <a:xfrm>
                <a:off x="8732632" y="1507273"/>
                <a:ext cx="2447925" cy="771525"/>
              </a:xfrm>
              <a:prstGeom prst="roundRect">
                <a:avLst>
                  <a:gd name="adj" fmla="val 937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quotation-mark_32371">
              <a:extLst>
                <a:ext uri="{FF2B5EF4-FFF2-40B4-BE49-F238E27FC236}">
                  <a16:creationId xmlns:a16="http://schemas.microsoft.com/office/drawing/2014/main" id="{7893DAB4-CA28-4BF0-905C-FFA76BF9E6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21270" y="5447549"/>
              <a:ext cx="464240" cy="430870"/>
            </a:xfrm>
            <a:custGeom>
              <a:avLst/>
              <a:gdLst>
                <a:gd name="T0" fmla="*/ 2004 w 4654"/>
                <a:gd name="T1" fmla="*/ 191 h 4326"/>
                <a:gd name="T2" fmla="*/ 2004 w 4654"/>
                <a:gd name="T3" fmla="*/ 968 h 4326"/>
                <a:gd name="T4" fmla="*/ 1813 w 4654"/>
                <a:gd name="T5" fmla="*/ 1158 h 4326"/>
                <a:gd name="T6" fmla="*/ 1205 w 4654"/>
                <a:gd name="T7" fmla="*/ 2305 h 4326"/>
                <a:gd name="T8" fmla="*/ 1813 w 4654"/>
                <a:gd name="T9" fmla="*/ 2305 h 4326"/>
                <a:gd name="T10" fmla="*/ 2004 w 4654"/>
                <a:gd name="T11" fmla="*/ 2495 h 4326"/>
                <a:gd name="T12" fmla="*/ 2004 w 4654"/>
                <a:gd name="T13" fmla="*/ 4135 h 4326"/>
                <a:gd name="T14" fmla="*/ 1813 w 4654"/>
                <a:gd name="T15" fmla="*/ 4326 h 4326"/>
                <a:gd name="T16" fmla="*/ 191 w 4654"/>
                <a:gd name="T17" fmla="*/ 4326 h 4326"/>
                <a:gd name="T18" fmla="*/ 0 w 4654"/>
                <a:gd name="T19" fmla="*/ 4135 h 4326"/>
                <a:gd name="T20" fmla="*/ 0 w 4654"/>
                <a:gd name="T21" fmla="*/ 2495 h 4326"/>
                <a:gd name="T22" fmla="*/ 109 w 4654"/>
                <a:gd name="T23" fmla="*/ 1501 h 4326"/>
                <a:gd name="T24" fmla="*/ 448 w 4654"/>
                <a:gd name="T25" fmla="*/ 713 h 4326"/>
                <a:gd name="T26" fmla="*/ 1023 w 4654"/>
                <a:gd name="T27" fmla="*/ 187 h 4326"/>
                <a:gd name="T28" fmla="*/ 1813 w 4654"/>
                <a:gd name="T29" fmla="*/ 0 h 4326"/>
                <a:gd name="T30" fmla="*/ 2004 w 4654"/>
                <a:gd name="T31" fmla="*/ 191 h 4326"/>
                <a:gd name="T32" fmla="*/ 4464 w 4654"/>
                <a:gd name="T33" fmla="*/ 1158 h 4326"/>
                <a:gd name="T34" fmla="*/ 4654 w 4654"/>
                <a:gd name="T35" fmla="*/ 968 h 4326"/>
                <a:gd name="T36" fmla="*/ 4654 w 4654"/>
                <a:gd name="T37" fmla="*/ 191 h 4326"/>
                <a:gd name="T38" fmla="*/ 4464 w 4654"/>
                <a:gd name="T39" fmla="*/ 0 h 4326"/>
                <a:gd name="T40" fmla="*/ 3674 w 4654"/>
                <a:gd name="T41" fmla="*/ 187 h 4326"/>
                <a:gd name="T42" fmla="*/ 3098 w 4654"/>
                <a:gd name="T43" fmla="*/ 713 h 4326"/>
                <a:gd name="T44" fmla="*/ 2759 w 4654"/>
                <a:gd name="T45" fmla="*/ 1501 h 4326"/>
                <a:gd name="T46" fmla="*/ 2650 w 4654"/>
                <a:gd name="T47" fmla="*/ 2495 h 4326"/>
                <a:gd name="T48" fmla="*/ 2650 w 4654"/>
                <a:gd name="T49" fmla="*/ 4135 h 4326"/>
                <a:gd name="T50" fmla="*/ 2841 w 4654"/>
                <a:gd name="T51" fmla="*/ 4326 h 4326"/>
                <a:gd name="T52" fmla="*/ 4464 w 4654"/>
                <a:gd name="T53" fmla="*/ 4326 h 4326"/>
                <a:gd name="T54" fmla="*/ 4654 w 4654"/>
                <a:gd name="T55" fmla="*/ 4135 h 4326"/>
                <a:gd name="T56" fmla="*/ 4654 w 4654"/>
                <a:gd name="T57" fmla="*/ 2495 h 4326"/>
                <a:gd name="T58" fmla="*/ 4464 w 4654"/>
                <a:gd name="T59" fmla="*/ 2305 h 4326"/>
                <a:gd name="T60" fmla="*/ 3864 w 4654"/>
                <a:gd name="T61" fmla="*/ 2305 h 4326"/>
                <a:gd name="T62" fmla="*/ 4464 w 4654"/>
                <a:gd name="T63" fmla="*/ 1158 h 4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4" h="4326">
                  <a:moveTo>
                    <a:pt x="2004" y="191"/>
                  </a:moveTo>
                  <a:lnTo>
                    <a:pt x="2004" y="968"/>
                  </a:lnTo>
                  <a:cubicBezTo>
                    <a:pt x="2004" y="1073"/>
                    <a:pt x="1919" y="1158"/>
                    <a:pt x="1813" y="1158"/>
                  </a:cubicBezTo>
                  <a:cubicBezTo>
                    <a:pt x="1437" y="1158"/>
                    <a:pt x="1233" y="1544"/>
                    <a:pt x="1205" y="2305"/>
                  </a:cubicBezTo>
                  <a:lnTo>
                    <a:pt x="1813" y="2305"/>
                  </a:lnTo>
                  <a:cubicBezTo>
                    <a:pt x="1919" y="2305"/>
                    <a:pt x="2004" y="2390"/>
                    <a:pt x="2004" y="2495"/>
                  </a:cubicBezTo>
                  <a:lnTo>
                    <a:pt x="2004" y="4135"/>
                  </a:lnTo>
                  <a:cubicBezTo>
                    <a:pt x="2004" y="4241"/>
                    <a:pt x="1919" y="4326"/>
                    <a:pt x="1813" y="4326"/>
                  </a:cubicBezTo>
                  <a:lnTo>
                    <a:pt x="191" y="4326"/>
                  </a:lnTo>
                  <a:cubicBezTo>
                    <a:pt x="85" y="4326"/>
                    <a:pt x="0" y="4241"/>
                    <a:pt x="0" y="4135"/>
                  </a:cubicBezTo>
                  <a:lnTo>
                    <a:pt x="0" y="2495"/>
                  </a:lnTo>
                  <a:cubicBezTo>
                    <a:pt x="0" y="2131"/>
                    <a:pt x="37" y="1796"/>
                    <a:pt x="109" y="1501"/>
                  </a:cubicBezTo>
                  <a:cubicBezTo>
                    <a:pt x="183" y="1198"/>
                    <a:pt x="297" y="933"/>
                    <a:pt x="448" y="713"/>
                  </a:cubicBezTo>
                  <a:cubicBezTo>
                    <a:pt x="602" y="488"/>
                    <a:pt x="796" y="311"/>
                    <a:pt x="1023" y="187"/>
                  </a:cubicBezTo>
                  <a:cubicBezTo>
                    <a:pt x="1252" y="63"/>
                    <a:pt x="1518" y="0"/>
                    <a:pt x="1813" y="0"/>
                  </a:cubicBezTo>
                  <a:cubicBezTo>
                    <a:pt x="1919" y="0"/>
                    <a:pt x="2004" y="86"/>
                    <a:pt x="2004" y="191"/>
                  </a:cubicBezTo>
                  <a:close/>
                  <a:moveTo>
                    <a:pt x="4464" y="1158"/>
                  </a:moveTo>
                  <a:cubicBezTo>
                    <a:pt x="4569" y="1158"/>
                    <a:pt x="4654" y="1073"/>
                    <a:pt x="4654" y="968"/>
                  </a:cubicBezTo>
                  <a:lnTo>
                    <a:pt x="4654" y="191"/>
                  </a:lnTo>
                  <a:cubicBezTo>
                    <a:pt x="4654" y="86"/>
                    <a:pt x="4569" y="0"/>
                    <a:pt x="4464" y="0"/>
                  </a:cubicBezTo>
                  <a:cubicBezTo>
                    <a:pt x="4168" y="0"/>
                    <a:pt x="3902" y="63"/>
                    <a:pt x="3674" y="187"/>
                  </a:cubicBezTo>
                  <a:cubicBezTo>
                    <a:pt x="3447" y="311"/>
                    <a:pt x="3253" y="488"/>
                    <a:pt x="3098" y="713"/>
                  </a:cubicBezTo>
                  <a:cubicBezTo>
                    <a:pt x="2948" y="933"/>
                    <a:pt x="2834" y="1198"/>
                    <a:pt x="2759" y="1501"/>
                  </a:cubicBezTo>
                  <a:cubicBezTo>
                    <a:pt x="2687" y="1796"/>
                    <a:pt x="2650" y="2131"/>
                    <a:pt x="2650" y="2495"/>
                  </a:cubicBezTo>
                  <a:lnTo>
                    <a:pt x="2650" y="4135"/>
                  </a:lnTo>
                  <a:cubicBezTo>
                    <a:pt x="2650" y="4241"/>
                    <a:pt x="2736" y="4326"/>
                    <a:pt x="2841" y="4326"/>
                  </a:cubicBezTo>
                  <a:lnTo>
                    <a:pt x="4464" y="4326"/>
                  </a:lnTo>
                  <a:cubicBezTo>
                    <a:pt x="4569" y="4326"/>
                    <a:pt x="4654" y="4241"/>
                    <a:pt x="4654" y="4135"/>
                  </a:cubicBezTo>
                  <a:lnTo>
                    <a:pt x="4654" y="2495"/>
                  </a:lnTo>
                  <a:cubicBezTo>
                    <a:pt x="4654" y="2390"/>
                    <a:pt x="4569" y="2305"/>
                    <a:pt x="4464" y="2305"/>
                  </a:cubicBezTo>
                  <a:lnTo>
                    <a:pt x="3864" y="2305"/>
                  </a:lnTo>
                  <a:cubicBezTo>
                    <a:pt x="3892" y="1544"/>
                    <a:pt x="4093" y="1158"/>
                    <a:pt x="4464" y="115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98DBFC1-E49A-4586-8E64-20A02C1922F7}"/>
                </a:ext>
              </a:extLst>
            </p:cNvPr>
            <p:cNvSpPr txBox="1"/>
            <p:nvPr/>
          </p:nvSpPr>
          <p:spPr>
            <a:xfrm>
              <a:off x="6975353" y="5371282"/>
              <a:ext cx="2916800" cy="78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support several conversations at the same time.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2D0B48F-9B0D-412D-AF3A-260CD5CDC461}"/>
              </a:ext>
            </a:extLst>
          </p:cNvPr>
          <p:cNvGrpSpPr/>
          <p:nvPr/>
        </p:nvGrpSpPr>
        <p:grpSpPr>
          <a:xfrm>
            <a:off x="7684788" y="3981893"/>
            <a:ext cx="4029531" cy="1161554"/>
            <a:chOff x="6783337" y="4224485"/>
            <a:chExt cx="4029531" cy="1161554"/>
          </a:xfrm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8245B13-F9DB-4CBD-907A-1E51834AD52B}"/>
                </a:ext>
              </a:extLst>
            </p:cNvPr>
            <p:cNvGrpSpPr/>
            <p:nvPr/>
          </p:nvGrpSpPr>
          <p:grpSpPr>
            <a:xfrm>
              <a:off x="6783337" y="4224485"/>
              <a:ext cx="3996118" cy="1161554"/>
              <a:chOff x="8524475" y="1528762"/>
              <a:chExt cx="2654289" cy="771525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69580A3D-0952-41C0-9A1C-5B269119F495}"/>
                  </a:ext>
                </a:extLst>
              </p:cNvPr>
              <p:cNvSpPr/>
              <p:nvPr/>
            </p:nvSpPr>
            <p:spPr>
              <a:xfrm rot="16200000">
                <a:off x="8527186" y="1797514"/>
                <a:ext cx="228600" cy="23402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DD88692D-E334-47CC-8246-F3D3CFDE94A6}"/>
                  </a:ext>
                </a:extLst>
              </p:cNvPr>
              <p:cNvSpPr/>
              <p:nvPr/>
            </p:nvSpPr>
            <p:spPr>
              <a:xfrm>
                <a:off x="8730839" y="1528762"/>
                <a:ext cx="2447925" cy="771525"/>
              </a:xfrm>
              <a:prstGeom prst="roundRect">
                <a:avLst>
                  <a:gd name="adj" fmla="val 9375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quotation-mark_32371">
              <a:extLst>
                <a:ext uri="{FF2B5EF4-FFF2-40B4-BE49-F238E27FC236}">
                  <a16:creationId xmlns:a16="http://schemas.microsoft.com/office/drawing/2014/main" id="{240B0587-E17B-4318-9100-97221CC963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35262" y="4417746"/>
              <a:ext cx="464240" cy="430870"/>
            </a:xfrm>
            <a:custGeom>
              <a:avLst/>
              <a:gdLst>
                <a:gd name="T0" fmla="*/ 2004 w 4654"/>
                <a:gd name="T1" fmla="*/ 191 h 4326"/>
                <a:gd name="T2" fmla="*/ 2004 w 4654"/>
                <a:gd name="T3" fmla="*/ 968 h 4326"/>
                <a:gd name="T4" fmla="*/ 1813 w 4654"/>
                <a:gd name="T5" fmla="*/ 1158 h 4326"/>
                <a:gd name="T6" fmla="*/ 1205 w 4654"/>
                <a:gd name="T7" fmla="*/ 2305 h 4326"/>
                <a:gd name="T8" fmla="*/ 1813 w 4654"/>
                <a:gd name="T9" fmla="*/ 2305 h 4326"/>
                <a:gd name="T10" fmla="*/ 2004 w 4654"/>
                <a:gd name="T11" fmla="*/ 2495 h 4326"/>
                <a:gd name="T12" fmla="*/ 2004 w 4654"/>
                <a:gd name="T13" fmla="*/ 4135 h 4326"/>
                <a:gd name="T14" fmla="*/ 1813 w 4654"/>
                <a:gd name="T15" fmla="*/ 4326 h 4326"/>
                <a:gd name="T16" fmla="*/ 191 w 4654"/>
                <a:gd name="T17" fmla="*/ 4326 h 4326"/>
                <a:gd name="T18" fmla="*/ 0 w 4654"/>
                <a:gd name="T19" fmla="*/ 4135 h 4326"/>
                <a:gd name="T20" fmla="*/ 0 w 4654"/>
                <a:gd name="T21" fmla="*/ 2495 h 4326"/>
                <a:gd name="T22" fmla="*/ 109 w 4654"/>
                <a:gd name="T23" fmla="*/ 1501 h 4326"/>
                <a:gd name="T24" fmla="*/ 448 w 4654"/>
                <a:gd name="T25" fmla="*/ 713 h 4326"/>
                <a:gd name="T26" fmla="*/ 1023 w 4654"/>
                <a:gd name="T27" fmla="*/ 187 h 4326"/>
                <a:gd name="T28" fmla="*/ 1813 w 4654"/>
                <a:gd name="T29" fmla="*/ 0 h 4326"/>
                <a:gd name="T30" fmla="*/ 2004 w 4654"/>
                <a:gd name="T31" fmla="*/ 191 h 4326"/>
                <a:gd name="T32" fmla="*/ 4464 w 4654"/>
                <a:gd name="T33" fmla="*/ 1158 h 4326"/>
                <a:gd name="T34" fmla="*/ 4654 w 4654"/>
                <a:gd name="T35" fmla="*/ 968 h 4326"/>
                <a:gd name="T36" fmla="*/ 4654 w 4654"/>
                <a:gd name="T37" fmla="*/ 191 h 4326"/>
                <a:gd name="T38" fmla="*/ 4464 w 4654"/>
                <a:gd name="T39" fmla="*/ 0 h 4326"/>
                <a:gd name="T40" fmla="*/ 3674 w 4654"/>
                <a:gd name="T41" fmla="*/ 187 h 4326"/>
                <a:gd name="T42" fmla="*/ 3098 w 4654"/>
                <a:gd name="T43" fmla="*/ 713 h 4326"/>
                <a:gd name="T44" fmla="*/ 2759 w 4654"/>
                <a:gd name="T45" fmla="*/ 1501 h 4326"/>
                <a:gd name="T46" fmla="*/ 2650 w 4654"/>
                <a:gd name="T47" fmla="*/ 2495 h 4326"/>
                <a:gd name="T48" fmla="*/ 2650 w 4654"/>
                <a:gd name="T49" fmla="*/ 4135 h 4326"/>
                <a:gd name="T50" fmla="*/ 2841 w 4654"/>
                <a:gd name="T51" fmla="*/ 4326 h 4326"/>
                <a:gd name="T52" fmla="*/ 4464 w 4654"/>
                <a:gd name="T53" fmla="*/ 4326 h 4326"/>
                <a:gd name="T54" fmla="*/ 4654 w 4654"/>
                <a:gd name="T55" fmla="*/ 4135 h 4326"/>
                <a:gd name="T56" fmla="*/ 4654 w 4654"/>
                <a:gd name="T57" fmla="*/ 2495 h 4326"/>
                <a:gd name="T58" fmla="*/ 4464 w 4654"/>
                <a:gd name="T59" fmla="*/ 2305 h 4326"/>
                <a:gd name="T60" fmla="*/ 3864 w 4654"/>
                <a:gd name="T61" fmla="*/ 2305 h 4326"/>
                <a:gd name="T62" fmla="*/ 4464 w 4654"/>
                <a:gd name="T63" fmla="*/ 1158 h 4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4" h="4326">
                  <a:moveTo>
                    <a:pt x="2004" y="191"/>
                  </a:moveTo>
                  <a:lnTo>
                    <a:pt x="2004" y="968"/>
                  </a:lnTo>
                  <a:cubicBezTo>
                    <a:pt x="2004" y="1073"/>
                    <a:pt x="1919" y="1158"/>
                    <a:pt x="1813" y="1158"/>
                  </a:cubicBezTo>
                  <a:cubicBezTo>
                    <a:pt x="1437" y="1158"/>
                    <a:pt x="1233" y="1544"/>
                    <a:pt x="1205" y="2305"/>
                  </a:cubicBezTo>
                  <a:lnTo>
                    <a:pt x="1813" y="2305"/>
                  </a:lnTo>
                  <a:cubicBezTo>
                    <a:pt x="1919" y="2305"/>
                    <a:pt x="2004" y="2390"/>
                    <a:pt x="2004" y="2495"/>
                  </a:cubicBezTo>
                  <a:lnTo>
                    <a:pt x="2004" y="4135"/>
                  </a:lnTo>
                  <a:cubicBezTo>
                    <a:pt x="2004" y="4241"/>
                    <a:pt x="1919" y="4326"/>
                    <a:pt x="1813" y="4326"/>
                  </a:cubicBezTo>
                  <a:lnTo>
                    <a:pt x="191" y="4326"/>
                  </a:lnTo>
                  <a:cubicBezTo>
                    <a:pt x="85" y="4326"/>
                    <a:pt x="0" y="4241"/>
                    <a:pt x="0" y="4135"/>
                  </a:cubicBezTo>
                  <a:lnTo>
                    <a:pt x="0" y="2495"/>
                  </a:lnTo>
                  <a:cubicBezTo>
                    <a:pt x="0" y="2131"/>
                    <a:pt x="37" y="1796"/>
                    <a:pt x="109" y="1501"/>
                  </a:cubicBezTo>
                  <a:cubicBezTo>
                    <a:pt x="183" y="1198"/>
                    <a:pt x="297" y="933"/>
                    <a:pt x="448" y="713"/>
                  </a:cubicBezTo>
                  <a:cubicBezTo>
                    <a:pt x="602" y="488"/>
                    <a:pt x="796" y="311"/>
                    <a:pt x="1023" y="187"/>
                  </a:cubicBezTo>
                  <a:cubicBezTo>
                    <a:pt x="1252" y="63"/>
                    <a:pt x="1518" y="0"/>
                    <a:pt x="1813" y="0"/>
                  </a:cubicBezTo>
                  <a:cubicBezTo>
                    <a:pt x="1919" y="0"/>
                    <a:pt x="2004" y="86"/>
                    <a:pt x="2004" y="191"/>
                  </a:cubicBezTo>
                  <a:close/>
                  <a:moveTo>
                    <a:pt x="4464" y="1158"/>
                  </a:moveTo>
                  <a:cubicBezTo>
                    <a:pt x="4569" y="1158"/>
                    <a:pt x="4654" y="1073"/>
                    <a:pt x="4654" y="968"/>
                  </a:cubicBezTo>
                  <a:lnTo>
                    <a:pt x="4654" y="191"/>
                  </a:lnTo>
                  <a:cubicBezTo>
                    <a:pt x="4654" y="86"/>
                    <a:pt x="4569" y="0"/>
                    <a:pt x="4464" y="0"/>
                  </a:cubicBezTo>
                  <a:cubicBezTo>
                    <a:pt x="4168" y="0"/>
                    <a:pt x="3902" y="63"/>
                    <a:pt x="3674" y="187"/>
                  </a:cubicBezTo>
                  <a:cubicBezTo>
                    <a:pt x="3447" y="311"/>
                    <a:pt x="3253" y="488"/>
                    <a:pt x="3098" y="713"/>
                  </a:cubicBezTo>
                  <a:cubicBezTo>
                    <a:pt x="2948" y="933"/>
                    <a:pt x="2834" y="1198"/>
                    <a:pt x="2759" y="1501"/>
                  </a:cubicBezTo>
                  <a:cubicBezTo>
                    <a:pt x="2687" y="1796"/>
                    <a:pt x="2650" y="2131"/>
                    <a:pt x="2650" y="2495"/>
                  </a:cubicBezTo>
                  <a:lnTo>
                    <a:pt x="2650" y="4135"/>
                  </a:lnTo>
                  <a:cubicBezTo>
                    <a:pt x="2650" y="4241"/>
                    <a:pt x="2736" y="4326"/>
                    <a:pt x="2841" y="4326"/>
                  </a:cubicBezTo>
                  <a:lnTo>
                    <a:pt x="4464" y="4326"/>
                  </a:lnTo>
                  <a:cubicBezTo>
                    <a:pt x="4569" y="4326"/>
                    <a:pt x="4654" y="4241"/>
                    <a:pt x="4654" y="4135"/>
                  </a:cubicBezTo>
                  <a:lnTo>
                    <a:pt x="4654" y="2495"/>
                  </a:lnTo>
                  <a:cubicBezTo>
                    <a:pt x="4654" y="2390"/>
                    <a:pt x="4569" y="2305"/>
                    <a:pt x="4464" y="2305"/>
                  </a:cubicBezTo>
                  <a:lnTo>
                    <a:pt x="3864" y="2305"/>
                  </a:lnTo>
                  <a:cubicBezTo>
                    <a:pt x="3892" y="1544"/>
                    <a:pt x="4093" y="1158"/>
                    <a:pt x="4464" y="11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E4CBA-0E59-469C-90C1-969409A8165F}"/>
                </a:ext>
              </a:extLst>
            </p:cNvPr>
            <p:cNvSpPr txBox="1"/>
            <p:nvPr/>
          </p:nvSpPr>
          <p:spPr>
            <a:xfrm>
              <a:off x="7896068" y="4374448"/>
              <a:ext cx="2916800" cy="79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Multiple choices of input &amp; output. 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F5BCFAB-8670-4052-85CB-568DF4660441}"/>
              </a:ext>
            </a:extLst>
          </p:cNvPr>
          <p:cNvGrpSpPr/>
          <p:nvPr/>
        </p:nvGrpSpPr>
        <p:grpSpPr>
          <a:xfrm>
            <a:off x="7679013" y="2784991"/>
            <a:ext cx="3996118" cy="1161554"/>
            <a:chOff x="6804371" y="2718769"/>
            <a:chExt cx="3996118" cy="1161554"/>
          </a:xfrm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04A816F-D651-4746-9906-AF4A3BD8B7A4}"/>
                </a:ext>
              </a:extLst>
            </p:cNvPr>
            <p:cNvGrpSpPr/>
            <p:nvPr/>
          </p:nvGrpSpPr>
          <p:grpSpPr>
            <a:xfrm>
              <a:off x="6804371" y="2718769"/>
              <a:ext cx="3996118" cy="1161554"/>
              <a:chOff x="8524475" y="1528762"/>
              <a:chExt cx="2654289" cy="771525"/>
            </a:xfrm>
          </p:grpSpPr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19FB7E76-E358-41BA-9DAF-A7A162B1A321}"/>
                  </a:ext>
                </a:extLst>
              </p:cNvPr>
              <p:cNvSpPr/>
              <p:nvPr/>
            </p:nvSpPr>
            <p:spPr>
              <a:xfrm rot="16200000">
                <a:off x="8527186" y="1797514"/>
                <a:ext cx="228600" cy="23402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07B4B22D-24B7-4E5F-8451-D9655651318C}"/>
                  </a:ext>
                </a:extLst>
              </p:cNvPr>
              <p:cNvSpPr/>
              <p:nvPr/>
            </p:nvSpPr>
            <p:spPr>
              <a:xfrm>
                <a:off x="8730839" y="1528762"/>
                <a:ext cx="2447925" cy="771525"/>
              </a:xfrm>
              <a:prstGeom prst="roundRect">
                <a:avLst>
                  <a:gd name="adj" fmla="val 937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quotation-mark_32371">
              <a:extLst>
                <a:ext uri="{FF2B5EF4-FFF2-40B4-BE49-F238E27FC236}">
                  <a16:creationId xmlns:a16="http://schemas.microsoft.com/office/drawing/2014/main" id="{5CB1B7A1-B85E-4815-9CE1-0724B6BC3C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56296" y="2912030"/>
              <a:ext cx="464240" cy="430870"/>
            </a:xfrm>
            <a:custGeom>
              <a:avLst/>
              <a:gdLst>
                <a:gd name="T0" fmla="*/ 2004 w 4654"/>
                <a:gd name="T1" fmla="*/ 191 h 4326"/>
                <a:gd name="T2" fmla="*/ 2004 w 4654"/>
                <a:gd name="T3" fmla="*/ 968 h 4326"/>
                <a:gd name="T4" fmla="*/ 1813 w 4654"/>
                <a:gd name="T5" fmla="*/ 1158 h 4326"/>
                <a:gd name="T6" fmla="*/ 1205 w 4654"/>
                <a:gd name="T7" fmla="*/ 2305 h 4326"/>
                <a:gd name="T8" fmla="*/ 1813 w 4654"/>
                <a:gd name="T9" fmla="*/ 2305 h 4326"/>
                <a:gd name="T10" fmla="*/ 2004 w 4654"/>
                <a:gd name="T11" fmla="*/ 2495 h 4326"/>
                <a:gd name="T12" fmla="*/ 2004 w 4654"/>
                <a:gd name="T13" fmla="*/ 4135 h 4326"/>
                <a:gd name="T14" fmla="*/ 1813 w 4654"/>
                <a:gd name="T15" fmla="*/ 4326 h 4326"/>
                <a:gd name="T16" fmla="*/ 191 w 4654"/>
                <a:gd name="T17" fmla="*/ 4326 h 4326"/>
                <a:gd name="T18" fmla="*/ 0 w 4654"/>
                <a:gd name="T19" fmla="*/ 4135 h 4326"/>
                <a:gd name="T20" fmla="*/ 0 w 4654"/>
                <a:gd name="T21" fmla="*/ 2495 h 4326"/>
                <a:gd name="T22" fmla="*/ 109 w 4654"/>
                <a:gd name="T23" fmla="*/ 1501 h 4326"/>
                <a:gd name="T24" fmla="*/ 448 w 4654"/>
                <a:gd name="T25" fmla="*/ 713 h 4326"/>
                <a:gd name="T26" fmla="*/ 1023 w 4654"/>
                <a:gd name="T27" fmla="*/ 187 h 4326"/>
                <a:gd name="T28" fmla="*/ 1813 w 4654"/>
                <a:gd name="T29" fmla="*/ 0 h 4326"/>
                <a:gd name="T30" fmla="*/ 2004 w 4654"/>
                <a:gd name="T31" fmla="*/ 191 h 4326"/>
                <a:gd name="T32" fmla="*/ 4464 w 4654"/>
                <a:gd name="T33" fmla="*/ 1158 h 4326"/>
                <a:gd name="T34" fmla="*/ 4654 w 4654"/>
                <a:gd name="T35" fmla="*/ 968 h 4326"/>
                <a:gd name="T36" fmla="*/ 4654 w 4654"/>
                <a:gd name="T37" fmla="*/ 191 h 4326"/>
                <a:gd name="T38" fmla="*/ 4464 w 4654"/>
                <a:gd name="T39" fmla="*/ 0 h 4326"/>
                <a:gd name="T40" fmla="*/ 3674 w 4654"/>
                <a:gd name="T41" fmla="*/ 187 h 4326"/>
                <a:gd name="T42" fmla="*/ 3098 w 4654"/>
                <a:gd name="T43" fmla="*/ 713 h 4326"/>
                <a:gd name="T44" fmla="*/ 2759 w 4654"/>
                <a:gd name="T45" fmla="*/ 1501 h 4326"/>
                <a:gd name="T46" fmla="*/ 2650 w 4654"/>
                <a:gd name="T47" fmla="*/ 2495 h 4326"/>
                <a:gd name="T48" fmla="*/ 2650 w 4654"/>
                <a:gd name="T49" fmla="*/ 4135 h 4326"/>
                <a:gd name="T50" fmla="*/ 2841 w 4654"/>
                <a:gd name="T51" fmla="*/ 4326 h 4326"/>
                <a:gd name="T52" fmla="*/ 4464 w 4654"/>
                <a:gd name="T53" fmla="*/ 4326 h 4326"/>
                <a:gd name="T54" fmla="*/ 4654 w 4654"/>
                <a:gd name="T55" fmla="*/ 4135 h 4326"/>
                <a:gd name="T56" fmla="*/ 4654 w 4654"/>
                <a:gd name="T57" fmla="*/ 2495 h 4326"/>
                <a:gd name="T58" fmla="*/ 4464 w 4654"/>
                <a:gd name="T59" fmla="*/ 2305 h 4326"/>
                <a:gd name="T60" fmla="*/ 3864 w 4654"/>
                <a:gd name="T61" fmla="*/ 2305 h 4326"/>
                <a:gd name="T62" fmla="*/ 4464 w 4654"/>
                <a:gd name="T63" fmla="*/ 1158 h 4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4" h="4326">
                  <a:moveTo>
                    <a:pt x="2004" y="191"/>
                  </a:moveTo>
                  <a:lnTo>
                    <a:pt x="2004" y="968"/>
                  </a:lnTo>
                  <a:cubicBezTo>
                    <a:pt x="2004" y="1073"/>
                    <a:pt x="1919" y="1158"/>
                    <a:pt x="1813" y="1158"/>
                  </a:cubicBezTo>
                  <a:cubicBezTo>
                    <a:pt x="1437" y="1158"/>
                    <a:pt x="1233" y="1544"/>
                    <a:pt x="1205" y="2305"/>
                  </a:cubicBezTo>
                  <a:lnTo>
                    <a:pt x="1813" y="2305"/>
                  </a:lnTo>
                  <a:cubicBezTo>
                    <a:pt x="1919" y="2305"/>
                    <a:pt x="2004" y="2390"/>
                    <a:pt x="2004" y="2495"/>
                  </a:cubicBezTo>
                  <a:lnTo>
                    <a:pt x="2004" y="4135"/>
                  </a:lnTo>
                  <a:cubicBezTo>
                    <a:pt x="2004" y="4241"/>
                    <a:pt x="1919" y="4326"/>
                    <a:pt x="1813" y="4326"/>
                  </a:cubicBezTo>
                  <a:lnTo>
                    <a:pt x="191" y="4326"/>
                  </a:lnTo>
                  <a:cubicBezTo>
                    <a:pt x="85" y="4326"/>
                    <a:pt x="0" y="4241"/>
                    <a:pt x="0" y="4135"/>
                  </a:cubicBezTo>
                  <a:lnTo>
                    <a:pt x="0" y="2495"/>
                  </a:lnTo>
                  <a:cubicBezTo>
                    <a:pt x="0" y="2131"/>
                    <a:pt x="37" y="1796"/>
                    <a:pt x="109" y="1501"/>
                  </a:cubicBezTo>
                  <a:cubicBezTo>
                    <a:pt x="183" y="1198"/>
                    <a:pt x="297" y="933"/>
                    <a:pt x="448" y="713"/>
                  </a:cubicBezTo>
                  <a:cubicBezTo>
                    <a:pt x="602" y="488"/>
                    <a:pt x="796" y="311"/>
                    <a:pt x="1023" y="187"/>
                  </a:cubicBezTo>
                  <a:cubicBezTo>
                    <a:pt x="1252" y="63"/>
                    <a:pt x="1518" y="0"/>
                    <a:pt x="1813" y="0"/>
                  </a:cubicBezTo>
                  <a:cubicBezTo>
                    <a:pt x="1919" y="0"/>
                    <a:pt x="2004" y="86"/>
                    <a:pt x="2004" y="191"/>
                  </a:cubicBezTo>
                  <a:close/>
                  <a:moveTo>
                    <a:pt x="4464" y="1158"/>
                  </a:moveTo>
                  <a:cubicBezTo>
                    <a:pt x="4569" y="1158"/>
                    <a:pt x="4654" y="1073"/>
                    <a:pt x="4654" y="968"/>
                  </a:cubicBezTo>
                  <a:lnTo>
                    <a:pt x="4654" y="191"/>
                  </a:lnTo>
                  <a:cubicBezTo>
                    <a:pt x="4654" y="86"/>
                    <a:pt x="4569" y="0"/>
                    <a:pt x="4464" y="0"/>
                  </a:cubicBezTo>
                  <a:cubicBezTo>
                    <a:pt x="4168" y="0"/>
                    <a:pt x="3902" y="63"/>
                    <a:pt x="3674" y="187"/>
                  </a:cubicBezTo>
                  <a:cubicBezTo>
                    <a:pt x="3447" y="311"/>
                    <a:pt x="3253" y="488"/>
                    <a:pt x="3098" y="713"/>
                  </a:cubicBezTo>
                  <a:cubicBezTo>
                    <a:pt x="2948" y="933"/>
                    <a:pt x="2834" y="1198"/>
                    <a:pt x="2759" y="1501"/>
                  </a:cubicBezTo>
                  <a:cubicBezTo>
                    <a:pt x="2687" y="1796"/>
                    <a:pt x="2650" y="2131"/>
                    <a:pt x="2650" y="2495"/>
                  </a:cubicBezTo>
                  <a:lnTo>
                    <a:pt x="2650" y="4135"/>
                  </a:lnTo>
                  <a:cubicBezTo>
                    <a:pt x="2650" y="4241"/>
                    <a:pt x="2736" y="4326"/>
                    <a:pt x="2841" y="4326"/>
                  </a:cubicBezTo>
                  <a:lnTo>
                    <a:pt x="4464" y="4326"/>
                  </a:lnTo>
                  <a:cubicBezTo>
                    <a:pt x="4569" y="4326"/>
                    <a:pt x="4654" y="4241"/>
                    <a:pt x="4654" y="4135"/>
                  </a:cubicBezTo>
                  <a:lnTo>
                    <a:pt x="4654" y="2495"/>
                  </a:lnTo>
                  <a:cubicBezTo>
                    <a:pt x="4654" y="2390"/>
                    <a:pt x="4569" y="2305"/>
                    <a:pt x="4464" y="2305"/>
                  </a:cubicBezTo>
                  <a:lnTo>
                    <a:pt x="3864" y="2305"/>
                  </a:lnTo>
                  <a:cubicBezTo>
                    <a:pt x="3892" y="1544"/>
                    <a:pt x="4093" y="1158"/>
                    <a:pt x="4464" y="11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4B36BB8-A53E-4013-B56F-84092E8DCD38}"/>
                </a:ext>
              </a:extLst>
            </p:cNvPr>
            <p:cNvSpPr txBox="1"/>
            <p:nvPr/>
          </p:nvSpPr>
          <p:spPr>
            <a:xfrm>
              <a:off x="7883689" y="3002426"/>
              <a:ext cx="2916800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minority groups friendly.</a:t>
              </a:r>
              <a:endParaRPr lang="zh-CN" altLang="en-US" sz="1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05B2F475-C972-4E33-AD90-4EB27EA52C6F}"/>
              </a:ext>
            </a:extLst>
          </p:cNvPr>
          <p:cNvSpPr txBox="1"/>
          <p:nvPr/>
        </p:nvSpPr>
        <p:spPr>
          <a:xfrm>
            <a:off x="1618560" y="4797974"/>
            <a:ext cx="3499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29F1183-7C17-4018-A6B3-9ABA2A90A8DD}"/>
              </a:ext>
            </a:extLst>
          </p:cNvPr>
          <p:cNvGrpSpPr/>
          <p:nvPr/>
        </p:nvGrpSpPr>
        <p:grpSpPr>
          <a:xfrm>
            <a:off x="7664585" y="389886"/>
            <a:ext cx="4005665" cy="1161554"/>
            <a:chOff x="6804371" y="2718769"/>
            <a:chExt cx="4005665" cy="1161554"/>
          </a:xfrm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D105351-04C7-4C99-B6E2-75F69B9EDC7D}"/>
                </a:ext>
              </a:extLst>
            </p:cNvPr>
            <p:cNvGrpSpPr/>
            <p:nvPr/>
          </p:nvGrpSpPr>
          <p:grpSpPr>
            <a:xfrm>
              <a:off x="6804371" y="2718769"/>
              <a:ext cx="3996118" cy="1161554"/>
              <a:chOff x="8524475" y="1528762"/>
              <a:chExt cx="2654289" cy="771525"/>
            </a:xfrm>
          </p:grpSpPr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1C1F9FA3-6617-41AB-9E47-466ADEA33D64}"/>
                  </a:ext>
                </a:extLst>
              </p:cNvPr>
              <p:cNvSpPr/>
              <p:nvPr/>
            </p:nvSpPr>
            <p:spPr>
              <a:xfrm rot="16200000">
                <a:off x="8527186" y="1797514"/>
                <a:ext cx="228600" cy="234022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8994F4A2-223B-4A77-9CC9-B7B06CF4AA67}"/>
                  </a:ext>
                </a:extLst>
              </p:cNvPr>
              <p:cNvSpPr/>
              <p:nvPr/>
            </p:nvSpPr>
            <p:spPr>
              <a:xfrm>
                <a:off x="8730839" y="1528762"/>
                <a:ext cx="2447925" cy="771525"/>
              </a:xfrm>
              <a:prstGeom prst="roundRect">
                <a:avLst>
                  <a:gd name="adj" fmla="val 937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quotation-mark_32371">
              <a:extLst>
                <a:ext uri="{FF2B5EF4-FFF2-40B4-BE49-F238E27FC236}">
                  <a16:creationId xmlns:a16="http://schemas.microsoft.com/office/drawing/2014/main" id="{F7DAB150-71F6-455C-8E99-4ACF343EBE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56296" y="2912030"/>
              <a:ext cx="464240" cy="430870"/>
            </a:xfrm>
            <a:custGeom>
              <a:avLst/>
              <a:gdLst>
                <a:gd name="T0" fmla="*/ 2004 w 4654"/>
                <a:gd name="T1" fmla="*/ 191 h 4326"/>
                <a:gd name="T2" fmla="*/ 2004 w 4654"/>
                <a:gd name="T3" fmla="*/ 968 h 4326"/>
                <a:gd name="T4" fmla="*/ 1813 w 4654"/>
                <a:gd name="T5" fmla="*/ 1158 h 4326"/>
                <a:gd name="T6" fmla="*/ 1205 w 4654"/>
                <a:gd name="T7" fmla="*/ 2305 h 4326"/>
                <a:gd name="T8" fmla="*/ 1813 w 4654"/>
                <a:gd name="T9" fmla="*/ 2305 h 4326"/>
                <a:gd name="T10" fmla="*/ 2004 w 4654"/>
                <a:gd name="T11" fmla="*/ 2495 h 4326"/>
                <a:gd name="T12" fmla="*/ 2004 w 4654"/>
                <a:gd name="T13" fmla="*/ 4135 h 4326"/>
                <a:gd name="T14" fmla="*/ 1813 w 4654"/>
                <a:gd name="T15" fmla="*/ 4326 h 4326"/>
                <a:gd name="T16" fmla="*/ 191 w 4654"/>
                <a:gd name="T17" fmla="*/ 4326 h 4326"/>
                <a:gd name="T18" fmla="*/ 0 w 4654"/>
                <a:gd name="T19" fmla="*/ 4135 h 4326"/>
                <a:gd name="T20" fmla="*/ 0 w 4654"/>
                <a:gd name="T21" fmla="*/ 2495 h 4326"/>
                <a:gd name="T22" fmla="*/ 109 w 4654"/>
                <a:gd name="T23" fmla="*/ 1501 h 4326"/>
                <a:gd name="T24" fmla="*/ 448 w 4654"/>
                <a:gd name="T25" fmla="*/ 713 h 4326"/>
                <a:gd name="T26" fmla="*/ 1023 w 4654"/>
                <a:gd name="T27" fmla="*/ 187 h 4326"/>
                <a:gd name="T28" fmla="*/ 1813 w 4654"/>
                <a:gd name="T29" fmla="*/ 0 h 4326"/>
                <a:gd name="T30" fmla="*/ 2004 w 4654"/>
                <a:gd name="T31" fmla="*/ 191 h 4326"/>
                <a:gd name="T32" fmla="*/ 4464 w 4654"/>
                <a:gd name="T33" fmla="*/ 1158 h 4326"/>
                <a:gd name="T34" fmla="*/ 4654 w 4654"/>
                <a:gd name="T35" fmla="*/ 968 h 4326"/>
                <a:gd name="T36" fmla="*/ 4654 w 4654"/>
                <a:gd name="T37" fmla="*/ 191 h 4326"/>
                <a:gd name="T38" fmla="*/ 4464 w 4654"/>
                <a:gd name="T39" fmla="*/ 0 h 4326"/>
                <a:gd name="T40" fmla="*/ 3674 w 4654"/>
                <a:gd name="T41" fmla="*/ 187 h 4326"/>
                <a:gd name="T42" fmla="*/ 3098 w 4654"/>
                <a:gd name="T43" fmla="*/ 713 h 4326"/>
                <a:gd name="T44" fmla="*/ 2759 w 4654"/>
                <a:gd name="T45" fmla="*/ 1501 h 4326"/>
                <a:gd name="T46" fmla="*/ 2650 w 4654"/>
                <a:gd name="T47" fmla="*/ 2495 h 4326"/>
                <a:gd name="T48" fmla="*/ 2650 w 4654"/>
                <a:gd name="T49" fmla="*/ 4135 h 4326"/>
                <a:gd name="T50" fmla="*/ 2841 w 4654"/>
                <a:gd name="T51" fmla="*/ 4326 h 4326"/>
                <a:gd name="T52" fmla="*/ 4464 w 4654"/>
                <a:gd name="T53" fmla="*/ 4326 h 4326"/>
                <a:gd name="T54" fmla="*/ 4654 w 4654"/>
                <a:gd name="T55" fmla="*/ 4135 h 4326"/>
                <a:gd name="T56" fmla="*/ 4654 w 4654"/>
                <a:gd name="T57" fmla="*/ 2495 h 4326"/>
                <a:gd name="T58" fmla="*/ 4464 w 4654"/>
                <a:gd name="T59" fmla="*/ 2305 h 4326"/>
                <a:gd name="T60" fmla="*/ 3864 w 4654"/>
                <a:gd name="T61" fmla="*/ 2305 h 4326"/>
                <a:gd name="T62" fmla="*/ 4464 w 4654"/>
                <a:gd name="T63" fmla="*/ 1158 h 4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4" h="4326">
                  <a:moveTo>
                    <a:pt x="2004" y="191"/>
                  </a:moveTo>
                  <a:lnTo>
                    <a:pt x="2004" y="968"/>
                  </a:lnTo>
                  <a:cubicBezTo>
                    <a:pt x="2004" y="1073"/>
                    <a:pt x="1919" y="1158"/>
                    <a:pt x="1813" y="1158"/>
                  </a:cubicBezTo>
                  <a:cubicBezTo>
                    <a:pt x="1437" y="1158"/>
                    <a:pt x="1233" y="1544"/>
                    <a:pt x="1205" y="2305"/>
                  </a:cubicBezTo>
                  <a:lnTo>
                    <a:pt x="1813" y="2305"/>
                  </a:lnTo>
                  <a:cubicBezTo>
                    <a:pt x="1919" y="2305"/>
                    <a:pt x="2004" y="2390"/>
                    <a:pt x="2004" y="2495"/>
                  </a:cubicBezTo>
                  <a:lnTo>
                    <a:pt x="2004" y="4135"/>
                  </a:lnTo>
                  <a:cubicBezTo>
                    <a:pt x="2004" y="4241"/>
                    <a:pt x="1919" y="4326"/>
                    <a:pt x="1813" y="4326"/>
                  </a:cubicBezTo>
                  <a:lnTo>
                    <a:pt x="191" y="4326"/>
                  </a:lnTo>
                  <a:cubicBezTo>
                    <a:pt x="85" y="4326"/>
                    <a:pt x="0" y="4241"/>
                    <a:pt x="0" y="4135"/>
                  </a:cubicBezTo>
                  <a:lnTo>
                    <a:pt x="0" y="2495"/>
                  </a:lnTo>
                  <a:cubicBezTo>
                    <a:pt x="0" y="2131"/>
                    <a:pt x="37" y="1796"/>
                    <a:pt x="109" y="1501"/>
                  </a:cubicBezTo>
                  <a:cubicBezTo>
                    <a:pt x="183" y="1198"/>
                    <a:pt x="297" y="933"/>
                    <a:pt x="448" y="713"/>
                  </a:cubicBezTo>
                  <a:cubicBezTo>
                    <a:pt x="602" y="488"/>
                    <a:pt x="796" y="311"/>
                    <a:pt x="1023" y="187"/>
                  </a:cubicBezTo>
                  <a:cubicBezTo>
                    <a:pt x="1252" y="63"/>
                    <a:pt x="1518" y="0"/>
                    <a:pt x="1813" y="0"/>
                  </a:cubicBezTo>
                  <a:cubicBezTo>
                    <a:pt x="1919" y="0"/>
                    <a:pt x="2004" y="86"/>
                    <a:pt x="2004" y="191"/>
                  </a:cubicBezTo>
                  <a:close/>
                  <a:moveTo>
                    <a:pt x="4464" y="1158"/>
                  </a:moveTo>
                  <a:cubicBezTo>
                    <a:pt x="4569" y="1158"/>
                    <a:pt x="4654" y="1073"/>
                    <a:pt x="4654" y="968"/>
                  </a:cubicBezTo>
                  <a:lnTo>
                    <a:pt x="4654" y="191"/>
                  </a:lnTo>
                  <a:cubicBezTo>
                    <a:pt x="4654" y="86"/>
                    <a:pt x="4569" y="0"/>
                    <a:pt x="4464" y="0"/>
                  </a:cubicBezTo>
                  <a:cubicBezTo>
                    <a:pt x="4168" y="0"/>
                    <a:pt x="3902" y="63"/>
                    <a:pt x="3674" y="187"/>
                  </a:cubicBezTo>
                  <a:cubicBezTo>
                    <a:pt x="3447" y="311"/>
                    <a:pt x="3253" y="488"/>
                    <a:pt x="3098" y="713"/>
                  </a:cubicBezTo>
                  <a:cubicBezTo>
                    <a:pt x="2948" y="933"/>
                    <a:pt x="2834" y="1198"/>
                    <a:pt x="2759" y="1501"/>
                  </a:cubicBezTo>
                  <a:cubicBezTo>
                    <a:pt x="2687" y="1796"/>
                    <a:pt x="2650" y="2131"/>
                    <a:pt x="2650" y="2495"/>
                  </a:cubicBezTo>
                  <a:lnTo>
                    <a:pt x="2650" y="4135"/>
                  </a:lnTo>
                  <a:cubicBezTo>
                    <a:pt x="2650" y="4241"/>
                    <a:pt x="2736" y="4326"/>
                    <a:pt x="2841" y="4326"/>
                  </a:cubicBezTo>
                  <a:lnTo>
                    <a:pt x="4464" y="4326"/>
                  </a:lnTo>
                  <a:cubicBezTo>
                    <a:pt x="4569" y="4326"/>
                    <a:pt x="4654" y="4241"/>
                    <a:pt x="4654" y="4135"/>
                  </a:cubicBezTo>
                  <a:lnTo>
                    <a:pt x="4654" y="2495"/>
                  </a:lnTo>
                  <a:cubicBezTo>
                    <a:pt x="4654" y="2390"/>
                    <a:pt x="4569" y="2305"/>
                    <a:pt x="4464" y="2305"/>
                  </a:cubicBezTo>
                  <a:lnTo>
                    <a:pt x="3864" y="2305"/>
                  </a:lnTo>
                  <a:cubicBezTo>
                    <a:pt x="3892" y="1544"/>
                    <a:pt x="4093" y="1158"/>
                    <a:pt x="4464" y="115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AA9C666-E1FA-487A-BF25-B62D749FAA34}"/>
                </a:ext>
              </a:extLst>
            </p:cNvPr>
            <p:cNvSpPr txBox="1"/>
            <p:nvPr/>
          </p:nvSpPr>
          <p:spPr>
            <a:xfrm>
              <a:off x="7893236" y="2912030"/>
              <a:ext cx="2916800" cy="41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32323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Responds questions quickly.</a:t>
              </a:r>
              <a:endParaRPr lang="zh-CN" altLang="en-US" sz="1600" dirty="0">
                <a:solidFill>
                  <a:srgbClr val="3232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5982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D2E4259-0037-4C68-B80F-3536E848780F}"/>
              </a:ext>
            </a:extLst>
          </p:cNvPr>
          <p:cNvSpPr txBox="1"/>
          <p:nvPr/>
        </p:nvSpPr>
        <p:spPr>
          <a:xfrm>
            <a:off x="477200" y="486549"/>
            <a:ext cx="891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Reference</a:t>
            </a:r>
            <a:endParaRPr lang="zh-CN" altLang="en-US" sz="28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82B6B9-FD95-41A1-82FC-F6B568B372A5}"/>
              </a:ext>
            </a:extLst>
          </p:cNvPr>
          <p:cNvSpPr/>
          <p:nvPr/>
        </p:nvSpPr>
        <p:spPr>
          <a:xfrm>
            <a:off x="695453" y="1009768"/>
            <a:ext cx="1090766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Sutskever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I.,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Vinyals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O., &amp; Le, Q. V. (2014). Sequence to sequence learning with neural networks. Advances in NIPS.</a:t>
            </a: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Zsdonghao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‘Seq2Seq Chatbot’, in GitHub, October 2019, viewed on 27th September 2019,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https://github.com/tensorlayer/seq2seq-chatbot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Ludwig, O. (2017). End-to-end adversarial learning for generative conversational agents.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arXiv:1711.10122.</a:t>
            </a: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Oswaldoludwig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‘Seq2seq Chatbot for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Keras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’, in GitHub, Jul 2017, viewed on the 4th October,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https://github.com/oswaldoludwig/Seq2seq-Chatbot-for-Keras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Pennington, J.,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Socher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R., &amp; Manning, C. (2014, October). Glove: Global vectors for word representation. In Proceedings of the 2014 conference on empirical methods in natural language processing (EMNLP) (pp. 1532-1543).</a:t>
            </a: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Vaibhawraj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’FACTOID QUESTION ANSWERING CHATBOT’, in GitHub,1st April, viewed on the 5th October,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https://github.com/vaibhawraj/Factoid-based-Question-Answer-Chatbot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Daniel, J., &amp; Martin, J. H. (2000). Speech and Language Processing. Computational Linguistics, and Speech Recognition, UK: Prentice-Hall Inc, 2000pp, 22-105.</a:t>
            </a: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Alexander, B. (2018). Toxic comment Classification challenge. Kaggle. Retrieved July 24, 2019, from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https://www.kaggle.com/c/jigsaw-toxic-comment-classification-challenge/discussion/52644</a:t>
            </a:r>
            <a:endParaRPr lang="en-US" altLang="zh-CN" sz="16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Schuster, Mike, and Kuldip K.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Paliwal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 "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Bidirectional recurrent neural networks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." Signal Processing, IEEE Transactions on 45.11 (1997): 2673-2681.2.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Awni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Hannun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Carl Case, Jared Casper, Bryan Catanzaro, Greg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Diamos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Erich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Elsen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Ryan</a:t>
            </a:r>
          </a:p>
          <a:p>
            <a:pPr algn="just" fontAlgn="base">
              <a:buFont typeface="+mj-lt"/>
              <a:buAutoNum type="arabicPeriod"/>
            </a:pP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Joulin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A., Grave, E., Bojanowski, P., &amp;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Mikolov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T. (2016). Bag of tricks for efficient text classification.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arXiv:1607.01759.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11. </a:t>
            </a:r>
            <a:r>
              <a:rPr lang="en-US" altLang="zh-CN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Klüwer</a:t>
            </a:r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, T. (2011, September). “I Like Your Shirt”-Dialogue Acts for Enabling Social Talk in Conversational Agents. In International Workshop on Intelligent Virtual Agents (pp. 14-27). Springer, Berlin, Heidelberg.</a:t>
            </a:r>
            <a:endParaRPr lang="zh-CN" altLang="en-US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622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8C3D55-5766-4DB8-A8E7-D8B1E84CA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35628" t="44631" r="6624" b="1731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图形 6">
            <a:extLst>
              <a:ext uri="{FF2B5EF4-FFF2-40B4-BE49-F238E27FC236}">
                <a16:creationId xmlns:a16="http://schemas.microsoft.com/office/drawing/2014/main" id="{B13D703C-2AAB-4380-A085-EF7DAACFFAC0}"/>
              </a:ext>
            </a:extLst>
          </p:cNvPr>
          <p:cNvSpPr/>
          <p:nvPr/>
        </p:nvSpPr>
        <p:spPr>
          <a:xfrm rot="19725250">
            <a:off x="1538833" y="-447675"/>
            <a:ext cx="2033041" cy="2416718"/>
          </a:xfrm>
          <a:custGeom>
            <a:avLst/>
            <a:gdLst>
              <a:gd name="connsiteX0" fmla="*/ 1052637 w 1721020"/>
              <a:gd name="connsiteY0" fmla="*/ 149476 h 1976137"/>
              <a:gd name="connsiteX1" fmla="*/ 159731 w 1721020"/>
              <a:gd name="connsiteY1" fmla="*/ 283918 h 1976137"/>
              <a:gd name="connsiteX2" fmla="*/ 16785 w 1721020"/>
              <a:gd name="connsiteY2" fmla="*/ 635817 h 1976137"/>
              <a:gd name="connsiteX3" fmla="*/ 938847 w 1721020"/>
              <a:gd name="connsiteY3" fmla="*/ 1959990 h 1976137"/>
              <a:gd name="connsiteX4" fmla="*/ 1356347 w 1721020"/>
              <a:gd name="connsiteY4" fmla="*/ 1937718 h 1976137"/>
              <a:gd name="connsiteX5" fmla="*/ 1247011 w 1721020"/>
              <a:gd name="connsiteY5" fmla="*/ 345065 h 1976137"/>
              <a:gd name="connsiteX6" fmla="*/ 1052637 w 1721020"/>
              <a:gd name="connsiteY6" fmla="*/ 149476 h 197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020" h="1976137">
                <a:moveTo>
                  <a:pt x="1052637" y="149476"/>
                </a:moveTo>
                <a:cubicBezTo>
                  <a:pt x="855833" y="10580"/>
                  <a:pt x="479638" y="-154638"/>
                  <a:pt x="159731" y="283918"/>
                </a:cubicBezTo>
                <a:cubicBezTo>
                  <a:pt x="84006" y="387585"/>
                  <a:pt x="35008" y="508663"/>
                  <a:pt x="16785" y="635817"/>
                </a:cubicBezTo>
                <a:cubicBezTo>
                  <a:pt x="-34643" y="989334"/>
                  <a:pt x="-26949" y="1753063"/>
                  <a:pt x="938847" y="1959990"/>
                </a:cubicBezTo>
                <a:cubicBezTo>
                  <a:pt x="1077339" y="1989551"/>
                  <a:pt x="1221905" y="1983072"/>
                  <a:pt x="1356347" y="1937718"/>
                </a:cubicBezTo>
                <a:cubicBezTo>
                  <a:pt x="1670990" y="1831218"/>
                  <a:pt x="2040300" y="1482559"/>
                  <a:pt x="1247011" y="345065"/>
                </a:cubicBezTo>
                <a:cubicBezTo>
                  <a:pt x="1193963" y="269340"/>
                  <a:pt x="1128362" y="202524"/>
                  <a:pt x="1052637" y="149476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C2AAA5-745B-4237-9911-210982CADC99}"/>
              </a:ext>
            </a:extLst>
          </p:cNvPr>
          <p:cNvSpPr txBox="1"/>
          <p:nvPr/>
        </p:nvSpPr>
        <p:spPr>
          <a:xfrm>
            <a:off x="1429083" y="641143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6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2800" b="1" spc="6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9791DD-9F92-4933-B3FB-A726A90E05C0}"/>
              </a:ext>
            </a:extLst>
          </p:cNvPr>
          <p:cNvGrpSpPr/>
          <p:nvPr/>
        </p:nvGrpSpPr>
        <p:grpSpPr>
          <a:xfrm>
            <a:off x="-85892" y="2313083"/>
            <a:ext cx="2824085" cy="2258934"/>
            <a:chOff x="615281" y="2473856"/>
            <a:chExt cx="2824085" cy="2258934"/>
          </a:xfrm>
        </p:grpSpPr>
        <p:sp>
          <p:nvSpPr>
            <p:cNvPr id="34" name="图形 1">
              <a:extLst>
                <a:ext uri="{FF2B5EF4-FFF2-40B4-BE49-F238E27FC236}">
                  <a16:creationId xmlns:a16="http://schemas.microsoft.com/office/drawing/2014/main" id="{3B8E2B38-3727-4BE1-9FAC-0F6A77B92D4A}"/>
                </a:ext>
              </a:extLst>
            </p:cNvPr>
            <p:cNvSpPr/>
            <p:nvPr/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图形 1">
              <a:extLst>
                <a:ext uri="{FF2B5EF4-FFF2-40B4-BE49-F238E27FC236}">
                  <a16:creationId xmlns:a16="http://schemas.microsoft.com/office/drawing/2014/main" id="{AA528EBC-4C49-42EC-AC5C-8EA9756A4621}"/>
                </a:ext>
              </a:extLst>
            </p:cNvPr>
            <p:cNvSpPr/>
            <p:nvPr/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7" name="图形 1">
              <a:extLst>
                <a:ext uri="{FF2B5EF4-FFF2-40B4-BE49-F238E27FC236}">
                  <a16:creationId xmlns:a16="http://schemas.microsoft.com/office/drawing/2014/main" id="{45FBF593-F2FE-474E-A8F7-82E5DA07F965}"/>
                </a:ext>
              </a:extLst>
            </p:cNvPr>
            <p:cNvSpPr/>
            <p:nvPr/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8" name="图形 1">
              <a:extLst>
                <a:ext uri="{FF2B5EF4-FFF2-40B4-BE49-F238E27FC236}">
                  <a16:creationId xmlns:a16="http://schemas.microsoft.com/office/drawing/2014/main" id="{A1C33F4C-5E54-48FE-A3D0-DD5375FFA685}"/>
                </a:ext>
              </a:extLst>
            </p:cNvPr>
            <p:cNvSpPr/>
            <p:nvPr/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49" name="图形 1">
              <a:extLst>
                <a:ext uri="{FF2B5EF4-FFF2-40B4-BE49-F238E27FC236}">
                  <a16:creationId xmlns:a16="http://schemas.microsoft.com/office/drawing/2014/main" id="{940AC4BA-BCD4-46CE-89B3-6DC3E52D5067}"/>
                </a:ext>
              </a:extLst>
            </p:cNvPr>
            <p:cNvSpPr/>
            <p:nvPr/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50" name="图形 1">
              <a:extLst>
                <a:ext uri="{FF2B5EF4-FFF2-40B4-BE49-F238E27FC236}">
                  <a16:creationId xmlns:a16="http://schemas.microsoft.com/office/drawing/2014/main" id="{C6152C09-0399-4019-AC1B-DED893D23E9E}"/>
                </a:ext>
              </a:extLst>
            </p:cNvPr>
            <p:cNvSpPr/>
            <p:nvPr/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35" name="图形 1">
              <a:extLst>
                <a:ext uri="{FF2B5EF4-FFF2-40B4-BE49-F238E27FC236}">
                  <a16:creationId xmlns:a16="http://schemas.microsoft.com/office/drawing/2014/main" id="{FBA14B75-1E7B-4448-973D-8F77383D304C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图形 1">
              <a:extLst>
                <a:ext uri="{FF2B5EF4-FFF2-40B4-BE49-F238E27FC236}">
                  <a16:creationId xmlns:a16="http://schemas.microsoft.com/office/drawing/2014/main" id="{D5E37D5B-81F1-40D3-872D-188831EA6143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3EDAEC5-B55C-4B63-8E72-223617C2DD7E}"/>
                </a:ext>
              </a:extLst>
            </p:cNvPr>
            <p:cNvSpPr txBox="1"/>
            <p:nvPr/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1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868A37-4DB5-4910-A524-C60DE40BE207}"/>
                </a:ext>
              </a:extLst>
            </p:cNvPr>
            <p:cNvSpPr/>
            <p:nvPr/>
          </p:nvSpPr>
          <p:spPr>
            <a:xfrm>
              <a:off x="1473047" y="3827206"/>
              <a:ext cx="1966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2843CB0-A104-4FAC-9B2F-756D5C7A90AD}"/>
              </a:ext>
            </a:extLst>
          </p:cNvPr>
          <p:cNvGrpSpPr/>
          <p:nvPr/>
        </p:nvGrpSpPr>
        <p:grpSpPr>
          <a:xfrm>
            <a:off x="1905577" y="2307647"/>
            <a:ext cx="3045748" cy="2258934"/>
            <a:chOff x="615281" y="2473856"/>
            <a:chExt cx="3045748" cy="2258934"/>
          </a:xfrm>
        </p:grpSpPr>
        <p:sp>
          <p:nvSpPr>
            <p:cNvPr id="102" name="图形 1">
              <a:extLst>
                <a:ext uri="{FF2B5EF4-FFF2-40B4-BE49-F238E27FC236}">
                  <a16:creationId xmlns:a16="http://schemas.microsoft.com/office/drawing/2014/main" id="{690F6629-8A22-4FC9-942D-60E70060BF68}"/>
                </a:ext>
              </a:extLst>
            </p:cNvPr>
            <p:cNvSpPr/>
            <p:nvPr/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图形 1">
              <a:extLst>
                <a:ext uri="{FF2B5EF4-FFF2-40B4-BE49-F238E27FC236}">
                  <a16:creationId xmlns:a16="http://schemas.microsoft.com/office/drawing/2014/main" id="{28D0CBF9-6DC0-4FD1-94AB-2B6C586A32E1}"/>
                </a:ext>
              </a:extLst>
            </p:cNvPr>
            <p:cNvSpPr/>
            <p:nvPr/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4" name="图形 1">
              <a:extLst>
                <a:ext uri="{FF2B5EF4-FFF2-40B4-BE49-F238E27FC236}">
                  <a16:creationId xmlns:a16="http://schemas.microsoft.com/office/drawing/2014/main" id="{28E3598C-958C-4A8C-A587-EC7A41FFD62E}"/>
                </a:ext>
              </a:extLst>
            </p:cNvPr>
            <p:cNvSpPr/>
            <p:nvPr/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5" name="图形 1">
              <a:extLst>
                <a:ext uri="{FF2B5EF4-FFF2-40B4-BE49-F238E27FC236}">
                  <a16:creationId xmlns:a16="http://schemas.microsoft.com/office/drawing/2014/main" id="{C78FB698-0ACD-4C1B-B81D-095986E0175B}"/>
                </a:ext>
              </a:extLst>
            </p:cNvPr>
            <p:cNvSpPr/>
            <p:nvPr/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6" name="图形 1">
              <a:extLst>
                <a:ext uri="{FF2B5EF4-FFF2-40B4-BE49-F238E27FC236}">
                  <a16:creationId xmlns:a16="http://schemas.microsoft.com/office/drawing/2014/main" id="{DE2E8773-0E8A-4CDC-A3A1-540BF0D987B3}"/>
                </a:ext>
              </a:extLst>
            </p:cNvPr>
            <p:cNvSpPr/>
            <p:nvPr/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7" name="图形 1">
              <a:extLst>
                <a:ext uri="{FF2B5EF4-FFF2-40B4-BE49-F238E27FC236}">
                  <a16:creationId xmlns:a16="http://schemas.microsoft.com/office/drawing/2014/main" id="{1B4E90D5-494B-495B-9F2A-C6AEDBF65A7F}"/>
                </a:ext>
              </a:extLst>
            </p:cNvPr>
            <p:cNvSpPr/>
            <p:nvPr/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8" name="图形 1">
              <a:extLst>
                <a:ext uri="{FF2B5EF4-FFF2-40B4-BE49-F238E27FC236}">
                  <a16:creationId xmlns:a16="http://schemas.microsoft.com/office/drawing/2014/main" id="{FF17AACD-7C21-4253-A9EA-3F837A6F6C7E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图形 1">
              <a:extLst>
                <a:ext uri="{FF2B5EF4-FFF2-40B4-BE49-F238E27FC236}">
                  <a16:creationId xmlns:a16="http://schemas.microsoft.com/office/drawing/2014/main" id="{E0B6294A-01D6-495F-9379-594E709A28A2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F87C1D8-67A0-408E-92F3-31C6DA5446F4}"/>
                </a:ext>
              </a:extLst>
            </p:cNvPr>
            <p:cNvSpPr txBox="1"/>
            <p:nvPr/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2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4097219-FF10-4591-89A8-B36574C28482}"/>
                </a:ext>
              </a:extLst>
            </p:cNvPr>
            <p:cNvSpPr/>
            <p:nvPr/>
          </p:nvSpPr>
          <p:spPr>
            <a:xfrm>
              <a:off x="1694710" y="3850354"/>
              <a:ext cx="1966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System design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3DE05DA-5D25-4B72-86A3-A4267DFE2F59}"/>
              </a:ext>
            </a:extLst>
          </p:cNvPr>
          <p:cNvGrpSpPr/>
          <p:nvPr/>
        </p:nvGrpSpPr>
        <p:grpSpPr>
          <a:xfrm>
            <a:off x="4266124" y="2316604"/>
            <a:ext cx="3363631" cy="2258934"/>
            <a:chOff x="615281" y="2473856"/>
            <a:chExt cx="3363631" cy="2258934"/>
          </a:xfrm>
        </p:grpSpPr>
        <p:sp>
          <p:nvSpPr>
            <p:cNvPr id="113" name="图形 1">
              <a:extLst>
                <a:ext uri="{FF2B5EF4-FFF2-40B4-BE49-F238E27FC236}">
                  <a16:creationId xmlns:a16="http://schemas.microsoft.com/office/drawing/2014/main" id="{91D5EA96-84C7-4319-BA32-BA6BE28C36E5}"/>
                </a:ext>
              </a:extLst>
            </p:cNvPr>
            <p:cNvSpPr/>
            <p:nvPr/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图形 1">
              <a:extLst>
                <a:ext uri="{FF2B5EF4-FFF2-40B4-BE49-F238E27FC236}">
                  <a16:creationId xmlns:a16="http://schemas.microsoft.com/office/drawing/2014/main" id="{C52BB55A-7308-4CDA-AC67-B131AB4EFC6D}"/>
                </a:ext>
              </a:extLst>
            </p:cNvPr>
            <p:cNvSpPr/>
            <p:nvPr/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5" name="图形 1">
              <a:extLst>
                <a:ext uri="{FF2B5EF4-FFF2-40B4-BE49-F238E27FC236}">
                  <a16:creationId xmlns:a16="http://schemas.microsoft.com/office/drawing/2014/main" id="{35FA89BD-2CC4-440F-8102-1E67108BEC0B}"/>
                </a:ext>
              </a:extLst>
            </p:cNvPr>
            <p:cNvSpPr/>
            <p:nvPr/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6" name="图形 1">
              <a:extLst>
                <a:ext uri="{FF2B5EF4-FFF2-40B4-BE49-F238E27FC236}">
                  <a16:creationId xmlns:a16="http://schemas.microsoft.com/office/drawing/2014/main" id="{B2B00941-D1B3-448C-BBAA-AA514E308346}"/>
                </a:ext>
              </a:extLst>
            </p:cNvPr>
            <p:cNvSpPr/>
            <p:nvPr/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7" name="图形 1">
              <a:extLst>
                <a:ext uri="{FF2B5EF4-FFF2-40B4-BE49-F238E27FC236}">
                  <a16:creationId xmlns:a16="http://schemas.microsoft.com/office/drawing/2014/main" id="{BE88D08F-5A80-4CBB-AAAB-0A931583D62A}"/>
                </a:ext>
              </a:extLst>
            </p:cNvPr>
            <p:cNvSpPr/>
            <p:nvPr/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8" name="图形 1">
              <a:extLst>
                <a:ext uri="{FF2B5EF4-FFF2-40B4-BE49-F238E27FC236}">
                  <a16:creationId xmlns:a16="http://schemas.microsoft.com/office/drawing/2014/main" id="{3D4FD270-1F88-49AD-806D-92338F66B818}"/>
                </a:ext>
              </a:extLst>
            </p:cNvPr>
            <p:cNvSpPr/>
            <p:nvPr/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9" name="图形 1">
              <a:extLst>
                <a:ext uri="{FF2B5EF4-FFF2-40B4-BE49-F238E27FC236}">
                  <a16:creationId xmlns:a16="http://schemas.microsoft.com/office/drawing/2014/main" id="{695F7DE7-AD7C-467E-A186-7F01C29911EE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图形 1">
              <a:extLst>
                <a:ext uri="{FF2B5EF4-FFF2-40B4-BE49-F238E27FC236}">
                  <a16:creationId xmlns:a16="http://schemas.microsoft.com/office/drawing/2014/main" id="{7C403788-8238-4FBD-83F9-00764687D3B0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BB9559A-0D4D-498E-86C7-0129DFC545C8}"/>
                </a:ext>
              </a:extLst>
            </p:cNvPr>
            <p:cNvSpPr txBox="1"/>
            <p:nvPr/>
          </p:nvSpPr>
          <p:spPr>
            <a:xfrm>
              <a:off x="1318781" y="3420042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3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9987D6D-8C34-4944-8ED7-4C14CC1D3B17}"/>
                </a:ext>
              </a:extLst>
            </p:cNvPr>
            <p:cNvSpPr/>
            <p:nvPr/>
          </p:nvSpPr>
          <p:spPr>
            <a:xfrm>
              <a:off x="1557349" y="3842103"/>
              <a:ext cx="242156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Technical difficulties and performance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EB8D1F3-305C-461F-95E7-EAAED7B94711}"/>
              </a:ext>
            </a:extLst>
          </p:cNvPr>
          <p:cNvGrpSpPr/>
          <p:nvPr/>
        </p:nvGrpSpPr>
        <p:grpSpPr>
          <a:xfrm>
            <a:off x="6863775" y="2450960"/>
            <a:ext cx="3073155" cy="2258934"/>
            <a:chOff x="615281" y="2473856"/>
            <a:chExt cx="3073155" cy="2258934"/>
          </a:xfrm>
        </p:grpSpPr>
        <p:sp>
          <p:nvSpPr>
            <p:cNvPr id="124" name="图形 1">
              <a:extLst>
                <a:ext uri="{FF2B5EF4-FFF2-40B4-BE49-F238E27FC236}">
                  <a16:creationId xmlns:a16="http://schemas.microsoft.com/office/drawing/2014/main" id="{7E3C41E2-011A-4997-B3B3-232FEDFBB94C}"/>
                </a:ext>
              </a:extLst>
            </p:cNvPr>
            <p:cNvSpPr/>
            <p:nvPr/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图形 1">
              <a:extLst>
                <a:ext uri="{FF2B5EF4-FFF2-40B4-BE49-F238E27FC236}">
                  <a16:creationId xmlns:a16="http://schemas.microsoft.com/office/drawing/2014/main" id="{9DE165A7-3BB3-4D9E-8660-4291D434DC63}"/>
                </a:ext>
              </a:extLst>
            </p:cNvPr>
            <p:cNvSpPr/>
            <p:nvPr/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6" name="图形 1">
              <a:extLst>
                <a:ext uri="{FF2B5EF4-FFF2-40B4-BE49-F238E27FC236}">
                  <a16:creationId xmlns:a16="http://schemas.microsoft.com/office/drawing/2014/main" id="{0147A067-059E-4396-862D-E5EFEC85A3F4}"/>
                </a:ext>
              </a:extLst>
            </p:cNvPr>
            <p:cNvSpPr/>
            <p:nvPr/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7" name="图形 1">
              <a:extLst>
                <a:ext uri="{FF2B5EF4-FFF2-40B4-BE49-F238E27FC236}">
                  <a16:creationId xmlns:a16="http://schemas.microsoft.com/office/drawing/2014/main" id="{D3B0CE9B-CAF6-4F62-AC92-590466DBE644}"/>
                </a:ext>
              </a:extLst>
            </p:cNvPr>
            <p:cNvSpPr/>
            <p:nvPr/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8" name="图形 1">
              <a:extLst>
                <a:ext uri="{FF2B5EF4-FFF2-40B4-BE49-F238E27FC236}">
                  <a16:creationId xmlns:a16="http://schemas.microsoft.com/office/drawing/2014/main" id="{A41971E3-144F-4D9D-8350-0A1313FDC1D5}"/>
                </a:ext>
              </a:extLst>
            </p:cNvPr>
            <p:cNvSpPr/>
            <p:nvPr/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29" name="图形 1">
              <a:extLst>
                <a:ext uri="{FF2B5EF4-FFF2-40B4-BE49-F238E27FC236}">
                  <a16:creationId xmlns:a16="http://schemas.microsoft.com/office/drawing/2014/main" id="{3B55758B-8545-4218-A4C4-A59647D8B801}"/>
                </a:ext>
              </a:extLst>
            </p:cNvPr>
            <p:cNvSpPr/>
            <p:nvPr/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30" name="图形 1">
              <a:extLst>
                <a:ext uri="{FF2B5EF4-FFF2-40B4-BE49-F238E27FC236}">
                  <a16:creationId xmlns:a16="http://schemas.microsoft.com/office/drawing/2014/main" id="{62C6689D-6730-4B25-8F86-8069821278CA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图形 1">
              <a:extLst>
                <a:ext uri="{FF2B5EF4-FFF2-40B4-BE49-F238E27FC236}">
                  <a16:creationId xmlns:a16="http://schemas.microsoft.com/office/drawing/2014/main" id="{1B45C3E6-5123-4ECE-9AB4-81C613A58C3B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66DD6CA-90C6-412D-8644-5FCABE0CC7E3}"/>
                </a:ext>
              </a:extLst>
            </p:cNvPr>
            <p:cNvSpPr txBox="1"/>
            <p:nvPr/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4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DFD12C9-414B-4104-AFB1-64BA015589F9}"/>
                </a:ext>
              </a:extLst>
            </p:cNvPr>
            <p:cNvSpPr/>
            <p:nvPr/>
          </p:nvSpPr>
          <p:spPr>
            <a:xfrm>
              <a:off x="1722117" y="3884316"/>
              <a:ext cx="1966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Demonstrating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6DA99D6-A288-4A1A-9031-6AFF9D391F64}"/>
              </a:ext>
            </a:extLst>
          </p:cNvPr>
          <p:cNvSpPr/>
          <p:nvPr/>
        </p:nvSpPr>
        <p:spPr>
          <a:xfrm>
            <a:off x="961552" y="3676833"/>
            <a:ext cx="19663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CB685EE-535A-446C-AD27-326709584695}"/>
              </a:ext>
            </a:extLst>
          </p:cNvPr>
          <p:cNvGrpSpPr/>
          <p:nvPr/>
        </p:nvGrpSpPr>
        <p:grpSpPr>
          <a:xfrm>
            <a:off x="9320129" y="2492760"/>
            <a:ext cx="3088036" cy="2258934"/>
            <a:chOff x="615281" y="2473856"/>
            <a:chExt cx="3088036" cy="2258934"/>
          </a:xfrm>
        </p:grpSpPr>
        <p:sp>
          <p:nvSpPr>
            <p:cNvPr id="64" name="图形 1">
              <a:extLst>
                <a:ext uri="{FF2B5EF4-FFF2-40B4-BE49-F238E27FC236}">
                  <a16:creationId xmlns:a16="http://schemas.microsoft.com/office/drawing/2014/main" id="{286AEB8C-707E-4BF5-8495-FBF36F9D6C9A}"/>
                </a:ext>
              </a:extLst>
            </p:cNvPr>
            <p:cNvSpPr/>
            <p:nvPr/>
          </p:nvSpPr>
          <p:spPr>
            <a:xfrm rot="1387572">
              <a:off x="615281" y="2473856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图形 1">
              <a:extLst>
                <a:ext uri="{FF2B5EF4-FFF2-40B4-BE49-F238E27FC236}">
                  <a16:creationId xmlns:a16="http://schemas.microsoft.com/office/drawing/2014/main" id="{E4CB45F0-50CC-4786-9B14-BDB3C60D5A97}"/>
                </a:ext>
              </a:extLst>
            </p:cNvPr>
            <p:cNvSpPr/>
            <p:nvPr/>
          </p:nvSpPr>
          <p:spPr>
            <a:xfrm rot="1387572">
              <a:off x="698432" y="2571551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6" name="图形 1">
              <a:extLst>
                <a:ext uri="{FF2B5EF4-FFF2-40B4-BE49-F238E27FC236}">
                  <a16:creationId xmlns:a16="http://schemas.microsoft.com/office/drawing/2014/main" id="{5D99DF52-EA81-474E-8855-BEC3B4A06D4C}"/>
                </a:ext>
              </a:extLst>
            </p:cNvPr>
            <p:cNvSpPr/>
            <p:nvPr/>
          </p:nvSpPr>
          <p:spPr>
            <a:xfrm rot="1387572">
              <a:off x="781583" y="2669246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7" name="图形 1">
              <a:extLst>
                <a:ext uri="{FF2B5EF4-FFF2-40B4-BE49-F238E27FC236}">
                  <a16:creationId xmlns:a16="http://schemas.microsoft.com/office/drawing/2014/main" id="{BDEFC59D-8C71-46AC-9CC1-EB88CCD296DD}"/>
                </a:ext>
              </a:extLst>
            </p:cNvPr>
            <p:cNvSpPr/>
            <p:nvPr/>
          </p:nvSpPr>
          <p:spPr>
            <a:xfrm rot="1387572">
              <a:off x="864733" y="2766941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8" name="图形 1">
              <a:extLst>
                <a:ext uri="{FF2B5EF4-FFF2-40B4-BE49-F238E27FC236}">
                  <a16:creationId xmlns:a16="http://schemas.microsoft.com/office/drawing/2014/main" id="{2B40AD0E-AED5-4228-A075-56B57D890D2B}"/>
                </a:ext>
              </a:extLst>
            </p:cNvPr>
            <p:cNvSpPr/>
            <p:nvPr/>
          </p:nvSpPr>
          <p:spPr>
            <a:xfrm rot="1387572">
              <a:off x="947884" y="2864636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69" name="图形 1">
              <a:extLst>
                <a:ext uri="{FF2B5EF4-FFF2-40B4-BE49-F238E27FC236}">
                  <a16:creationId xmlns:a16="http://schemas.microsoft.com/office/drawing/2014/main" id="{94836D9A-2AA8-4A49-80E5-8EA6F45A99C7}"/>
                </a:ext>
              </a:extLst>
            </p:cNvPr>
            <p:cNvSpPr/>
            <p:nvPr/>
          </p:nvSpPr>
          <p:spPr>
            <a:xfrm rot="1387572">
              <a:off x="1031035" y="2962331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0" name="图形 1">
              <a:extLst>
                <a:ext uri="{FF2B5EF4-FFF2-40B4-BE49-F238E27FC236}">
                  <a16:creationId xmlns:a16="http://schemas.microsoft.com/office/drawing/2014/main" id="{D764472C-75C4-4461-9D1B-60371615DF7A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图形 1">
              <a:extLst>
                <a:ext uri="{FF2B5EF4-FFF2-40B4-BE49-F238E27FC236}">
                  <a16:creationId xmlns:a16="http://schemas.microsoft.com/office/drawing/2014/main" id="{8898B51E-8613-42A8-BC45-29AA6359ECDE}"/>
                </a:ext>
              </a:extLst>
            </p:cNvPr>
            <p:cNvSpPr/>
            <p:nvPr/>
          </p:nvSpPr>
          <p:spPr>
            <a:xfrm rot="1387572">
              <a:off x="1114186" y="3060026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16F30B4-9484-4662-958A-05D6B53AE342}"/>
                </a:ext>
              </a:extLst>
            </p:cNvPr>
            <p:cNvSpPr txBox="1"/>
            <p:nvPr/>
          </p:nvSpPr>
          <p:spPr>
            <a:xfrm>
              <a:off x="1473047" y="3429000"/>
              <a:ext cx="11512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323232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5</a:t>
              </a:r>
              <a:endParaRPr lang="zh-CN" altLang="en-US" sz="2400" b="1" dirty="0">
                <a:solidFill>
                  <a:srgbClr val="3232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424473F-C105-416C-9745-D37AF6A18365}"/>
                </a:ext>
              </a:extLst>
            </p:cNvPr>
            <p:cNvSpPr/>
            <p:nvPr/>
          </p:nvSpPr>
          <p:spPr>
            <a:xfrm>
              <a:off x="1736998" y="3840517"/>
              <a:ext cx="19663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Conclusion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9462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形 1">
            <a:extLst>
              <a:ext uri="{FF2B5EF4-FFF2-40B4-BE49-F238E27FC236}">
                <a16:creationId xmlns:a16="http://schemas.microsoft.com/office/drawing/2014/main" id="{2ACD1BA4-5B7D-43FB-9365-F2E6CF6DF84D}"/>
              </a:ext>
            </a:extLst>
          </p:cNvPr>
          <p:cNvSpPr/>
          <p:nvPr/>
        </p:nvSpPr>
        <p:spPr>
          <a:xfrm rot="1387572">
            <a:off x="4623011" y="1380086"/>
            <a:ext cx="3593563" cy="422211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BDBDB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6" name="图形 1">
            <a:extLst>
              <a:ext uri="{FF2B5EF4-FFF2-40B4-BE49-F238E27FC236}">
                <a16:creationId xmlns:a16="http://schemas.microsoft.com/office/drawing/2014/main" id="{2406CFEB-8FFE-4F07-939C-E375A2F50EA9}"/>
              </a:ext>
            </a:extLst>
          </p:cNvPr>
          <p:cNvSpPr/>
          <p:nvPr/>
        </p:nvSpPr>
        <p:spPr>
          <a:xfrm rot="1387572">
            <a:off x="4422713" y="1276386"/>
            <a:ext cx="3843743" cy="451605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DDDDDD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7" name="图形 1">
            <a:extLst>
              <a:ext uri="{FF2B5EF4-FFF2-40B4-BE49-F238E27FC236}">
                <a16:creationId xmlns:a16="http://schemas.microsoft.com/office/drawing/2014/main" id="{B13FE8E4-5DC2-47C1-B070-EF50D2B1F3CC}"/>
              </a:ext>
            </a:extLst>
          </p:cNvPr>
          <p:cNvSpPr/>
          <p:nvPr/>
        </p:nvSpPr>
        <p:spPr>
          <a:xfrm rot="1387572">
            <a:off x="4222415" y="1172687"/>
            <a:ext cx="4093922" cy="4809998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0E0E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8" name="图形 1">
            <a:extLst>
              <a:ext uri="{FF2B5EF4-FFF2-40B4-BE49-F238E27FC236}">
                <a16:creationId xmlns:a16="http://schemas.microsoft.com/office/drawing/2014/main" id="{86351A03-2156-490F-9B52-F56002A1E946}"/>
              </a:ext>
            </a:extLst>
          </p:cNvPr>
          <p:cNvSpPr/>
          <p:nvPr/>
        </p:nvSpPr>
        <p:spPr>
          <a:xfrm rot="1387572">
            <a:off x="4022118" y="1068988"/>
            <a:ext cx="4344102" cy="5103937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2E2E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29" name="图形 1">
            <a:extLst>
              <a:ext uri="{FF2B5EF4-FFF2-40B4-BE49-F238E27FC236}">
                <a16:creationId xmlns:a16="http://schemas.microsoft.com/office/drawing/2014/main" id="{293FBC2C-504C-4930-B1E9-259CEFE00EEE}"/>
              </a:ext>
            </a:extLst>
          </p:cNvPr>
          <p:cNvSpPr/>
          <p:nvPr/>
        </p:nvSpPr>
        <p:spPr>
          <a:xfrm rot="1387572">
            <a:off x="3821820" y="965288"/>
            <a:ext cx="4594282" cy="5397876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4E4E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0" name="图形 1">
            <a:extLst>
              <a:ext uri="{FF2B5EF4-FFF2-40B4-BE49-F238E27FC236}">
                <a16:creationId xmlns:a16="http://schemas.microsoft.com/office/drawing/2014/main" id="{6251CDC0-9C68-4409-BC69-E9E54893B23C}"/>
              </a:ext>
            </a:extLst>
          </p:cNvPr>
          <p:cNvSpPr/>
          <p:nvPr/>
        </p:nvSpPr>
        <p:spPr>
          <a:xfrm rot="1387572">
            <a:off x="3621523" y="861589"/>
            <a:ext cx="4844461" cy="569181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7E7E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1" name="图形 1">
            <a:extLst>
              <a:ext uri="{FF2B5EF4-FFF2-40B4-BE49-F238E27FC236}">
                <a16:creationId xmlns:a16="http://schemas.microsoft.com/office/drawing/2014/main" id="{CFF8384F-B79F-4D27-B33B-1AAFB31945E2}"/>
              </a:ext>
            </a:extLst>
          </p:cNvPr>
          <p:cNvSpPr/>
          <p:nvPr/>
        </p:nvSpPr>
        <p:spPr>
          <a:xfrm rot="1387572">
            <a:off x="3421225" y="757890"/>
            <a:ext cx="5094641" cy="5985755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9E9E9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2" name="图形 1">
            <a:extLst>
              <a:ext uri="{FF2B5EF4-FFF2-40B4-BE49-F238E27FC236}">
                <a16:creationId xmlns:a16="http://schemas.microsoft.com/office/drawing/2014/main" id="{33952D66-6632-45BD-8F68-81C16A7BAE58}"/>
              </a:ext>
            </a:extLst>
          </p:cNvPr>
          <p:cNvSpPr/>
          <p:nvPr/>
        </p:nvSpPr>
        <p:spPr>
          <a:xfrm rot="1387572">
            <a:off x="3220928" y="654190"/>
            <a:ext cx="5344820" cy="627969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CECE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3" name="图形 1">
            <a:extLst>
              <a:ext uri="{FF2B5EF4-FFF2-40B4-BE49-F238E27FC236}">
                <a16:creationId xmlns:a16="http://schemas.microsoft.com/office/drawing/2014/main" id="{BBEE8BD4-C83E-4CFF-9E6D-BA37C8A09E8C}"/>
              </a:ext>
            </a:extLst>
          </p:cNvPr>
          <p:cNvSpPr/>
          <p:nvPr/>
        </p:nvSpPr>
        <p:spPr>
          <a:xfrm rot="1387572">
            <a:off x="3020630" y="550491"/>
            <a:ext cx="5595000" cy="6573634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EEEEEE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4" name="图形 1">
            <a:extLst>
              <a:ext uri="{FF2B5EF4-FFF2-40B4-BE49-F238E27FC236}">
                <a16:creationId xmlns:a16="http://schemas.microsoft.com/office/drawing/2014/main" id="{B3B85DF7-A80D-4BCA-92BE-1142BCFF5C98}"/>
              </a:ext>
            </a:extLst>
          </p:cNvPr>
          <p:cNvSpPr/>
          <p:nvPr/>
        </p:nvSpPr>
        <p:spPr>
          <a:xfrm rot="1387572">
            <a:off x="2820332" y="446792"/>
            <a:ext cx="5845180" cy="686757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0F0F0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5" name="图形 1">
            <a:extLst>
              <a:ext uri="{FF2B5EF4-FFF2-40B4-BE49-F238E27FC236}">
                <a16:creationId xmlns:a16="http://schemas.microsoft.com/office/drawing/2014/main" id="{C5B581ED-FF3F-450E-A83F-B933DFC0EA46}"/>
              </a:ext>
            </a:extLst>
          </p:cNvPr>
          <p:cNvSpPr/>
          <p:nvPr/>
        </p:nvSpPr>
        <p:spPr>
          <a:xfrm rot="1387572">
            <a:off x="1138550" y="-567143"/>
            <a:ext cx="6095359" cy="7161512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3F3F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6" name="图形 1">
            <a:extLst>
              <a:ext uri="{FF2B5EF4-FFF2-40B4-BE49-F238E27FC236}">
                <a16:creationId xmlns:a16="http://schemas.microsoft.com/office/drawing/2014/main" id="{F53CE35B-5C7B-4224-BA1B-748EFC6FEA23}"/>
              </a:ext>
            </a:extLst>
          </p:cNvPr>
          <p:cNvSpPr/>
          <p:nvPr/>
        </p:nvSpPr>
        <p:spPr>
          <a:xfrm rot="1387572">
            <a:off x="2419737" y="239393"/>
            <a:ext cx="6345539" cy="745545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5F5F5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7" name="图形 1">
            <a:extLst>
              <a:ext uri="{FF2B5EF4-FFF2-40B4-BE49-F238E27FC236}">
                <a16:creationId xmlns:a16="http://schemas.microsoft.com/office/drawing/2014/main" id="{8E3684BA-8A5E-4DE8-83AC-5DA759F524A7}"/>
              </a:ext>
            </a:extLst>
          </p:cNvPr>
          <p:cNvSpPr/>
          <p:nvPr/>
        </p:nvSpPr>
        <p:spPr>
          <a:xfrm rot="1387572">
            <a:off x="2219440" y="135694"/>
            <a:ext cx="6595719" cy="7749391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525" cap="flat">
            <a:solidFill>
              <a:srgbClr val="F7F7F7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8" name="图形 1">
            <a:extLst>
              <a:ext uri="{FF2B5EF4-FFF2-40B4-BE49-F238E27FC236}">
                <a16:creationId xmlns:a16="http://schemas.microsoft.com/office/drawing/2014/main" id="{864E3761-4569-4AF2-838B-5A5061A4204A}"/>
              </a:ext>
            </a:extLst>
          </p:cNvPr>
          <p:cNvSpPr/>
          <p:nvPr/>
        </p:nvSpPr>
        <p:spPr>
          <a:xfrm rot="1387572">
            <a:off x="2019142" y="31995"/>
            <a:ext cx="6845898" cy="804332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8731" cap="flat">
            <a:solidFill>
              <a:srgbClr val="FAFAFA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39" name="图形 1">
            <a:extLst>
              <a:ext uri="{FF2B5EF4-FFF2-40B4-BE49-F238E27FC236}">
                <a16:creationId xmlns:a16="http://schemas.microsoft.com/office/drawing/2014/main" id="{DC84EBD9-E7A9-4762-A47D-52AA5E85391D}"/>
              </a:ext>
            </a:extLst>
          </p:cNvPr>
          <p:cNvSpPr/>
          <p:nvPr/>
        </p:nvSpPr>
        <p:spPr>
          <a:xfrm rot="1387572">
            <a:off x="1818845" y="-71705"/>
            <a:ext cx="7096078" cy="8337269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noFill/>
          <a:ln w="9128" cap="flat">
            <a:solidFill>
              <a:srgbClr val="FCFCFC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>
              <a:solidFill>
                <a:schemeClr val="tx1">
                  <a:lumMod val="100000"/>
                </a:schemeClr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186DFED-0AE2-4415-A88F-18E553D52BC1}"/>
              </a:ext>
            </a:extLst>
          </p:cNvPr>
          <p:cNvSpPr/>
          <p:nvPr/>
        </p:nvSpPr>
        <p:spPr>
          <a:xfrm>
            <a:off x="7536076" y="2858974"/>
            <a:ext cx="1956669" cy="1956668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81818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ADF1392-053B-486C-A920-5BF0AEE73325}"/>
              </a:ext>
            </a:extLst>
          </p:cNvPr>
          <p:cNvSpPr/>
          <p:nvPr/>
        </p:nvSpPr>
        <p:spPr>
          <a:xfrm>
            <a:off x="7437201" y="2751319"/>
            <a:ext cx="2171978" cy="2171977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63636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63EE040-D767-474C-9118-E4B1A93C3993}"/>
              </a:ext>
            </a:extLst>
          </p:cNvPr>
          <p:cNvSpPr/>
          <p:nvPr/>
        </p:nvSpPr>
        <p:spPr>
          <a:xfrm>
            <a:off x="7317703" y="2643665"/>
            <a:ext cx="2387288" cy="2387286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  <a:alpha val="45455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图形 1">
            <a:extLst>
              <a:ext uri="{FF2B5EF4-FFF2-40B4-BE49-F238E27FC236}">
                <a16:creationId xmlns:a16="http://schemas.microsoft.com/office/drawing/2014/main" id="{91E97BD3-5419-4550-BF24-AD2A5051C4D9}"/>
              </a:ext>
            </a:extLst>
          </p:cNvPr>
          <p:cNvSpPr/>
          <p:nvPr/>
        </p:nvSpPr>
        <p:spPr>
          <a:xfrm rot="1387572">
            <a:off x="4823308" y="1483785"/>
            <a:ext cx="3343383" cy="3928180"/>
          </a:xfrm>
          <a:custGeom>
            <a:avLst/>
            <a:gdLst>
              <a:gd name="connsiteX0" fmla="*/ 4277864 w 5391150"/>
              <a:gd name="connsiteY0" fmla="*/ 4438538 h 6334125"/>
              <a:gd name="connsiteX1" fmla="*/ 3611113 w 5391150"/>
              <a:gd name="connsiteY1" fmla="*/ 9413 h 6334125"/>
              <a:gd name="connsiteX2" fmla="*/ 86863 w 5391150"/>
              <a:gd name="connsiteY2" fmla="*/ 3562238 h 6334125"/>
              <a:gd name="connsiteX3" fmla="*/ 4277864 w 5391150"/>
              <a:gd name="connsiteY3" fmla="*/ 4438538 h 633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6334125">
                <a:moveTo>
                  <a:pt x="4277864" y="4438538"/>
                </a:moveTo>
                <a:cubicBezTo>
                  <a:pt x="4277864" y="4438538"/>
                  <a:pt x="7192513" y="476138"/>
                  <a:pt x="3611113" y="9413"/>
                </a:cubicBezTo>
                <a:cubicBezTo>
                  <a:pt x="3611113" y="9413"/>
                  <a:pt x="-656087" y="-362062"/>
                  <a:pt x="86863" y="3562238"/>
                </a:cubicBezTo>
                <a:cubicBezTo>
                  <a:pt x="86863" y="3562238"/>
                  <a:pt x="1553713" y="9181988"/>
                  <a:pt x="4277864" y="4438538"/>
                </a:cubicBezTo>
                <a:close/>
              </a:path>
            </a:pathLst>
          </a:custGeom>
          <a:solidFill>
            <a:srgbClr val="F0F0F0"/>
          </a:solidFill>
          <a:ln w="3175" cap="flat">
            <a:solidFill>
              <a:schemeClr val="bg1">
                <a:lumMod val="85000"/>
              </a:schemeClr>
            </a:solidFill>
            <a:prstDash val="solid"/>
            <a:miter/>
          </a:ln>
          <a:effectLst>
            <a:outerShdw blurRad="635000" sx="102000" sy="102000" algn="ctr" rotWithShape="0">
              <a:srgbClr val="323232">
                <a:alpha val="10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733D2E-BE97-4A14-BAAC-B7814F0E154F}"/>
              </a:ext>
            </a:extLst>
          </p:cNvPr>
          <p:cNvGrpSpPr/>
          <p:nvPr/>
        </p:nvGrpSpPr>
        <p:grpSpPr>
          <a:xfrm>
            <a:off x="4465834" y="1521351"/>
            <a:ext cx="1499194" cy="1782123"/>
            <a:chOff x="-1629244" y="1076851"/>
            <a:chExt cx="1499194" cy="1782123"/>
          </a:xfrm>
        </p:grpSpPr>
        <p:sp>
          <p:nvSpPr>
            <p:cNvPr id="8" name="图形 6">
              <a:extLst>
                <a:ext uri="{FF2B5EF4-FFF2-40B4-BE49-F238E27FC236}">
                  <a16:creationId xmlns:a16="http://schemas.microsoft.com/office/drawing/2014/main" id="{CCEFC62A-BB7B-4D73-81A9-ACD8533A83D1}"/>
                </a:ext>
              </a:extLst>
            </p:cNvPr>
            <p:cNvSpPr/>
            <p:nvPr/>
          </p:nvSpPr>
          <p:spPr>
            <a:xfrm>
              <a:off x="-1629244" y="1076851"/>
              <a:ext cx="1499194" cy="1782123"/>
            </a:xfrm>
            <a:custGeom>
              <a:avLst/>
              <a:gdLst>
                <a:gd name="connsiteX0" fmla="*/ 1052637 w 1721020"/>
                <a:gd name="connsiteY0" fmla="*/ 149476 h 1976137"/>
                <a:gd name="connsiteX1" fmla="*/ 159731 w 1721020"/>
                <a:gd name="connsiteY1" fmla="*/ 283918 h 1976137"/>
                <a:gd name="connsiteX2" fmla="*/ 16785 w 1721020"/>
                <a:gd name="connsiteY2" fmla="*/ 635817 h 1976137"/>
                <a:gd name="connsiteX3" fmla="*/ 938847 w 1721020"/>
                <a:gd name="connsiteY3" fmla="*/ 1959990 h 1976137"/>
                <a:gd name="connsiteX4" fmla="*/ 1356347 w 1721020"/>
                <a:gd name="connsiteY4" fmla="*/ 1937718 h 1976137"/>
                <a:gd name="connsiteX5" fmla="*/ 1247011 w 1721020"/>
                <a:gd name="connsiteY5" fmla="*/ 345065 h 1976137"/>
                <a:gd name="connsiteX6" fmla="*/ 1052637 w 1721020"/>
                <a:gd name="connsiteY6" fmla="*/ 149476 h 19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020" h="1976137">
                  <a:moveTo>
                    <a:pt x="1052637" y="149476"/>
                  </a:moveTo>
                  <a:cubicBezTo>
                    <a:pt x="855833" y="10580"/>
                    <a:pt x="479638" y="-154638"/>
                    <a:pt x="159731" y="283918"/>
                  </a:cubicBezTo>
                  <a:cubicBezTo>
                    <a:pt x="84006" y="387585"/>
                    <a:pt x="35008" y="508663"/>
                    <a:pt x="16785" y="635817"/>
                  </a:cubicBezTo>
                  <a:cubicBezTo>
                    <a:pt x="-34643" y="989334"/>
                    <a:pt x="-26949" y="1753063"/>
                    <a:pt x="938847" y="1959990"/>
                  </a:cubicBezTo>
                  <a:cubicBezTo>
                    <a:pt x="1077339" y="1989551"/>
                    <a:pt x="1221905" y="1983072"/>
                    <a:pt x="1356347" y="1937718"/>
                  </a:cubicBezTo>
                  <a:cubicBezTo>
                    <a:pt x="1670990" y="1831218"/>
                    <a:pt x="2040300" y="1482559"/>
                    <a:pt x="1247011" y="345065"/>
                  </a:cubicBezTo>
                  <a:cubicBezTo>
                    <a:pt x="1193963" y="269340"/>
                    <a:pt x="1128362" y="202524"/>
                    <a:pt x="1052637" y="14947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/>
            </a:ln>
            <a:effectLst>
              <a:outerShdw blurRad="635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5597282-94DB-4FAA-B3B2-AFBCF0AF09A3}"/>
                </a:ext>
              </a:extLst>
            </p:cNvPr>
            <p:cNvGrpSpPr/>
            <p:nvPr/>
          </p:nvGrpSpPr>
          <p:grpSpPr>
            <a:xfrm>
              <a:off x="-1361560" y="1298622"/>
              <a:ext cx="918225" cy="1560352"/>
              <a:chOff x="4653399" y="1640996"/>
              <a:chExt cx="918225" cy="1560352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4E74F5-CE7D-4EA0-B333-1DE027054FC5}"/>
                  </a:ext>
                </a:extLst>
              </p:cNvPr>
              <p:cNvSpPr txBox="1"/>
              <p:nvPr/>
            </p:nvSpPr>
            <p:spPr>
              <a:xfrm>
                <a:off x="4813698" y="1640996"/>
                <a:ext cx="415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2</a:t>
                </a:r>
                <a:endParaRPr lang="zh-CN" altLang="en-US" sz="36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5A09B7D-ABF2-448A-A9CB-A4AB425CAE9B}"/>
                  </a:ext>
                </a:extLst>
              </p:cNvPr>
              <p:cNvSpPr txBox="1"/>
              <p:nvPr/>
            </p:nvSpPr>
            <p:spPr>
              <a:xfrm>
                <a:off x="5104830" y="1819533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0</a:t>
                </a:r>
                <a:endParaRPr lang="zh-CN" altLang="en-US" sz="44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0C5A85D-4D14-4A9F-9F1B-D6633F5576E5}"/>
                  </a:ext>
                </a:extLst>
              </p:cNvPr>
              <p:cNvSpPr txBox="1"/>
              <p:nvPr/>
            </p:nvSpPr>
            <p:spPr>
              <a:xfrm>
                <a:off x="4653399" y="228732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1</a:t>
                </a:r>
                <a:endParaRPr lang="zh-CN" altLang="en-US" sz="44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7099D1-C2A8-4DBE-A8B1-F7F265495CE2}"/>
                  </a:ext>
                </a:extLst>
              </p:cNvPr>
              <p:cNvSpPr txBox="1"/>
              <p:nvPr/>
            </p:nvSpPr>
            <p:spPr>
              <a:xfrm>
                <a:off x="5040534" y="243190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仓耳今楷05-6763 W05" panose="02020400000000000000" pitchFamily="18" charset="-122"/>
                    <a:ea typeface="仓耳今楷05-6763 W05" panose="02020400000000000000" pitchFamily="18" charset="-122"/>
                  </a:rPr>
                  <a:t>9</a:t>
                </a:r>
                <a:endParaRPr lang="zh-CN" altLang="en-US" sz="44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仓耳今楷05-6763 W05" panose="02020400000000000000" pitchFamily="18" charset="-122"/>
                  <a:ea typeface="仓耳今楷05-6763 W05" panose="02020400000000000000" pitchFamily="18" charset="-122"/>
                </a:endParaRPr>
              </a:p>
            </p:txBody>
          </p:sp>
        </p:grp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EB317741-BE2F-44A4-BC2C-017D2C5DA678}"/>
              </a:ext>
            </a:extLst>
          </p:cNvPr>
          <p:cNvSpPr/>
          <p:nvPr/>
        </p:nvSpPr>
        <p:spPr>
          <a:xfrm>
            <a:off x="7640744" y="2966628"/>
            <a:ext cx="1741359" cy="17413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C03CF4-9959-4D37-ADAE-3C16BECFB200}"/>
              </a:ext>
            </a:extLst>
          </p:cNvPr>
          <p:cNvSpPr txBox="1"/>
          <p:nvPr/>
        </p:nvSpPr>
        <p:spPr>
          <a:xfrm>
            <a:off x="6244632" y="2722237"/>
            <a:ext cx="3252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THANKS.</a:t>
            </a:r>
            <a:endParaRPr lang="zh-CN" altLang="en-US" sz="5400" b="1" spc="3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97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79084" y="-4944496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79E941-91E6-4E19-BF12-0C1E7F5B4E9C}"/>
              </a:ext>
            </a:extLst>
          </p:cNvPr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FBCDB5-9DA2-45EC-B303-9DC9142AC936}"/>
                </a:ext>
              </a:extLst>
            </p:cNvPr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3B29870-BBD4-457A-878D-29572CFA924B}"/>
                </a:ext>
              </a:extLst>
            </p:cNvPr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83F239C-E290-425D-90DD-28C4929F9A40}"/>
                </a:ext>
              </a:extLst>
            </p:cNvPr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25A006D-AD5D-4EE8-A140-52ED55B6C6FA}"/>
                </a:ext>
              </a:extLst>
            </p:cNvPr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396346D-F235-47A3-B409-971586EA80AF}"/>
                </a:ext>
              </a:extLst>
            </p:cNvPr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6D103D-0DF0-4423-93A0-92E4B660CF73}"/>
                </a:ext>
              </a:extLst>
            </p:cNvPr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E932032-58CD-4EB3-8E04-BE2B16978470}"/>
                </a:ext>
              </a:extLst>
            </p:cNvPr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381EE1D-03D4-41C9-9254-E077835E5B37}"/>
                </a:ext>
              </a:extLst>
            </p:cNvPr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7075893-3366-4835-8D52-020728D4D2DA}"/>
                </a:ext>
              </a:extLst>
            </p:cNvPr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375D21C-F57C-4C81-B354-72EFC139F9BD}"/>
                </a:ext>
              </a:extLst>
            </p:cNvPr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28F0585-0628-406A-A31D-52D936B4A836}"/>
                </a:ext>
              </a:extLst>
            </p:cNvPr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EF7C764-C0E4-49FA-8D6E-8CCB3E105789}"/>
                </a:ext>
              </a:extLst>
            </p:cNvPr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DC756B1F-4B4D-4D1A-BC7F-AB1E2AF51D28}"/>
              </a:ext>
            </a:extLst>
          </p:cNvPr>
          <p:cNvSpPr/>
          <p:nvPr/>
        </p:nvSpPr>
        <p:spPr>
          <a:xfrm>
            <a:off x="6204236" y="3008343"/>
            <a:ext cx="3340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661F246-DBAD-43F9-809C-639D1994E0E8}"/>
              </a:ext>
            </a:extLst>
          </p:cNvPr>
          <p:cNvSpPr txBox="1"/>
          <p:nvPr/>
        </p:nvSpPr>
        <p:spPr>
          <a:xfrm>
            <a:off x="4479184" y="3163897"/>
            <a:ext cx="92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9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天空, 雪花, 树&#10;&#10;描述已自动生成">
            <a:extLst>
              <a:ext uri="{FF2B5EF4-FFF2-40B4-BE49-F238E27FC236}">
                <a16:creationId xmlns:a16="http://schemas.microsoft.com/office/drawing/2014/main" id="{7CA87628-9492-4652-84CF-6B13020035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r="29815"/>
          <a:stretch/>
        </p:blipFill>
        <p:spPr>
          <a:xfrm>
            <a:off x="4781550" y="2114550"/>
            <a:ext cx="2628900" cy="2628900"/>
          </a:xfrm>
          <a:prstGeom prst="ellipse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E34F85DB-962D-4353-BC58-42FFA49D05AA}"/>
              </a:ext>
            </a:extLst>
          </p:cNvPr>
          <p:cNvGrpSpPr/>
          <p:nvPr/>
        </p:nvGrpSpPr>
        <p:grpSpPr>
          <a:xfrm>
            <a:off x="635000" y="-1445846"/>
            <a:ext cx="10922000" cy="10922000"/>
            <a:chOff x="635000" y="-2032000"/>
            <a:chExt cx="10922000" cy="1092200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44F72B-E8BC-4FBC-94C0-DE0E09D1C76F}"/>
                </a:ext>
              </a:extLst>
            </p:cNvPr>
            <p:cNvSpPr/>
            <p:nvPr/>
          </p:nvSpPr>
          <p:spPr>
            <a:xfrm>
              <a:off x="4320822" y="1653822"/>
              <a:ext cx="3550355" cy="3550355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7777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FC49E9A-F0F3-4964-AEC7-D5C5D0B88A66}"/>
                </a:ext>
              </a:extLst>
            </p:cNvPr>
            <p:cNvSpPr/>
            <p:nvPr/>
          </p:nvSpPr>
          <p:spPr>
            <a:xfrm>
              <a:off x="3860095" y="1193094"/>
              <a:ext cx="4471811" cy="4471811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055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670E3F8-4391-4AA2-B1C8-840328D9B4D8}"/>
                </a:ext>
              </a:extLst>
            </p:cNvPr>
            <p:cNvSpPr/>
            <p:nvPr/>
          </p:nvSpPr>
          <p:spPr>
            <a:xfrm>
              <a:off x="3399367" y="732367"/>
              <a:ext cx="5393267" cy="5393267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6117BDA-168F-4D3C-A0E4-530C3DD65566}"/>
                </a:ext>
              </a:extLst>
            </p:cNvPr>
            <p:cNvSpPr/>
            <p:nvPr/>
          </p:nvSpPr>
          <p:spPr>
            <a:xfrm>
              <a:off x="2938639" y="271639"/>
              <a:ext cx="6314722" cy="6314722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611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E1FEC8F-74C6-4C5A-AA41-4CF434DF2517}"/>
                </a:ext>
              </a:extLst>
            </p:cNvPr>
            <p:cNvSpPr/>
            <p:nvPr/>
          </p:nvSpPr>
          <p:spPr>
            <a:xfrm>
              <a:off x="2477911" y="-189089"/>
              <a:ext cx="7236178" cy="7236178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8888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604F8D9-D4E2-445C-9ECF-6B1541DF3E65}"/>
                </a:ext>
              </a:extLst>
            </p:cNvPr>
            <p:cNvSpPr/>
            <p:nvPr/>
          </p:nvSpPr>
          <p:spPr>
            <a:xfrm>
              <a:off x="2017183" y="-649817"/>
              <a:ext cx="8157633" cy="8157633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1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3707514-7513-4B29-8E14-5FBECA6197A7}"/>
                </a:ext>
              </a:extLst>
            </p:cNvPr>
            <p:cNvSpPr/>
            <p:nvPr/>
          </p:nvSpPr>
          <p:spPr>
            <a:xfrm>
              <a:off x="1556456" y="-1110544"/>
              <a:ext cx="9079089" cy="9079089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444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8FC8064-8A37-41D1-ACC8-28FE4F9B3D08}"/>
                </a:ext>
              </a:extLst>
            </p:cNvPr>
            <p:cNvSpPr/>
            <p:nvPr/>
          </p:nvSpPr>
          <p:spPr>
            <a:xfrm>
              <a:off x="1095728" y="-1571272"/>
              <a:ext cx="10000545" cy="10000545"/>
            </a:xfrm>
            <a:prstGeom prst="ellipse">
              <a:avLst/>
            </a:prstGeom>
            <a:noFill/>
            <a:ln w="6350" cap="flat" cmpd="sng" algn="ctr">
              <a:solidFill>
                <a:schemeClr val="bg1">
                  <a:lumMod val="9722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F306AB3-2ED0-46B2-8520-D651F4320282}"/>
                </a:ext>
              </a:extLst>
            </p:cNvPr>
            <p:cNvSpPr/>
            <p:nvPr/>
          </p:nvSpPr>
          <p:spPr>
            <a:xfrm>
              <a:off x="635000" y="-2032000"/>
              <a:ext cx="10922000" cy="1092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138B5B84-9DD9-48C9-9F95-2C0D3B91935D}"/>
              </a:ext>
            </a:extLst>
          </p:cNvPr>
          <p:cNvSpPr txBox="1"/>
          <p:nvPr/>
        </p:nvSpPr>
        <p:spPr>
          <a:xfrm>
            <a:off x="323539" y="2312553"/>
            <a:ext cx="5422863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/>
              <a:t>Good communication between chatbot and users</a:t>
            </a:r>
            <a:endParaRPr lang="en-US" altLang="zh-CN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B1A9438-5AB1-4457-BF59-C52543346926}"/>
              </a:ext>
            </a:extLst>
          </p:cNvPr>
          <p:cNvSpPr txBox="1"/>
          <p:nvPr/>
        </p:nvSpPr>
        <p:spPr>
          <a:xfrm>
            <a:off x="1655870" y="5214976"/>
            <a:ext cx="4450686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/>
              <a:t>Support multiple input&amp; output formats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31AFDC-4A47-4C2E-B4B9-3230AA35C7D7}"/>
              </a:ext>
            </a:extLst>
          </p:cNvPr>
          <p:cNvSpPr txBox="1"/>
          <p:nvPr/>
        </p:nvSpPr>
        <p:spPr>
          <a:xfrm>
            <a:off x="6172242" y="1711234"/>
            <a:ext cx="4508282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/>
              <a:t>Guarantee the validity of user</a:t>
            </a:r>
            <a:r>
              <a:rPr lang="en-US" altLang="zh-CN" b="1" dirty="0"/>
              <a:t>’</a:t>
            </a:r>
            <a:r>
              <a:rPr lang="zh-CN" altLang="en-US" b="1" dirty="0"/>
              <a:t>s inpu</a:t>
            </a:r>
            <a:r>
              <a:rPr lang="en-US" altLang="zh-CN" b="1" dirty="0"/>
              <a:t>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40BCB77-68C9-40EB-A3E2-13A120F050CB}"/>
              </a:ext>
            </a:extLst>
          </p:cNvPr>
          <p:cNvSpPr txBox="1"/>
          <p:nvPr/>
        </p:nvSpPr>
        <p:spPr>
          <a:xfrm>
            <a:off x="6585165" y="4714385"/>
            <a:ext cx="2758153" cy="40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dirty="0"/>
              <a:t>F</a:t>
            </a:r>
            <a:r>
              <a:rPr lang="zh-CN" altLang="en-US" b="1" dirty="0"/>
              <a:t>riendly UI design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2C4C58-4556-4F3D-AE1A-23216F57BACA}"/>
              </a:ext>
            </a:extLst>
          </p:cNvPr>
          <p:cNvSpPr txBox="1"/>
          <p:nvPr/>
        </p:nvSpPr>
        <p:spPr>
          <a:xfrm>
            <a:off x="214503" y="374220"/>
            <a:ext cx="3919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808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948796-0A1C-41C2-872E-8C53B3B7C0CE}"/>
              </a:ext>
            </a:extLst>
          </p:cNvPr>
          <p:cNvGrpSpPr/>
          <p:nvPr/>
        </p:nvGrpSpPr>
        <p:grpSpPr>
          <a:xfrm>
            <a:off x="-3689023" y="-4979707"/>
            <a:ext cx="16747384" cy="16747384"/>
            <a:chOff x="-3078555" y="-4343967"/>
            <a:chExt cx="15546326" cy="15546326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CF3D4B00-07C3-4C9A-835C-34DA9F7858F5}"/>
                </a:ext>
              </a:extLst>
            </p:cNvPr>
            <p:cNvSpPr/>
            <p:nvPr/>
          </p:nvSpPr>
          <p:spPr>
            <a:xfrm>
              <a:off x="-3078555" y="-4343967"/>
              <a:ext cx="15546326" cy="15546326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4EEF849-060A-476D-B6A9-5193A4FA06B5}"/>
                </a:ext>
              </a:extLst>
            </p:cNvPr>
            <p:cNvSpPr/>
            <p:nvPr/>
          </p:nvSpPr>
          <p:spPr>
            <a:xfrm>
              <a:off x="-2744764" y="-4010177"/>
              <a:ext cx="14878745" cy="148787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6667"/>
                  <a:alpha val="9523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71A7E3-8BC3-40BF-B402-21CF80C64A61}"/>
                </a:ext>
              </a:extLst>
            </p:cNvPr>
            <p:cNvSpPr/>
            <p:nvPr/>
          </p:nvSpPr>
          <p:spPr>
            <a:xfrm>
              <a:off x="-2410974" y="-3676386"/>
              <a:ext cx="14211164" cy="1421116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8333"/>
                  <a:alpha val="9047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65CFFF5-2DCD-4378-A2CB-75499928B6F8}"/>
                </a:ext>
              </a:extLst>
            </p:cNvPr>
            <p:cNvSpPr/>
            <p:nvPr/>
          </p:nvSpPr>
          <p:spPr>
            <a:xfrm>
              <a:off x="-2077183" y="-3342596"/>
              <a:ext cx="13543583" cy="1354358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0000"/>
                  <a:alpha val="8571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375957-604D-4A56-8948-39996A350874}"/>
                </a:ext>
              </a:extLst>
            </p:cNvPr>
            <p:cNvSpPr/>
            <p:nvPr/>
          </p:nvSpPr>
          <p:spPr>
            <a:xfrm>
              <a:off x="-1743393" y="-3008805"/>
              <a:ext cx="12876002" cy="1287600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1667"/>
                  <a:alpha val="8095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889A39E-EAEF-4D4B-8C3E-E1AEE5FA136E}"/>
                </a:ext>
              </a:extLst>
            </p:cNvPr>
            <p:cNvSpPr/>
            <p:nvPr/>
          </p:nvSpPr>
          <p:spPr>
            <a:xfrm>
              <a:off x="-1409603" y="-2675015"/>
              <a:ext cx="12208421" cy="1220842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3333"/>
                  <a:alpha val="7619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431E61E-9B15-4B4F-90EF-08AC452F20B1}"/>
                </a:ext>
              </a:extLst>
            </p:cNvPr>
            <p:cNvSpPr/>
            <p:nvPr/>
          </p:nvSpPr>
          <p:spPr>
            <a:xfrm>
              <a:off x="-1075812" y="-2341224"/>
              <a:ext cx="11540840" cy="1154084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5000"/>
                  <a:alpha val="7142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4A556A9-288E-4ADA-92F2-3238CAE80CDB}"/>
                </a:ext>
              </a:extLst>
            </p:cNvPr>
            <p:cNvSpPr/>
            <p:nvPr/>
          </p:nvSpPr>
          <p:spPr>
            <a:xfrm>
              <a:off x="-742022" y="-2007434"/>
              <a:ext cx="10873259" cy="1087325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6667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ADA89CC-15CB-4F01-AC90-4AB23406F7D7}"/>
                </a:ext>
              </a:extLst>
            </p:cNvPr>
            <p:cNvSpPr/>
            <p:nvPr/>
          </p:nvSpPr>
          <p:spPr>
            <a:xfrm>
              <a:off x="-408231" y="-1673643"/>
              <a:ext cx="10205678" cy="1020567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78333"/>
                  <a:alpha val="6190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D68403-3A57-4A24-ACF1-E7EA421613AC}"/>
                </a:ext>
              </a:extLst>
            </p:cNvPr>
            <p:cNvSpPr/>
            <p:nvPr/>
          </p:nvSpPr>
          <p:spPr>
            <a:xfrm>
              <a:off x="-74441" y="-1339853"/>
              <a:ext cx="9538097" cy="953809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0000"/>
                  <a:alpha val="5714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A6BD94C-2A88-41A2-AEE4-B0E492DAC0EA}"/>
                </a:ext>
              </a:extLst>
            </p:cNvPr>
            <p:cNvSpPr/>
            <p:nvPr/>
          </p:nvSpPr>
          <p:spPr>
            <a:xfrm>
              <a:off x="259350" y="-1006062"/>
              <a:ext cx="8870516" cy="8870516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1667"/>
                  <a:alpha val="5238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CE08CB3-02E1-4F14-BAB2-B719D34CD7F2}"/>
                </a:ext>
              </a:extLst>
            </p:cNvPr>
            <p:cNvSpPr/>
            <p:nvPr/>
          </p:nvSpPr>
          <p:spPr>
            <a:xfrm>
              <a:off x="593140" y="-672272"/>
              <a:ext cx="8202935" cy="820293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3333"/>
                  <a:alpha val="47619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EA68AF0-ABB6-489F-A58B-9651AB8CB241}"/>
                </a:ext>
              </a:extLst>
            </p:cNvPr>
            <p:cNvSpPr/>
            <p:nvPr/>
          </p:nvSpPr>
          <p:spPr>
            <a:xfrm>
              <a:off x="926931" y="-338481"/>
              <a:ext cx="7535354" cy="7535354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5000"/>
                  <a:alpha val="4285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2FC29EDA-752F-4112-915D-196DE65B9455}"/>
                </a:ext>
              </a:extLst>
            </p:cNvPr>
            <p:cNvSpPr/>
            <p:nvPr/>
          </p:nvSpPr>
          <p:spPr>
            <a:xfrm>
              <a:off x="1260721" y="-4691"/>
              <a:ext cx="6867773" cy="6867773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6667"/>
                  <a:alpha val="38095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77FB308-4050-48D6-90A7-4AB5ACDA9D72}"/>
                </a:ext>
              </a:extLst>
            </p:cNvPr>
            <p:cNvSpPr/>
            <p:nvPr/>
          </p:nvSpPr>
          <p:spPr>
            <a:xfrm>
              <a:off x="1594512" y="329100"/>
              <a:ext cx="6200192" cy="620019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88333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49FD28E-A1A5-43BD-AD85-04EAFEF21B0F}"/>
                </a:ext>
              </a:extLst>
            </p:cNvPr>
            <p:cNvSpPr/>
            <p:nvPr/>
          </p:nvSpPr>
          <p:spPr>
            <a:xfrm>
              <a:off x="1928302" y="662890"/>
              <a:ext cx="5532612" cy="553261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0000"/>
                  <a:alpha val="28571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BCD2058-1A2E-489E-BB06-50CA57966912}"/>
                </a:ext>
              </a:extLst>
            </p:cNvPr>
            <p:cNvSpPr/>
            <p:nvPr/>
          </p:nvSpPr>
          <p:spPr>
            <a:xfrm>
              <a:off x="2262093" y="996681"/>
              <a:ext cx="4865031" cy="4865031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1667"/>
                  <a:alpha val="2381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79C10EC-5B90-493B-83F0-47929D9C6CC3}"/>
                </a:ext>
              </a:extLst>
            </p:cNvPr>
            <p:cNvSpPr/>
            <p:nvPr/>
          </p:nvSpPr>
          <p:spPr>
            <a:xfrm>
              <a:off x="2595883" y="1330471"/>
              <a:ext cx="4197450" cy="4197450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3333"/>
                  <a:alpha val="19048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A4A6D6F-17F0-4E4E-9CA5-A2B690A0B36B}"/>
                </a:ext>
              </a:extLst>
            </p:cNvPr>
            <p:cNvSpPr/>
            <p:nvPr/>
          </p:nvSpPr>
          <p:spPr>
            <a:xfrm>
              <a:off x="2929674" y="1664262"/>
              <a:ext cx="3529869" cy="3529869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5000"/>
                  <a:alpha val="14286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852896F-BDFA-4055-A304-C613713EAEE6}"/>
                </a:ext>
              </a:extLst>
            </p:cNvPr>
            <p:cNvSpPr/>
            <p:nvPr/>
          </p:nvSpPr>
          <p:spPr>
            <a:xfrm>
              <a:off x="3263464" y="1998052"/>
              <a:ext cx="2862288" cy="2862288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6667"/>
                  <a:alpha val="952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BC764F0-11B3-4C5A-B981-AD7D4F747F57}"/>
                </a:ext>
              </a:extLst>
            </p:cNvPr>
            <p:cNvSpPr/>
            <p:nvPr/>
          </p:nvSpPr>
          <p:spPr>
            <a:xfrm>
              <a:off x="3597254" y="2331843"/>
              <a:ext cx="2194707" cy="2194707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98333"/>
                  <a:alpha val="476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0C562C0-23A0-4655-9ECA-47229768405C}"/>
                </a:ext>
              </a:extLst>
            </p:cNvPr>
            <p:cNvSpPr/>
            <p:nvPr/>
          </p:nvSpPr>
          <p:spPr>
            <a:xfrm flipH="1">
              <a:off x="3931045" y="2665633"/>
              <a:ext cx="1527126" cy="1527126"/>
            </a:xfrm>
            <a:prstGeom prst="ellipse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79E941-91E6-4E19-BF12-0C1E7F5B4E9C}"/>
              </a:ext>
            </a:extLst>
          </p:cNvPr>
          <p:cNvGrpSpPr/>
          <p:nvPr/>
        </p:nvGrpSpPr>
        <p:grpSpPr>
          <a:xfrm>
            <a:off x="3511550" y="2057221"/>
            <a:ext cx="2481512" cy="1336764"/>
            <a:chOff x="3511550" y="2228671"/>
            <a:chExt cx="2481512" cy="13367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7FBCDB5-9DA2-45EC-B303-9DC9142AC936}"/>
                </a:ext>
              </a:extLst>
            </p:cNvPr>
            <p:cNvSpPr txBox="1"/>
            <p:nvPr/>
          </p:nvSpPr>
          <p:spPr>
            <a:xfrm>
              <a:off x="3702050" y="2365106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3B29870-BBD4-457A-878D-29572CFA924B}"/>
                </a:ext>
              </a:extLst>
            </p:cNvPr>
            <p:cNvSpPr txBox="1"/>
            <p:nvPr/>
          </p:nvSpPr>
          <p:spPr>
            <a:xfrm>
              <a:off x="3684732" y="235270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7727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7727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83F239C-E290-425D-90DD-28C4929F9A40}"/>
                </a:ext>
              </a:extLst>
            </p:cNvPr>
            <p:cNvSpPr txBox="1"/>
            <p:nvPr/>
          </p:nvSpPr>
          <p:spPr>
            <a:xfrm>
              <a:off x="3667414" y="234030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45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545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25A006D-AD5D-4EE8-A140-52ED55B6C6FA}"/>
                </a:ext>
              </a:extLst>
            </p:cNvPr>
            <p:cNvSpPr txBox="1"/>
            <p:nvPr/>
          </p:nvSpPr>
          <p:spPr>
            <a:xfrm>
              <a:off x="3650095" y="232789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3182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3182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396346D-F235-47A3-B409-971586EA80AF}"/>
                </a:ext>
              </a:extLst>
            </p:cNvPr>
            <p:cNvSpPr txBox="1"/>
            <p:nvPr/>
          </p:nvSpPr>
          <p:spPr>
            <a:xfrm>
              <a:off x="3632777" y="2315493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0909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90909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56D103D-0DF0-4423-93A0-92E4B660CF73}"/>
                </a:ext>
              </a:extLst>
            </p:cNvPr>
            <p:cNvSpPr txBox="1"/>
            <p:nvPr/>
          </p:nvSpPr>
          <p:spPr>
            <a:xfrm>
              <a:off x="3615459" y="2303090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8636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8636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E932032-58CD-4EB3-8E04-BE2B16978470}"/>
                </a:ext>
              </a:extLst>
            </p:cNvPr>
            <p:cNvSpPr txBox="1"/>
            <p:nvPr/>
          </p:nvSpPr>
          <p:spPr>
            <a:xfrm>
              <a:off x="3598141" y="229068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6364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6364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381EE1D-03D4-41C9-9254-E077835E5B37}"/>
                </a:ext>
              </a:extLst>
            </p:cNvPr>
            <p:cNvSpPr txBox="1"/>
            <p:nvPr/>
          </p:nvSpPr>
          <p:spPr>
            <a:xfrm>
              <a:off x="3580823" y="227828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4091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4091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7075893-3366-4835-8D52-020728D4D2DA}"/>
                </a:ext>
              </a:extLst>
            </p:cNvPr>
            <p:cNvSpPr txBox="1"/>
            <p:nvPr/>
          </p:nvSpPr>
          <p:spPr>
            <a:xfrm>
              <a:off x="3563505" y="2265881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81818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81818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375D21C-F57C-4C81-B354-72EFC139F9BD}"/>
                </a:ext>
              </a:extLst>
            </p:cNvPr>
            <p:cNvSpPr txBox="1"/>
            <p:nvPr/>
          </p:nvSpPr>
          <p:spPr>
            <a:xfrm>
              <a:off x="3546186" y="2253477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9545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9545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28F0585-0628-406A-A31D-52D936B4A836}"/>
                </a:ext>
              </a:extLst>
            </p:cNvPr>
            <p:cNvSpPr txBox="1"/>
            <p:nvPr/>
          </p:nvSpPr>
          <p:spPr>
            <a:xfrm>
              <a:off x="3528868" y="2241074"/>
              <a:ext cx="2291012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7273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7273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EF7C764-C0E4-49FA-8D6E-8CCB3E105789}"/>
                </a:ext>
              </a:extLst>
            </p:cNvPr>
            <p:cNvSpPr txBox="1"/>
            <p:nvPr/>
          </p:nvSpPr>
          <p:spPr>
            <a:xfrm>
              <a:off x="3511550" y="2228671"/>
              <a:ext cx="2291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72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DC756B1F-4B4D-4D1A-BC7F-AB1E2AF51D28}"/>
              </a:ext>
            </a:extLst>
          </p:cNvPr>
          <p:cNvSpPr/>
          <p:nvPr/>
        </p:nvSpPr>
        <p:spPr>
          <a:xfrm>
            <a:off x="6204236" y="3008343"/>
            <a:ext cx="3340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System design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9E785C-F98F-4154-8564-153DB176D326}"/>
              </a:ext>
            </a:extLst>
          </p:cNvPr>
          <p:cNvSpPr txBox="1"/>
          <p:nvPr/>
        </p:nvSpPr>
        <p:spPr>
          <a:xfrm>
            <a:off x="4479184" y="3163897"/>
            <a:ext cx="92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Database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E5391-59AC-4FC9-8B3B-9FCE60CF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065738" y="-703756"/>
            <a:ext cx="5621427" cy="90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2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2967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Database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EF6AF0-7580-4F46-998D-99252E0BF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86" y="1075541"/>
            <a:ext cx="5079375" cy="5272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A0BF64-C831-4F80-9A14-46CF7F46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52974"/>
            <a:ext cx="5979680" cy="3285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62FA5F-550E-43FA-9852-FAB24B918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12087"/>
            <a:ext cx="5735523" cy="14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34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Functions</a:t>
            </a:r>
            <a:endParaRPr lang="zh-CN" altLang="en-US" sz="32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C21BF5-B5B4-47C4-9BA4-0C91375BE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349"/>
            <a:ext cx="12192000" cy="42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6572FD5-1B3A-4F59-83E9-FC85889543AC}"/>
              </a:ext>
            </a:extLst>
          </p:cNvPr>
          <p:cNvGrpSpPr/>
          <p:nvPr/>
        </p:nvGrpSpPr>
        <p:grpSpPr>
          <a:xfrm>
            <a:off x="260234" y="-721292"/>
            <a:ext cx="4026016" cy="4730218"/>
            <a:chOff x="1045222" y="0"/>
            <a:chExt cx="1922640" cy="2258934"/>
          </a:xfrm>
        </p:grpSpPr>
        <p:sp>
          <p:nvSpPr>
            <p:cNvPr id="5" name="图形 1">
              <a:extLst>
                <a:ext uri="{FF2B5EF4-FFF2-40B4-BE49-F238E27FC236}">
                  <a16:creationId xmlns:a16="http://schemas.microsoft.com/office/drawing/2014/main" id="{6B34E744-07D6-4540-A2E1-916412585C99}"/>
                </a:ext>
              </a:extLst>
            </p:cNvPr>
            <p:cNvSpPr/>
            <p:nvPr/>
          </p:nvSpPr>
          <p:spPr>
            <a:xfrm rot="1387572">
              <a:off x="1045222" y="0"/>
              <a:ext cx="1922640" cy="225893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>
              <a:solidFill>
                <a:schemeClr val="bg1">
                  <a:lumMod val="85000"/>
                  <a:alpha val="0"/>
                </a:schemeClr>
              </a:soli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图形 1">
              <a:extLst>
                <a:ext uri="{FF2B5EF4-FFF2-40B4-BE49-F238E27FC236}">
                  <a16:creationId xmlns:a16="http://schemas.microsoft.com/office/drawing/2014/main" id="{8119A8F9-49A0-4033-99F1-7E67F64C06CA}"/>
                </a:ext>
              </a:extLst>
            </p:cNvPr>
            <p:cNvSpPr/>
            <p:nvPr/>
          </p:nvSpPr>
          <p:spPr>
            <a:xfrm rot="1387572">
              <a:off x="1128373" y="97695"/>
              <a:ext cx="1756338" cy="206354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1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7" name="图形 1">
              <a:extLst>
                <a:ext uri="{FF2B5EF4-FFF2-40B4-BE49-F238E27FC236}">
                  <a16:creationId xmlns:a16="http://schemas.microsoft.com/office/drawing/2014/main" id="{987E41CC-0EC3-402F-B6EF-10CF459EC0AC}"/>
                </a:ext>
              </a:extLst>
            </p:cNvPr>
            <p:cNvSpPr/>
            <p:nvPr/>
          </p:nvSpPr>
          <p:spPr>
            <a:xfrm rot="1387572">
              <a:off x="1211524" y="195390"/>
              <a:ext cx="1590037" cy="186815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3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8" name="图形 1">
              <a:extLst>
                <a:ext uri="{FF2B5EF4-FFF2-40B4-BE49-F238E27FC236}">
                  <a16:creationId xmlns:a16="http://schemas.microsoft.com/office/drawing/2014/main" id="{63690B01-0E7C-4088-B931-846A794B3AD8}"/>
                </a:ext>
              </a:extLst>
            </p:cNvPr>
            <p:cNvSpPr/>
            <p:nvPr/>
          </p:nvSpPr>
          <p:spPr>
            <a:xfrm rot="1387572">
              <a:off x="1294674" y="293085"/>
              <a:ext cx="1423735" cy="167276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9" name="图形 1">
              <a:extLst>
                <a:ext uri="{FF2B5EF4-FFF2-40B4-BE49-F238E27FC236}">
                  <a16:creationId xmlns:a16="http://schemas.microsoft.com/office/drawing/2014/main" id="{1FD98734-FCC7-47A9-96D6-D54EF875D5C2}"/>
                </a:ext>
              </a:extLst>
            </p:cNvPr>
            <p:cNvSpPr/>
            <p:nvPr/>
          </p:nvSpPr>
          <p:spPr>
            <a:xfrm rot="1387572">
              <a:off x="1377825" y="390780"/>
              <a:ext cx="1257433" cy="147737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66667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0" name="图形 1">
              <a:extLst>
                <a:ext uri="{FF2B5EF4-FFF2-40B4-BE49-F238E27FC236}">
                  <a16:creationId xmlns:a16="http://schemas.microsoft.com/office/drawing/2014/main" id="{6A020E01-5CFF-4B7E-99D4-4665E3213325}"/>
                </a:ext>
              </a:extLst>
            </p:cNvPr>
            <p:cNvSpPr/>
            <p:nvPr/>
          </p:nvSpPr>
          <p:spPr>
            <a:xfrm rot="1387572">
              <a:off x="1460976" y="488475"/>
              <a:ext cx="1091132" cy="128198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 w="3175" cap="flat" cmpd="sng" algn="ctr">
              <a:solidFill>
                <a:schemeClr val="bg1">
                  <a:lumMod val="85000"/>
                  <a:alpha val="8333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>
                <a:solidFill>
                  <a:schemeClr val="tx1">
                    <a:lumMod val="100000"/>
                  </a:schemeClr>
                </a:solidFill>
              </a:endParaRPr>
            </a:p>
          </p:txBody>
        </p:sp>
        <p:sp>
          <p:nvSpPr>
            <p:cNvPr id="11" name="图形 1">
              <a:extLst>
                <a:ext uri="{FF2B5EF4-FFF2-40B4-BE49-F238E27FC236}">
                  <a16:creationId xmlns:a16="http://schemas.microsoft.com/office/drawing/2014/main" id="{C0BE5B18-C613-431D-A123-8B9578AF7372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noFill/>
            <a:ln w="3175" cap="flat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  <a:effectLst>
              <a:outerShdw blurRad="635000" sx="102000" sy="102000" algn="ctr" rotWithShape="0">
                <a:srgbClr val="323232">
                  <a:alpha val="10000"/>
                </a:srgb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图形 1">
              <a:extLst>
                <a:ext uri="{FF2B5EF4-FFF2-40B4-BE49-F238E27FC236}">
                  <a16:creationId xmlns:a16="http://schemas.microsoft.com/office/drawing/2014/main" id="{86C5F190-1277-4832-9277-74A3E05FDB67}"/>
                </a:ext>
              </a:extLst>
            </p:cNvPr>
            <p:cNvSpPr/>
            <p:nvPr/>
          </p:nvSpPr>
          <p:spPr>
            <a:xfrm rot="1387572">
              <a:off x="1544127" y="586170"/>
              <a:ext cx="924830" cy="1086594"/>
            </a:xfrm>
            <a:custGeom>
              <a:avLst/>
              <a:gdLst>
                <a:gd name="connsiteX0" fmla="*/ 4277864 w 5391150"/>
                <a:gd name="connsiteY0" fmla="*/ 4438538 h 6334125"/>
                <a:gd name="connsiteX1" fmla="*/ 3611113 w 5391150"/>
                <a:gd name="connsiteY1" fmla="*/ 9413 h 6334125"/>
                <a:gd name="connsiteX2" fmla="*/ 86863 w 5391150"/>
                <a:gd name="connsiteY2" fmla="*/ 3562238 h 6334125"/>
                <a:gd name="connsiteX3" fmla="*/ 4277864 w 5391150"/>
                <a:gd name="connsiteY3" fmla="*/ 4438538 h 633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1150" h="6334125">
                  <a:moveTo>
                    <a:pt x="4277864" y="4438538"/>
                  </a:moveTo>
                  <a:cubicBezTo>
                    <a:pt x="4277864" y="4438538"/>
                    <a:pt x="7192513" y="476138"/>
                    <a:pt x="3611113" y="9413"/>
                  </a:cubicBezTo>
                  <a:cubicBezTo>
                    <a:pt x="3611113" y="9413"/>
                    <a:pt x="-656087" y="-362062"/>
                    <a:pt x="86863" y="3562238"/>
                  </a:cubicBezTo>
                  <a:cubicBezTo>
                    <a:pt x="86863" y="3562238"/>
                    <a:pt x="1553713" y="9181988"/>
                    <a:pt x="4277864" y="443853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  <a:effectLst>
              <a:outerShdw blurRad="190500" dist="38100" dir="135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08F8FF9-4BA1-4591-94CE-230445819CB8}"/>
              </a:ext>
            </a:extLst>
          </p:cNvPr>
          <p:cNvSpPr txBox="1"/>
          <p:nvPr/>
        </p:nvSpPr>
        <p:spPr>
          <a:xfrm>
            <a:off x="214503" y="374220"/>
            <a:ext cx="5532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pc="600" dirty="0">
                <a:solidFill>
                  <a:srgbClr val="32323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Chatbot structure</a:t>
            </a:r>
            <a:endParaRPr lang="zh-CN" altLang="en-US" sz="4000" b="1" spc="600" dirty="0">
              <a:solidFill>
                <a:srgbClr val="32323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E8B8DB0-9DDD-4920-96DB-FFCB2B2D6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771" y="1458682"/>
            <a:ext cx="8924925" cy="4762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969FBA-B0CB-4C04-8BB6-F7410816A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973" y="2320886"/>
            <a:ext cx="8293154" cy="75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4E4380-D764-4EFD-A723-C35EE95AA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407" y="943728"/>
            <a:ext cx="33242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0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线条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763</Words>
  <Application>Microsoft Macintosh PowerPoint</Application>
  <PresentationFormat>Widescreen</PresentationFormat>
  <Paragraphs>199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Roboto</vt:lpstr>
      <vt:lpstr>仓耳今楷05-6763 W05</vt:lpstr>
      <vt:lpstr>微软雅黑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Yue Zhang</cp:lastModifiedBy>
  <cp:revision>167</cp:revision>
  <dcterms:created xsi:type="dcterms:W3CDTF">2019-07-26T02:46:03Z</dcterms:created>
  <dcterms:modified xsi:type="dcterms:W3CDTF">2019-11-24T23:46:30Z</dcterms:modified>
</cp:coreProperties>
</file>