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950A-6BB8-41E6-8DD8-E05730E36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3C798-8E78-4CC9-9CB3-C56A6A8C3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A4DF-4F95-4E27-9BCA-4E866ACA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E605B-68AF-4856-AA0B-175C9215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1D8D-87AC-4D8C-8C2B-3D3BFC50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81F2-DC48-4B72-BA06-7EE76B76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5402C-6E20-48BA-82A7-36A8AC2E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D53E-0914-48D5-AB57-67B41C96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1020-3942-4AD4-834C-82C8C36A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4C01-C6E9-4C07-ABF8-810EFEA1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AC89B-9219-4C1A-886E-90B54D7CF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6F1D2-5A60-4430-9663-8EF2281E7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E7C3-8FC2-4AE2-B1D9-281BB488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2FB6-9B18-4446-8D8E-BA013298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0F2D-24A1-42CD-9FEE-365A130E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5B68-0E90-44A1-9B3C-49A63739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BC6D-20AC-4521-9978-5607F5F1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D03A-FDD0-4940-B258-55CED6EC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9EDF-4FD9-42AE-A68F-EFEBC2FE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8BA5-6287-4B3F-BBCA-A4EE3642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AC05-CC5D-463E-93AD-19D010B0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8E0F1-77AA-4DE7-B8E9-4E164357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D0A6-7DB8-46BA-8AB6-40950F3C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CFCC-6187-4D77-B3F2-7D41A261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F2C5-7E06-4BF2-9556-414BC500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7680-4947-413A-B6D9-492FCD5A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3E9F-1EF8-4D21-863F-25FE3FB7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8B6D2-EB4C-4DE2-A151-25E69F2F7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DE92-AB5B-434A-8D13-40D582A9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D141A-8C9F-4CDD-8D18-4087E838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79AA-EB8C-4143-BB15-047A6B01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1EBA-33CD-4A50-B8A4-C37C6B71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7B23-7F69-4F89-9A6E-0489AB50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D0169-77D0-46F9-9E1D-0E55044B6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7CC89-FFE3-4556-ACDB-F5A09D772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3437D-6631-4D6F-BC79-E4DA26B6A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EE04A-C644-42E7-9994-5FBFE8AA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453C5-91B5-4232-970E-6607A815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4FC2D-E315-4D40-AFB0-B124106F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A6B9-8DB7-4E7F-B9DD-FACAF7A6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702B0-BF3F-4D51-9898-51BBB8E3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0205-3A69-477C-A341-C14E8418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6979D-CDBF-460C-91DA-DBE1E05A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1C38C-41E3-4C67-871D-68EF9B76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B1E52-B15B-4238-9EC3-A4CFC85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31F-96C9-424B-A824-61F05920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2126-E1DA-4582-A154-1E21E2F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6A0C-8E19-4D2F-8D46-BFCAFFCD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87760-7BBC-4DB9-B701-D460FD3D5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39C3D-109C-464C-8F1F-14B33C17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60A9A-DF06-4F55-98A1-F126E173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DA026-73A1-4121-9561-E9B146A8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E718-74FF-4389-8E63-1533C94E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D4044-051A-4D90-B832-CC5984206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995B0-F385-47D2-A466-A9AEB9442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E4ADF-777D-4C8A-83A8-AFADB989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9DCE-46EB-4F17-92E1-2F6099E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5FA32-9805-479C-A6EC-144758FB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C8A1B-44FF-43BB-9F18-B8F64A0B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E0C9-6B91-4347-91CF-64853EBB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2B38-4FCA-44B9-8542-91D36245B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71AB-138D-44C6-8F9F-CE088EE3E70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5905-67CD-4D53-A85C-BC97D3802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CAD3-A77F-4EF1-907B-05B1AC390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FFC8-9D00-4082-96C1-AE4AF4B4F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EE14-9F08-4AB9-9638-C018699E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OOPs (Abstraction)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2B8B-786D-4D7F-A86A-9CDD9A82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r>
              <a:rPr lang="en-US" sz="1800" dirty="0"/>
              <a:t>Abstraction is the process of hiding implementation details from the user and providing a common interface for them. For example suppose you book a air-ticket using net-banking or any other process. You don’t know the procedure how the pin is generated and verification is done.</a:t>
            </a:r>
          </a:p>
          <a:p>
            <a:r>
              <a:rPr lang="en-US" sz="1800" dirty="0"/>
              <a:t>It can only be used for inheriting functionalities</a:t>
            </a:r>
          </a:p>
          <a:p>
            <a:r>
              <a:rPr lang="en-US" sz="1800" dirty="0"/>
              <a:t>An abstract class cannot be instantiated which simply means you cannot create objects for this type of class. Ex:											from </a:t>
            </a:r>
            <a:r>
              <a:rPr lang="en-US" sz="1800" dirty="0" err="1"/>
              <a:t>abc</a:t>
            </a:r>
            <a:r>
              <a:rPr lang="en-US" sz="1800" dirty="0"/>
              <a:t> import ABC, </a:t>
            </a:r>
            <a:r>
              <a:rPr lang="en-US" sz="1800" dirty="0" err="1"/>
              <a:t>abstractmethod</a:t>
            </a:r>
            <a:r>
              <a:rPr lang="en-US" sz="1800" dirty="0"/>
              <a:t> 							class employee(ABC): 										def </a:t>
            </a:r>
            <a:r>
              <a:rPr lang="en-US" sz="1800" dirty="0" err="1"/>
              <a:t>emp_id</a:t>
            </a:r>
            <a:r>
              <a:rPr lang="en-US" sz="1800" dirty="0"/>
              <a:t> (self, id, name, age, salary):		# Abstraction by calling id 					pass 								class childemployee1(employee): 									def </a:t>
            </a:r>
            <a:r>
              <a:rPr lang="en-US" sz="1800" dirty="0" err="1"/>
              <a:t>emp_id</a:t>
            </a:r>
            <a:r>
              <a:rPr lang="en-US" sz="1800" dirty="0"/>
              <a:t> (self, id): 										print(“</a:t>
            </a:r>
            <a:r>
              <a:rPr lang="en-US" sz="1800" dirty="0" err="1"/>
              <a:t>emp_id</a:t>
            </a:r>
            <a:r>
              <a:rPr lang="en-US" sz="1800" dirty="0"/>
              <a:t> is 12345”) 						emp1 = childemployee1() 								emp1.emp_id(id)</a:t>
            </a:r>
          </a:p>
          <a:p>
            <a:r>
              <a:rPr lang="en-US" sz="1800" dirty="0"/>
              <a:t>Output: </a:t>
            </a:r>
            <a:r>
              <a:rPr lang="en-US" sz="1800" b="1" dirty="0" err="1"/>
              <a:t>emp_id</a:t>
            </a:r>
            <a:r>
              <a:rPr lang="en-US" sz="1800" b="1" dirty="0"/>
              <a:t> is 12345</a:t>
            </a:r>
          </a:p>
        </p:txBody>
      </p:sp>
    </p:spTree>
    <p:extLst>
      <p:ext uri="{BB962C8B-B14F-4D97-AF65-F5344CB8AC3E}">
        <p14:creationId xmlns:p14="http://schemas.microsoft.com/office/powerpoint/2010/main" val="377452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230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OOPs (Abstraction)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(Abstraction)</dc:title>
  <dc:creator>DELL</dc:creator>
  <cp:lastModifiedBy>DELL</cp:lastModifiedBy>
  <cp:revision>6</cp:revision>
  <dcterms:created xsi:type="dcterms:W3CDTF">2020-09-13T11:02:35Z</dcterms:created>
  <dcterms:modified xsi:type="dcterms:W3CDTF">2020-09-13T14:04:24Z</dcterms:modified>
</cp:coreProperties>
</file>