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FB44-41C8-40E7-B09E-9D6252B9F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80D72-57C5-4DAE-A2D2-D685CC3B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CD84-AE91-4F9B-AD42-D16A36D4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5E86-0742-46C5-9BD0-7D43728D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2AC5-CBCC-4752-87FC-80E1DEB3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8B1F-7C17-45DC-949A-88412F5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C864D-4BA7-46F1-A40C-E0A0F8CF3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66EA-A6D9-4F0A-8C00-D05B8C9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3A7C-0392-4A5A-936F-B79B6972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6165-287E-488E-81C8-C0B45CEB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54046-7ECB-42A7-B370-71D455633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96302-3C5C-4F9A-99D6-F5E9A444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F33F-15E5-42BE-AB76-D5FA83F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C7AF-B481-4506-9517-52038199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ECBB-4C42-40E1-A36E-104706A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134C-EC33-4EF6-9F66-EE6B5653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7597-94D5-44FE-BE3F-A51EE2D6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A2FF-89F9-42E4-83E3-12DB1F55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D2EE-1D6B-48ED-AC11-D827058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6B91-378E-4260-BF4D-8A0A7ECD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DB1-54BF-4ED7-8993-0D19441E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66E21-4561-419C-9BCF-3B6E28F7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5029-B5A5-429D-B1DD-1F28BDB2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8A5F-0ACC-4372-942D-3ED231EA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BDD8-58CE-4D9C-8E2A-D1F126AA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4C8-D770-4B69-BB58-5A24C7B6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A00E-C5A4-4F11-BFBF-8D7AEF6E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7F85-381C-4984-AA39-901B4C5A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1308-3BF7-4E0C-A6FD-4F4F6F8B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7B9A-100F-4A9F-ACBA-3F475DD2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CF9BE-3739-4B86-91F7-B39715FE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074F-3B64-4283-A8C2-F4CC5A60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A839-3C20-46C5-8995-1ADEADA4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745D-B876-43AD-B5E1-3C66FDE7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43F69-5C63-4752-89A2-01640BE1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9A07A-5DD2-40D3-B7A1-DEEA69B68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3E29D-1D6F-40DF-A0F0-E8C2137B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D14D4-9C37-4C05-B5FE-A27A0B4D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7BC58-E1F0-4971-B6DC-D08FE84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ECF3-8F4C-4DFF-AE41-100CE06C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819F6-8893-46C7-A6CE-AF4206AD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9F62-345F-432D-B9E9-C6EAA490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67785-0D55-4DEB-8203-8E19957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5B58-F529-426C-9517-BEE0F22A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7BA83-E8FC-4381-9163-E96CB44B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715D-F42B-472C-85C7-319DDD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3A51-FA87-4055-91F2-FDEA0B3F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1A50-92C7-434F-806E-32028792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B0BA-BF57-4164-96A8-C5DDCDBD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B48F-B273-497E-A3C0-D7FE28B9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91B9A-D38D-4B10-AEF2-01330C37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B686-AB3E-442C-962A-F2B97E23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8B0A-E9C7-4922-B82D-614B9E97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2EA8A-3C23-4563-9843-EE5EF64FE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6BFA9-9770-475A-A8ED-7C05C0E34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4209-BA32-4AF2-BEEA-3F865B93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F2C3-EB81-4B87-A08A-75F17FE6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CB18-26EE-45C1-A843-93204783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A50E4-3B11-415B-8F62-3073B778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1DB88-AEDE-4E8A-B59B-45B55164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30B7-AFD0-4DC2-A3B9-46FD34A3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C292-FDE7-4C46-A533-B544015AD382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D32F-86B7-4E43-A691-F323308AA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35CB-8406-4F5F-92C4-CBCC2AD1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BB2A-3D96-4249-87FC-25527EAB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B230-42F3-47C7-876A-49E19C78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rmAutofit/>
          </a:bodyPr>
          <a:lstStyle/>
          <a:p>
            <a:r>
              <a:rPr lang="en-US" sz="2400" b="1" dirty="0"/>
              <a:t>OOPs (Polymorphism)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3931-3955-471D-914E-88B473AD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6"/>
            <a:ext cx="10515600" cy="5355327"/>
          </a:xfrm>
        </p:spPr>
        <p:txBody>
          <a:bodyPr>
            <a:normAutofit/>
          </a:bodyPr>
          <a:lstStyle/>
          <a:p>
            <a:r>
              <a:rPr lang="en-US" dirty="0"/>
              <a:t>Polymorphism: It is a property of an object which allows it to take multiple forms.</a:t>
            </a:r>
          </a:p>
          <a:p>
            <a:r>
              <a:rPr lang="en-US" dirty="0"/>
              <a:t>Example: We use GPS for navigating a route, we come across a many different routes for same destination depending on traffic, from programming point of view this is called as polymorphism.</a:t>
            </a:r>
          </a:p>
          <a:p>
            <a:r>
              <a:rPr lang="en-US" dirty="0"/>
              <a:t>It is one such methodology in OOPs where one task can be performed in several different ways.</a:t>
            </a:r>
          </a:p>
          <a:p>
            <a:r>
              <a:rPr lang="en-US" dirty="0"/>
              <a:t>Polymorphism is of two types: 1. Compile-time Polymorphism 2. Run-time Polymorphism</a:t>
            </a:r>
          </a:p>
          <a:p>
            <a:r>
              <a:rPr lang="en-US" dirty="0"/>
              <a:t>Compile-time Polymorphism: also called as static polymorphism which gets resolved during the compilation time of the program, one common example is method overloading. </a:t>
            </a:r>
          </a:p>
        </p:txBody>
      </p:sp>
    </p:spTree>
    <p:extLst>
      <p:ext uri="{BB962C8B-B14F-4D97-AF65-F5344CB8AC3E}">
        <p14:creationId xmlns:p14="http://schemas.microsoft.com/office/powerpoint/2010/main" val="28634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6720-9D92-4B53-B195-B7515731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Example for 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24D0-4D48-495F-8B1E-AADCF3AA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class employee1():  		#Class created as employee1						def name(self): 		# Function created					     			print(“harsh is his name”) 							def salary(self): 		# Function created								print(“2000 is his salary”) 							def age(self):		# Function created								print(“22 is his age”) 							                           class employee2(): 									 	def name(self): 										       print(“</a:t>
            </a:r>
            <a:r>
              <a:rPr lang="en-US" sz="1800" dirty="0" err="1"/>
              <a:t>karsh</a:t>
            </a:r>
            <a:r>
              <a:rPr lang="en-US" sz="1800" dirty="0"/>
              <a:t> is his name”) 							def salary(self): 										       print(“1000 is his salary”) 							def age(self):										       print(“28 is his age”) 								def </a:t>
            </a:r>
            <a:r>
              <a:rPr lang="en-US" sz="1800" dirty="0" err="1"/>
              <a:t>func</a:t>
            </a:r>
            <a:r>
              <a:rPr lang="en-US" sz="1800" dirty="0"/>
              <a:t>(obj): 		# Created a function with object as parameter				obj.name() 		# Calling all three functions						</a:t>
            </a:r>
            <a:r>
              <a:rPr lang="en-US" sz="1800" dirty="0" err="1"/>
              <a:t>obj.salary</a:t>
            </a:r>
            <a:r>
              <a:rPr lang="en-US" sz="1800" dirty="0"/>
              <a:t>() 									</a:t>
            </a:r>
            <a:r>
              <a:rPr lang="en-US" sz="1800" dirty="0" err="1"/>
              <a:t>obj.age</a:t>
            </a:r>
            <a:r>
              <a:rPr lang="en-US" sz="1800" dirty="0"/>
              <a:t>() 										obj_emp1=employee1()	# Now instantiated object against the class	 			obj_emp2=employee2() 																		</a:t>
            </a:r>
            <a:r>
              <a:rPr lang="en-US" sz="1800" dirty="0" err="1"/>
              <a:t>func</a:t>
            </a:r>
            <a:r>
              <a:rPr lang="en-US" sz="1800" dirty="0"/>
              <a:t>(obj_emp1)		# Call the function							</a:t>
            </a:r>
            <a:r>
              <a:rPr lang="en-US" sz="1800" dirty="0" err="1"/>
              <a:t>func</a:t>
            </a:r>
            <a:r>
              <a:rPr lang="en-US" sz="1800" dirty="0"/>
              <a:t>(obj_emp2)		# This is called method overloading which allows a class to have more that one method under the same name.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84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BD74-F10F-4B45-9297-30D1F3B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Runtime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6297-CC11-4CE0-A094-53CFF5C1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US" sz="1800" dirty="0"/>
              <a:t>It is also called as dynamic polymorphism where it get resolved into the runtime. Ex: method overriding.</a:t>
            </a:r>
          </a:p>
          <a:p>
            <a:r>
              <a:rPr lang="en-US" sz="1800" dirty="0"/>
              <a:t>Example: class employee1(): 		#Parent Class							def__</a:t>
            </a:r>
            <a:r>
              <a:rPr lang="en-US" sz="1800" dirty="0" err="1"/>
              <a:t>init</a:t>
            </a:r>
            <a:r>
              <a:rPr lang="en-US" sz="1800" dirty="0"/>
              <a:t>__(self, name, age, id, salary): 								          self.name=name 									          </a:t>
            </a:r>
            <a:r>
              <a:rPr lang="en-US" sz="1800" dirty="0" err="1"/>
              <a:t>self.age</a:t>
            </a:r>
            <a:r>
              <a:rPr lang="en-US" sz="1800" dirty="0"/>
              <a:t>=age  										          </a:t>
            </a:r>
            <a:r>
              <a:rPr lang="en-US" sz="1800" dirty="0" err="1"/>
              <a:t>self.salary</a:t>
            </a:r>
            <a:r>
              <a:rPr lang="en-US" sz="1800" dirty="0"/>
              <a:t>=salary  									          self.id=id 								     	    	def earn(self): 		# Empty Function								pass		# No execution of command or code				     class childemployee1(employee): 									def earn(self): 		# Runtime polymorphism							print(“no money”) 							       	     class childemployee2(employee): 									def earn(self): 											print(“has money”) 							     c = childemployee1 		# Object Created						     </a:t>
            </a:r>
            <a:r>
              <a:rPr lang="en-US" sz="1800" dirty="0" err="1"/>
              <a:t>c.earn</a:t>
            </a:r>
            <a:r>
              <a:rPr lang="en-US" sz="1800" dirty="0"/>
              <a:t>(employee) 									     d = childemployee2 		# Object Created					    	     </a:t>
            </a:r>
            <a:r>
              <a:rPr lang="en-US" sz="1800" dirty="0" err="1"/>
              <a:t>c.earn</a:t>
            </a:r>
            <a:r>
              <a:rPr lang="en-US" sz="1800" dirty="0"/>
              <a:t>(employee)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573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OOPs (Polymorphism)</vt:lpstr>
      <vt:lpstr>Example for Compile-time polymorphism</vt:lpstr>
      <vt:lpstr>Runtime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(Polymorphism)</dc:title>
  <dc:creator>DELL</dc:creator>
  <cp:lastModifiedBy>DELL</cp:lastModifiedBy>
  <cp:revision>8</cp:revision>
  <dcterms:created xsi:type="dcterms:W3CDTF">2020-09-13T07:44:42Z</dcterms:created>
  <dcterms:modified xsi:type="dcterms:W3CDTF">2020-09-13T09:16:50Z</dcterms:modified>
</cp:coreProperties>
</file>