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59D6-BF5B-4CF6-A0B7-5EE507C90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2128F-3562-49F5-AA7A-17C36F70B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9EB6-D02E-42F7-AE8B-0821F480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4A2E-093A-4D84-B5B9-4786193F9CC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E5659-7703-4398-8BEF-A6BA18B0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190B8-F659-4B57-A98E-A1961884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2746-6DB7-4F9C-9C07-A543C07F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1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D2DF-678B-4F33-BDCE-215165ED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4B347-ECBB-4277-A092-3EDA7DCCD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C541-7059-4BFC-AA67-BC793CE9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4A2E-093A-4D84-B5B9-4786193F9CC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08143-93DA-42A4-A9F4-4FAFE794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D2869-7171-4035-A5B8-E267CAF7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2746-6DB7-4F9C-9C07-A543C07F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F7658-9C8F-4D02-8BCA-29E712A49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162FB-779B-436C-9AAF-A772DE4E3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84912-7EC0-4297-A26A-A90655BC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4A2E-093A-4D84-B5B9-4786193F9CC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3EC71-E59C-499D-99D1-A249E6DA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1F367-E339-471E-A28A-29215CEB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2746-6DB7-4F9C-9C07-A543C07F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2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23CD-8443-45CC-AAB2-BFBABC08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9E72-2A99-47BD-A831-7BF40827D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8F253-797D-4B3C-A12B-E24DD470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4A2E-093A-4D84-B5B9-4786193F9CC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01A8-AE46-4DDA-A33C-59F178BF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6BD0C-E499-42F1-BE80-DE89F2A3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2746-6DB7-4F9C-9C07-A543C07F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6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49AF-B1D1-400E-AEAD-56B9B502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7BA7C-49C1-4DD4-8132-929294B88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128E-9537-446A-A244-0AAA6DB8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4A2E-093A-4D84-B5B9-4786193F9CC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A548B-FBF4-449E-8D53-4D81A49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52DED-19D7-4F79-8F96-7DB264C9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2746-6DB7-4F9C-9C07-A543C07F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3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DC1A-62DE-42C4-B826-88ABE556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936C-571B-4603-B4DF-69834257F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D1317-489E-4372-AA2D-FC7BBA532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BA0E0-98A1-485B-97AB-DFC33F33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4A2E-093A-4D84-B5B9-4786193F9CC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25AFE-D032-4479-A439-607BB5DD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3088F-9A41-42A4-BDB6-D78D09A0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2746-6DB7-4F9C-9C07-A543C07F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1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E806-BB4E-484F-9D42-E004A6C37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90A9E-1215-4333-98DE-BF16790D1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464DF-3400-4735-9D4E-3D38ACD3F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1517C-0E15-4CC7-840F-2D1F85D2A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AC75D-7228-4C86-97FA-DACC0A718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8D4AC-B75B-42C9-81F0-7DCB621B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4A2E-093A-4D84-B5B9-4786193F9CC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F6A1E-A0A6-400E-9E05-85837C9D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1FBC67-13A9-403F-95A4-7CF9FAE0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2746-6DB7-4F9C-9C07-A543C07F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4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686B-F054-44F7-9B2A-E57DC2CD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10A81-591C-4B30-B183-B505D210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4A2E-093A-4D84-B5B9-4786193F9CC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18777-8428-47F5-886D-22ACA073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B9F40-4BB3-4A0F-95C0-E28DE1D7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2746-6DB7-4F9C-9C07-A543C07F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0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5B45B-2D27-41F8-982F-84B824A3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4A2E-093A-4D84-B5B9-4786193F9CC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E78B8-1F82-48C6-AD07-CCD2C39A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54E4B-15A1-4FCE-8C28-A9B6D811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2746-6DB7-4F9C-9C07-A543C07F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3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4C51-7AB2-4830-8617-3BA1838A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96C36-C702-4480-9ADE-C7723B85A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F2738-B198-4304-A504-5EB48F22A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A7C9A-E321-4CC7-8B08-16371260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4A2E-093A-4D84-B5B9-4786193F9CC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0B7EE-F632-44B0-BB52-75B3688D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F891D-6226-44C5-9A0C-E5221394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2746-6DB7-4F9C-9C07-A543C07F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875C-809B-4D40-892C-25B25707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EE21C-1C6F-4557-9B2C-681CDE832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D4060-0348-4AB6-A371-72381E38B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ABEC6-AED8-4753-85EA-7BBDEA21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4A2E-093A-4D84-B5B9-4786193F9CC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146B2-F9D6-4F1D-833F-2B48281D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14380-25F8-4DCD-B294-36870F37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2746-6DB7-4F9C-9C07-A543C07F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6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169F30-F6B8-4903-B794-3B35AB74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F9F5B-12A1-468C-A97C-05F23B296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34EA5-8B8E-4262-9662-78D315826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04A2E-093A-4D84-B5B9-4786193F9CC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B573D-A06F-4C5C-A7BC-1D6FADBD7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868C6-63C0-458F-85AF-C9DC91192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02746-6DB7-4F9C-9C07-A543C07F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CD0A-7245-45CE-B9D7-863AA83FA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0005"/>
          </a:xfrm>
        </p:spPr>
        <p:txBody>
          <a:bodyPr>
            <a:normAutofit/>
          </a:bodyPr>
          <a:lstStyle/>
          <a:p>
            <a:r>
              <a:rPr lang="en-US" sz="2000" b="1" dirty="0"/>
              <a:t>OOPs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E91C1-C1E3-44A4-B2D6-85D112F51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5130"/>
            <a:ext cx="10515600" cy="5381833"/>
          </a:xfrm>
        </p:spPr>
        <p:txBody>
          <a:bodyPr>
            <a:normAutofit/>
          </a:bodyPr>
          <a:lstStyle/>
          <a:p>
            <a:r>
              <a:rPr lang="en-US" sz="2000" dirty="0"/>
              <a:t>Encapsulation basically means binding up of data in a single class</a:t>
            </a:r>
          </a:p>
          <a:p>
            <a:r>
              <a:rPr lang="en-US" sz="2000" dirty="0"/>
              <a:t>A class shouldn’t be directly accessed but be prefixed in an underscore.                                                            </a:t>
            </a:r>
          </a:p>
          <a:p>
            <a:r>
              <a:rPr lang="en-US" sz="2000" dirty="0"/>
              <a:t>Example1: class employee(object): 								     	              def__</a:t>
            </a:r>
            <a:r>
              <a:rPr lang="en-US" sz="2000" dirty="0" err="1"/>
              <a:t>init</a:t>
            </a:r>
            <a:r>
              <a:rPr lang="en-US" sz="2000" dirty="0"/>
              <a:t>__(self):  								 		       self.name = 1234 									       </a:t>
            </a:r>
            <a:r>
              <a:rPr lang="en-US" sz="2000" dirty="0" err="1"/>
              <a:t>self._age</a:t>
            </a:r>
            <a:r>
              <a:rPr lang="en-US" sz="2000" dirty="0"/>
              <a:t> = 1234  									       </a:t>
            </a:r>
            <a:r>
              <a:rPr lang="en-US" sz="2000" dirty="0" err="1"/>
              <a:t>self.__salary</a:t>
            </a:r>
            <a:r>
              <a:rPr lang="en-US" sz="2000" dirty="0"/>
              <a:t> = 1234 							    	     object1 = employee() 									     print(object1.name) 							   	    	     print(object1._age) 								 	     print(object1.__salary)</a:t>
            </a:r>
          </a:p>
          <a:p>
            <a:pPr algn="l"/>
            <a:r>
              <a:rPr lang="en-US" sz="2000" i="0" dirty="0" err="1">
                <a:effectLst/>
              </a:rPr>
              <a:t>AttributeError</a:t>
            </a:r>
            <a:r>
              <a:rPr lang="en-US" sz="2000" i="0" dirty="0">
                <a:effectLst/>
              </a:rPr>
              <a:t>: ’employee’ object has no attribute ‘__salary’</a:t>
            </a:r>
          </a:p>
          <a:p>
            <a:pPr algn="just"/>
            <a:r>
              <a:rPr lang="en-US" sz="2000" i="0" dirty="0">
                <a:effectLst/>
              </a:rPr>
              <a:t>Explanation: You will get this question what is the underscore and error? Well, python class treats the private variables as(__salary) which can not be accessed directly.</a:t>
            </a:r>
          </a:p>
          <a:p>
            <a:pPr algn="just"/>
            <a:r>
              <a:rPr lang="en-US" sz="2000" b="0" i="0" dirty="0">
                <a:effectLst/>
              </a:rPr>
              <a:t>So, we have made use of the setter method which provides indirect access to them</a:t>
            </a:r>
            <a:endParaRPr lang="en-US" sz="2000" i="0" dirty="0">
              <a:effectLst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07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169E-9E20-4F59-806B-5E0FD63B8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0005"/>
          </a:xfrm>
        </p:spPr>
        <p:txBody>
          <a:bodyPr>
            <a:normAutofit/>
          </a:bodyPr>
          <a:lstStyle/>
          <a:p>
            <a:r>
              <a:rPr lang="en-US" sz="1800" b="1" dirty="0"/>
              <a:t>Example2 : Making use of the setter method provides indirect access to the private class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09FBA-4B4B-4EBE-B8F2-A98D48D42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5130"/>
            <a:ext cx="10515600" cy="5381833"/>
          </a:xfrm>
        </p:spPr>
        <p:txBody>
          <a:bodyPr>
            <a:normAutofit/>
          </a:bodyPr>
          <a:lstStyle/>
          <a:p>
            <a:r>
              <a:rPr lang="en-US" sz="1800" dirty="0"/>
              <a:t>class employee(): 									def__</a:t>
            </a:r>
            <a:r>
              <a:rPr lang="en-US" sz="1800" dirty="0" err="1"/>
              <a:t>init</a:t>
            </a:r>
            <a:r>
              <a:rPr lang="en-US" sz="1800" dirty="0"/>
              <a:t>__(self): 										          self.__</a:t>
            </a:r>
            <a:r>
              <a:rPr lang="en-US" sz="1800" dirty="0" err="1"/>
              <a:t>maxearn</a:t>
            </a:r>
            <a:r>
              <a:rPr lang="en-US" sz="1800" dirty="0"/>
              <a:t> = 1000000 		# setter method used to store maximum earning 	def earn(self): 										          print(“earning is: {}”.format(self.__</a:t>
            </a:r>
            <a:r>
              <a:rPr lang="en-US" sz="1800" dirty="0" err="1"/>
              <a:t>maxearn</a:t>
            </a:r>
            <a:r>
              <a:rPr lang="en-US" sz="1800" dirty="0"/>
              <a:t>)) 						def </a:t>
            </a:r>
            <a:r>
              <a:rPr lang="en-US" sz="1800" dirty="0" err="1"/>
              <a:t>setmaxearn</a:t>
            </a:r>
            <a:r>
              <a:rPr lang="en-US" sz="1800" dirty="0"/>
              <a:t>( self, earn ): 			# setter method used for accessing private class 		          self.__</a:t>
            </a:r>
            <a:r>
              <a:rPr lang="en-US" sz="1800" dirty="0" err="1"/>
              <a:t>maxearn</a:t>
            </a:r>
            <a:r>
              <a:rPr lang="en-US" sz="1800" dirty="0"/>
              <a:t> = earn 																			emp1 = employee() 								emp1.earn() </a:t>
            </a:r>
          </a:p>
          <a:p>
            <a:pPr marL="0" indent="0">
              <a:buNone/>
            </a:pPr>
            <a:r>
              <a:rPr lang="en-US" sz="1800" dirty="0"/>
              <a:t>	emp1.__maxearn = 10000									emp1.earn() </a:t>
            </a:r>
          </a:p>
          <a:p>
            <a:pPr marL="0" indent="0">
              <a:buNone/>
            </a:pPr>
            <a:r>
              <a:rPr lang="en-US" sz="1800" dirty="0"/>
              <a:t>	emp1.setmaxearn(10000) 								emp1.earn()</a:t>
            </a:r>
          </a:p>
          <a:p>
            <a:pPr algn="l"/>
            <a:r>
              <a:rPr lang="en-US" sz="1600" b="0" i="0" dirty="0">
                <a:effectLst/>
              </a:rPr>
              <a:t>Making Use of the </a:t>
            </a:r>
            <a:r>
              <a:rPr lang="en-US" sz="1600" b="1" i="0" dirty="0">
                <a:effectLst/>
              </a:rPr>
              <a:t>setter method</a:t>
            </a:r>
            <a:r>
              <a:rPr lang="en-US" sz="1600" b="0" i="0" dirty="0">
                <a:effectLst/>
              </a:rPr>
              <a:t> provides </a:t>
            </a:r>
            <a:r>
              <a:rPr lang="en-US" sz="1600" b="0" i="1" dirty="0">
                <a:effectLst/>
              </a:rPr>
              <a:t>indirect access to the private class method</a:t>
            </a:r>
            <a:r>
              <a:rPr lang="en-US" sz="1600" b="0" i="0" dirty="0">
                <a:effectLst/>
              </a:rPr>
              <a:t>. Here I have defined a class employee and used a (__</a:t>
            </a:r>
            <a:r>
              <a:rPr lang="en-US" sz="1600" b="0" i="0" dirty="0" err="1">
                <a:effectLst/>
              </a:rPr>
              <a:t>maxearn</a:t>
            </a:r>
            <a:r>
              <a:rPr lang="en-US" sz="1600" b="0" i="0" dirty="0">
                <a:effectLst/>
              </a:rPr>
              <a:t>) which is the setter method used here to store the maximum earning of the employee, and a setter function </a:t>
            </a:r>
            <a:r>
              <a:rPr lang="en-US" sz="1600" b="0" i="0" dirty="0" err="1">
                <a:effectLst/>
              </a:rPr>
              <a:t>setmaxearn</a:t>
            </a:r>
            <a:r>
              <a:rPr lang="en-US" sz="1600" b="0" i="0" dirty="0">
                <a:effectLst/>
              </a:rPr>
              <a:t>() which is taking price as the parameter.</a:t>
            </a:r>
          </a:p>
          <a:p>
            <a:pPr algn="just"/>
            <a:r>
              <a:rPr lang="en-US" sz="1600" b="0" i="0" dirty="0">
                <a:effectLst/>
              </a:rPr>
              <a:t>This is a clear example of encapsulation where we are restricting the access to private class method and then use the setter method to grant access.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10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501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OOPs Encapsulation</vt:lpstr>
      <vt:lpstr>Example2 : Making use of the setter method provides indirect access to the private class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Encapsulation</dc:title>
  <dc:creator>DELL</dc:creator>
  <cp:lastModifiedBy>DELL</cp:lastModifiedBy>
  <cp:revision>7</cp:revision>
  <dcterms:created xsi:type="dcterms:W3CDTF">2020-09-13T09:33:35Z</dcterms:created>
  <dcterms:modified xsi:type="dcterms:W3CDTF">2020-09-13T11:02:29Z</dcterms:modified>
</cp:coreProperties>
</file>