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7F0A-A8F3-412D-83A9-CB980687D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37B33-CF44-4821-B5C7-D38102DCD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9EA5A-3C00-4023-AC34-006C3B44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D3DA-D3AD-4B23-809F-CDC9925027C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29BF-B317-4953-996B-92E74418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5F42-A7EE-49D9-92C9-5C8A5869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DACC-5C2D-4D2F-B578-BE6103B0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5A34-FFC1-479A-BFD1-FB11BF8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09745-92CB-45E5-A62D-673E9112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BB05-9053-4AF5-B8B5-AA6F2086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D3DA-D3AD-4B23-809F-CDC9925027C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161EB-BA6C-41E0-8450-CA61EB98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661EA-2161-4774-B59A-8AF743AB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DACC-5C2D-4D2F-B578-BE6103B0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F761E-2777-4985-B97C-67375BAFF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E9A84-FBF9-4192-A85F-8E5EC922F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1EFE-9CD3-47CB-ABDC-D2A948CA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D3DA-D3AD-4B23-809F-CDC9925027C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07A5D-D700-4801-B0F9-BB705A5F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BCC7-3F20-4735-870C-47D8FFFA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DACC-5C2D-4D2F-B578-BE6103B0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74A9-F098-4CF0-907C-2F435824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CF14-7831-42B3-9632-FFDA652AE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58DD-4016-4DCE-98C7-E984BC1E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D3DA-D3AD-4B23-809F-CDC9925027C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73BC-4135-444E-B30C-4F0B026F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2700-14FC-4564-A3A9-CD407A30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DACC-5C2D-4D2F-B578-BE6103B0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8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1BA6-312F-4A0C-8C91-5133EB58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A6196-C1B2-4558-A42F-22444C08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017D-5769-4AF9-951D-33CC0263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D3DA-D3AD-4B23-809F-CDC9925027C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A4CD1-3F71-4F1F-8D76-8CCA274E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FAE95-B924-4BB2-8FFB-8E46DD28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DACC-5C2D-4D2F-B578-BE6103B0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2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1134-CF49-4683-BC66-42FFF5C5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E4BD-AD39-4C8B-AC67-86A6DF4F0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502EA-B3BF-4CFC-85E1-490AF1289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8923E-CB3D-4C57-AA6D-51BB9D8B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D3DA-D3AD-4B23-809F-CDC9925027C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8BA7B-093E-4944-B686-FE6F377E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76782-9C07-40F7-9E8C-2F5691BD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DACC-5C2D-4D2F-B578-BE6103B0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DEDC-0F56-4299-8E68-49F2BD6D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9CAC-AFEE-446F-8697-92B91A5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97E3B-527B-4E41-95A2-8502D834E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CFBA-7DA8-47D7-B40E-AC4481C89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97059-C74B-4553-86FD-F68CD59F1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5E3A7-967A-4109-A5C7-20A18AF3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D3DA-D3AD-4B23-809F-CDC9925027C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923B7-473D-488F-A1CD-95433065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762E0-D685-4BFE-8D2F-C916405E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DACC-5C2D-4D2F-B578-BE6103B0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3B26-8E02-4384-8A61-229EAFC1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F5D6C-B8D0-48D4-903C-F73E7441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D3DA-D3AD-4B23-809F-CDC9925027C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A418B-BAE1-4807-BDA2-7B12330A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14C8A-65EC-41B9-867A-4A21938A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DACC-5C2D-4D2F-B578-BE6103B0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2FBC1-B028-4E06-92D4-23F0645B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D3DA-D3AD-4B23-809F-CDC9925027C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5E6F1-DA09-4259-A356-0A288F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5655-3B32-4F70-B126-3E0BC187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DACC-5C2D-4D2F-B578-BE6103B0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EDA0-B74A-4E6B-AFA5-1257258C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3B59-6215-429B-BB5A-59522A36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9B126-6DF0-4540-BAFD-05E9B4487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78319-5B99-4E8B-A2FF-3D8EE7B3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D3DA-D3AD-4B23-809F-CDC9925027C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A64FB-885A-4322-AAED-11BE75A7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50303-6F9D-44E4-8088-A1CB6AD8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DACC-5C2D-4D2F-B578-BE6103B0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463D-59F7-4292-AE6D-5337A94A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319B5-04CF-4455-94A9-DE4B67EE5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7DA25-3B3E-4C4D-93C0-E6A9A897B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72B43-BFE1-439D-A19E-E3AF4B5C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D3DA-D3AD-4B23-809F-CDC9925027C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E525D-0E47-4280-B064-3807C092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603D5-9E95-475D-AD15-8E2D5686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DACC-5C2D-4D2F-B578-BE6103B0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8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95EE3-0075-4A7E-890A-00993614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6376B-A86E-4979-881D-00D1B831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0F03-CB20-41BE-8AA7-4D27808C0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AD3DA-D3AD-4B23-809F-CDC9925027C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BD48-B4CA-481C-8222-8BE625BF5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6BF3-CB31-43A0-989D-E991E81C0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6DACC-5C2D-4D2F-B578-BE6103B0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2F10-B943-472B-80E9-AEE7FBD8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266"/>
          </a:xfrm>
        </p:spPr>
        <p:txBody>
          <a:bodyPr>
            <a:normAutofit/>
          </a:bodyPr>
          <a:lstStyle/>
          <a:p>
            <a:r>
              <a:rPr lang="en-US" sz="2000" b="1" dirty="0"/>
              <a:t>OOPs (Inheritance)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78EC-C728-40EE-BC4E-B0851E6C0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392"/>
            <a:ext cx="10515600" cy="5315571"/>
          </a:xfrm>
        </p:spPr>
        <p:txBody>
          <a:bodyPr>
            <a:normAutofit/>
          </a:bodyPr>
          <a:lstStyle/>
          <a:p>
            <a:r>
              <a:rPr lang="en-US" sz="1800" dirty="0"/>
              <a:t>Inheritance: It generally means “transfer of characteristics from parent to child class without any modification”. The new class is called the </a:t>
            </a:r>
            <a:r>
              <a:rPr lang="en-US" sz="1800" b="1" dirty="0"/>
              <a:t>derived/child </a:t>
            </a:r>
            <a:r>
              <a:rPr lang="en-US" sz="1800" dirty="0"/>
              <a:t>class and the one from which it is derived is called </a:t>
            </a:r>
            <a:r>
              <a:rPr lang="en-US" sz="1800" b="1" dirty="0"/>
              <a:t>parent/base </a:t>
            </a:r>
            <a:r>
              <a:rPr lang="en-US" sz="1800" dirty="0"/>
              <a:t>class. 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 descr="TypesOfInheritance - Python class - Edureka">
            <a:extLst>
              <a:ext uri="{FF2B5EF4-FFF2-40B4-BE49-F238E27FC236}">
                <a16:creationId xmlns:a16="http://schemas.microsoft.com/office/drawing/2014/main" id="{CD8BC88C-4388-4E1C-98CD-66AC5A6FDC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87" y="1938129"/>
            <a:ext cx="7354956" cy="3627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73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F3C6-4CC8-479E-9A2B-20235B85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/>
              <a:t>Single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4BD5-180D-455D-9359-8EFE1CEF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r>
              <a:rPr lang="en-US" sz="1800" dirty="0"/>
              <a:t>Single level inheritance enables a derived class to inherit characteristics from a single parent class</a:t>
            </a:r>
          </a:p>
          <a:p>
            <a:r>
              <a:rPr lang="en-US" sz="1800" dirty="0"/>
              <a:t>Example: 										class employee1(): # This is a parent class   								</a:t>
            </a:r>
            <a:r>
              <a:rPr lang="en-US" sz="1800" dirty="0" err="1"/>
              <a:t>def__init</a:t>
            </a:r>
            <a:r>
              <a:rPr lang="en-US" sz="1800" dirty="0"/>
              <a:t>__(self, name, age, salary): 								          self.name = name 									          </a:t>
            </a:r>
            <a:r>
              <a:rPr lang="en-US" sz="1800" dirty="0" err="1"/>
              <a:t>self.age</a:t>
            </a:r>
            <a:r>
              <a:rPr lang="en-US" sz="1800" dirty="0"/>
              <a:t> = age										          </a:t>
            </a:r>
            <a:r>
              <a:rPr lang="en-US" sz="1800" dirty="0" err="1"/>
              <a:t>self.salary</a:t>
            </a:r>
            <a:r>
              <a:rPr lang="en-US" sz="1800" dirty="0"/>
              <a:t> = salary 								class </a:t>
            </a:r>
            <a:r>
              <a:rPr lang="en-US" sz="1800" dirty="0" err="1"/>
              <a:t>childemployee</a:t>
            </a:r>
            <a:r>
              <a:rPr lang="en-US" sz="1800" dirty="0"/>
              <a:t>(employee1): # This is a child class 							</a:t>
            </a:r>
            <a:r>
              <a:rPr lang="en-US" sz="1800" dirty="0" err="1"/>
              <a:t>def__init</a:t>
            </a:r>
            <a:r>
              <a:rPr lang="en-US" sz="1800" dirty="0"/>
              <a:t>__(self, name, age, </a:t>
            </a:r>
            <a:r>
              <a:rPr lang="en-US" sz="1800" dirty="0" err="1"/>
              <a:t>salary,id</a:t>
            </a:r>
            <a:r>
              <a:rPr lang="en-US" sz="1800" dirty="0"/>
              <a:t>): 							 	          self.name = name 								   	          </a:t>
            </a:r>
            <a:r>
              <a:rPr lang="en-US" sz="1800" dirty="0" err="1"/>
              <a:t>self.age</a:t>
            </a:r>
            <a:r>
              <a:rPr lang="en-US" sz="1800" dirty="0"/>
              <a:t> = age										          </a:t>
            </a:r>
            <a:r>
              <a:rPr lang="en-US" sz="1800" dirty="0" err="1"/>
              <a:t>self.salary</a:t>
            </a:r>
            <a:r>
              <a:rPr lang="en-US" sz="1800" dirty="0"/>
              <a:t> = salary 									          self.id = id 									emp1=employee1(‘harshit’,22,1000) 								print(emp1.age) 									Output : 22</a:t>
            </a:r>
          </a:p>
        </p:txBody>
      </p:sp>
    </p:spTree>
    <p:extLst>
      <p:ext uri="{BB962C8B-B14F-4D97-AF65-F5344CB8AC3E}">
        <p14:creationId xmlns:p14="http://schemas.microsoft.com/office/powerpoint/2010/main" val="170053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2B1A-94EA-4896-81D1-7B83FBBA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Ex2</a:t>
            </a:r>
            <a:r>
              <a:rPr lang="en-US" sz="2000" dirty="0"/>
              <a:t>: The ch1 object is an instance of the child class, but it has an access to data attributes and methods described by both Parent and Child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E80F-2D07-4672-BD4C-20B20A89B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10"/>
            <a:ext cx="10515600" cy="5209553"/>
          </a:xfrm>
        </p:spPr>
        <p:txBody>
          <a:bodyPr>
            <a:normAutofit/>
          </a:bodyPr>
          <a:lstStyle/>
          <a:p>
            <a:r>
              <a:rPr lang="en-US" sz="1800" dirty="0"/>
              <a:t>Parent class created 								                 	class Parent: 										         parentname = “ ” 								    	         childname = “ ”</a:t>
            </a:r>
          </a:p>
          <a:p>
            <a:pPr marL="457200" lvl="1" indent="0">
              <a:buNone/>
            </a:pPr>
            <a:r>
              <a:rPr lang="en-US" sz="1400" dirty="0"/>
              <a:t>	            </a:t>
            </a:r>
            <a:r>
              <a:rPr lang="en-US" sz="1800" dirty="0"/>
              <a:t>def show_parent(self): 										print(self.parentname) 						                         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# Child class created inherits parent class</a:t>
            </a:r>
          </a:p>
          <a:p>
            <a:pPr marL="457200" lvl="1" indent="0">
              <a:buNone/>
            </a:pPr>
            <a:r>
              <a:rPr lang="en-US" sz="1800" dirty="0"/>
              <a:t>class Child(Parent): 									def show_child(self): 									        print(self.childname)</a:t>
            </a:r>
          </a:p>
          <a:p>
            <a:pPr marL="457200" lvl="1" indent="0">
              <a:buNone/>
            </a:pPr>
            <a:r>
              <a:rPr lang="en-US" sz="1800" dirty="0"/>
              <a:t>ch1=Child() # Object of child class</a:t>
            </a:r>
          </a:p>
          <a:p>
            <a:pPr marL="457200" lvl="1" indent="0">
              <a:buNone/>
            </a:pPr>
            <a:r>
              <a:rPr lang="en-US" sz="1800" dirty="0"/>
              <a:t>ch1.parentname = “Mark”</a:t>
            </a:r>
          </a:p>
          <a:p>
            <a:pPr marL="457200" lvl="1" indent="0">
              <a:buNone/>
            </a:pPr>
            <a:r>
              <a:rPr lang="en-US" sz="1800" dirty="0"/>
              <a:t>ch1.childname=“John”</a:t>
            </a:r>
          </a:p>
          <a:p>
            <a:pPr marL="457200" lvl="1" indent="0">
              <a:buNone/>
            </a:pPr>
            <a:r>
              <a:rPr lang="en-US" sz="1800" dirty="0"/>
              <a:t>ch1.show_parent()</a:t>
            </a:r>
          </a:p>
          <a:p>
            <a:pPr marL="457200" lvl="1" indent="0">
              <a:buNone/>
            </a:pPr>
            <a:r>
              <a:rPr lang="en-US" sz="1800" dirty="0"/>
              <a:t>ch1.show_child()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674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438D-B561-45F3-B934-E0B9FD3E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788"/>
          </a:xfrm>
        </p:spPr>
        <p:txBody>
          <a:bodyPr>
            <a:normAutofit/>
          </a:bodyPr>
          <a:lstStyle/>
          <a:p>
            <a:r>
              <a:rPr lang="en-US" sz="1800" b="1" dirty="0"/>
              <a:t>Multilevel Inheritance</a:t>
            </a:r>
            <a:r>
              <a:rPr lang="en-US" sz="1800" dirty="0"/>
              <a:t>: It enables a derived class to inherit properties from immediate parent class which </a:t>
            </a:r>
            <a:r>
              <a:rPr lang="en-US" sz="1800" dirty="0" err="1"/>
              <a:t>inturn</a:t>
            </a:r>
            <a:r>
              <a:rPr lang="en-US" sz="1800" dirty="0"/>
              <a:t> inherits properties from his parent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B453-4201-4834-94BC-FC8B6F1B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3"/>
            <a:ext cx="10515600" cy="518305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Example 1</a:t>
            </a:r>
          </a:p>
          <a:p>
            <a:pPr marL="0" indent="0">
              <a:buNone/>
            </a:pPr>
            <a:r>
              <a:rPr lang="en-US" sz="1800" dirty="0"/>
              <a:t>class employee(): 									def__init__(self, name, age, salary): 								          self.name = name 									          self.age = age										          self.salary = salary 							                class childemployee1(employee): 							def__init__(self, name, age, salary): 								          self.name = name 									          self.age = age										          self.salary = salary 					                                                   class childemployee2(childemployee1): 							def__init__(self, name, age, salary): 								          self.name = name 									          self.age = age										          self.salary = salary 							              emp1=employee(“</a:t>
            </a:r>
            <a:r>
              <a:rPr lang="en-US" sz="1800" dirty="0" err="1"/>
              <a:t>karshit</a:t>
            </a:r>
            <a:r>
              <a:rPr lang="en-US" sz="1800" dirty="0"/>
              <a:t>”, 33, 4500) 					                            emp2=childemployee1(“</a:t>
            </a:r>
            <a:r>
              <a:rPr lang="en-US" sz="1800" dirty="0" err="1"/>
              <a:t>darshit</a:t>
            </a:r>
            <a:r>
              <a:rPr lang="en-US" sz="1800" dirty="0"/>
              <a:t>”, 31, 5500) </a:t>
            </a:r>
          </a:p>
          <a:p>
            <a:pPr marL="0" indent="0">
              <a:buNone/>
            </a:pPr>
            <a:r>
              <a:rPr lang="en-US" sz="1800" dirty="0"/>
              <a:t>print(emp1.salary)						                                                                                 print(emp2.age)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3693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96A8-C63E-45A6-8995-1A55DCC9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1800" b="1" dirty="0"/>
              <a:t>Ex2 : Son class inherited from Father and Mother class which derived from Family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B105-15B6-47AB-B31E-0D380D57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578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class Family(): 											def show_family(self): 									       print(“This is our family”)</a:t>
            </a:r>
          </a:p>
          <a:p>
            <a:pPr marL="0" indent="0">
              <a:buNone/>
            </a:pPr>
            <a:r>
              <a:rPr lang="en-US" sz="2000" dirty="0"/>
              <a:t># Father class inherited from family                                        					class Father(Family): 										</a:t>
            </a:r>
            <a:r>
              <a:rPr lang="en-US" sz="2000" dirty="0" err="1"/>
              <a:t>fathername</a:t>
            </a:r>
            <a:r>
              <a:rPr lang="en-US" sz="2000" dirty="0"/>
              <a:t> = “ “ 										def </a:t>
            </a:r>
            <a:r>
              <a:rPr lang="en-US" sz="2000" dirty="0" err="1"/>
              <a:t>show_father</a:t>
            </a:r>
            <a:r>
              <a:rPr lang="en-US" sz="2000" dirty="0"/>
              <a:t>(self): 										print(</a:t>
            </a:r>
            <a:r>
              <a:rPr lang="en-US" sz="2000" dirty="0" err="1"/>
              <a:t>self.fathername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# Mother class inherited from family 								class Mother(Family): 										</a:t>
            </a:r>
            <a:r>
              <a:rPr lang="en-US" sz="2000" dirty="0" err="1"/>
              <a:t>mothername</a:t>
            </a:r>
            <a:r>
              <a:rPr lang="en-US" sz="2000" dirty="0"/>
              <a:t> = “ “ 									def </a:t>
            </a:r>
            <a:r>
              <a:rPr lang="en-US" sz="2000" dirty="0" err="1"/>
              <a:t>show_mother</a:t>
            </a:r>
            <a:r>
              <a:rPr lang="en-US" sz="2000" dirty="0"/>
              <a:t>(self): 										print(</a:t>
            </a:r>
            <a:r>
              <a:rPr lang="en-US" sz="2000" dirty="0" err="1"/>
              <a:t>self.mothername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# Son class inherited from Father and Mother classes 						class Son(</a:t>
            </a:r>
            <a:r>
              <a:rPr lang="en-US" sz="2000" dirty="0" err="1"/>
              <a:t>Father,Mother</a:t>
            </a:r>
            <a:r>
              <a:rPr lang="en-US" sz="2000" dirty="0"/>
              <a:t>): 										def show_parent(self): 										print(“Father”, </a:t>
            </a:r>
            <a:r>
              <a:rPr lang="en-US" sz="2000" dirty="0" err="1"/>
              <a:t>self.fathername</a:t>
            </a:r>
            <a:r>
              <a:rPr lang="en-US" sz="2000" dirty="0"/>
              <a:t>) 								print(“Mother”, </a:t>
            </a:r>
            <a:r>
              <a:rPr lang="en-US" sz="2000" dirty="0" err="1"/>
              <a:t>self.mothername</a:t>
            </a:r>
            <a:r>
              <a:rPr lang="en-US" sz="2000" dirty="0"/>
              <a:t>) 					                    s1 = Son() # Object of son class 								  s1.fathername = “Mark” 									   s1.mothername = “Sonia” 								         s1.show_family() 										  s1.show_parent()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40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97B6-18F5-4E2F-8FBD-8D45A77B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510"/>
          </a:xfrm>
        </p:spPr>
        <p:txBody>
          <a:bodyPr>
            <a:normAutofit/>
          </a:bodyPr>
          <a:lstStyle/>
          <a:p>
            <a:r>
              <a:rPr lang="en-US" sz="1800" b="1" dirty="0"/>
              <a:t>Hierarchical Inheritance: </a:t>
            </a:r>
            <a:r>
              <a:rPr lang="en-US" sz="1800" dirty="0"/>
              <a:t>enables more than one derived class to inherit properties from a parent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42BF-B2C0-4685-A8E0-4EEC901B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6"/>
            <a:ext cx="10515600" cy="5355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/>
              <a:t>class employee(): 									def__init__(self, name, age, salary): 								          self.name = name 									          self.age = age									          self.salary = salary 							                class childemployee1(employee): 							def__init__(self, name, age, salary): 								          self.name = name 									          self.age = age									          self.salary = salary 					                                                   class childemployee2(employee): 							def__init__(self, name, age, salary): 								          self.name = name 									          self.age = age									          self.salary = salary 							              emp1=employee(“</a:t>
            </a:r>
            <a:r>
              <a:rPr lang="en-US" sz="2100" dirty="0" err="1"/>
              <a:t>karshit</a:t>
            </a:r>
            <a:r>
              <a:rPr lang="en-US" sz="2100" dirty="0"/>
              <a:t>”, 33, 4500) 					                            emp2=employee(“</a:t>
            </a:r>
            <a:r>
              <a:rPr lang="en-US" sz="2100" dirty="0" err="1"/>
              <a:t>darshit</a:t>
            </a:r>
            <a:r>
              <a:rPr lang="en-US" sz="2100" dirty="0"/>
              <a:t>”, 31, 5500) </a:t>
            </a:r>
          </a:p>
          <a:p>
            <a:pPr marL="0" indent="0">
              <a:buNone/>
            </a:pPr>
            <a:r>
              <a:rPr lang="en-US" sz="2100" dirty="0"/>
              <a:t>print(emp1.salary)						                                                                                 print(emp2.age)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7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B2B4-191F-4DAD-8ACA-41EC4D44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1800" b="1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C038-B595-45A9-A1FA-85808F0B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694707"/>
          </a:xfrm>
        </p:spPr>
        <p:txBody>
          <a:bodyPr>
            <a:normAutofit/>
          </a:bodyPr>
          <a:lstStyle/>
          <a:p>
            <a:r>
              <a:rPr lang="en-US" sz="1800" dirty="0"/>
              <a:t>Multilevel Inheritance enables one derived class to inherit properties from more than one base class</a:t>
            </a:r>
          </a:p>
          <a:p>
            <a:r>
              <a:rPr lang="en-US" sz="1800" dirty="0"/>
              <a:t>Ex: class employee1(): 									def__</a:t>
            </a:r>
            <a:r>
              <a:rPr lang="en-US" sz="1800" dirty="0" err="1"/>
              <a:t>init</a:t>
            </a:r>
            <a:r>
              <a:rPr lang="en-US" sz="1800" dirty="0"/>
              <a:t>__(self, name, age, salary): 								          self.name = name 									          </a:t>
            </a:r>
            <a:r>
              <a:rPr lang="en-US" sz="1800" dirty="0" err="1"/>
              <a:t>self.age</a:t>
            </a:r>
            <a:r>
              <a:rPr lang="en-US" sz="1800" dirty="0"/>
              <a:t> = age 										          </a:t>
            </a:r>
            <a:r>
              <a:rPr lang="en-US" sz="1800" dirty="0" err="1"/>
              <a:t>self.salary</a:t>
            </a:r>
            <a:r>
              <a:rPr lang="en-US" sz="1800" dirty="0"/>
              <a:t> = salary 							                                 class employee2(): 									def__</a:t>
            </a:r>
            <a:r>
              <a:rPr lang="en-US" sz="1800" dirty="0" err="1"/>
              <a:t>init</a:t>
            </a:r>
            <a:r>
              <a:rPr lang="en-US" sz="1800" dirty="0"/>
              <a:t>__(self, name, age, </a:t>
            </a:r>
            <a:r>
              <a:rPr lang="en-US" sz="1800" dirty="0" err="1"/>
              <a:t>salary,id</a:t>
            </a:r>
            <a:r>
              <a:rPr lang="en-US" sz="1800" dirty="0"/>
              <a:t>): 								          self.name = name 									          </a:t>
            </a:r>
            <a:r>
              <a:rPr lang="en-US" sz="1800" dirty="0" err="1"/>
              <a:t>self.age</a:t>
            </a:r>
            <a:r>
              <a:rPr lang="en-US" sz="1800" dirty="0"/>
              <a:t> = age 										          </a:t>
            </a:r>
            <a:r>
              <a:rPr lang="en-US" sz="1800" dirty="0" err="1"/>
              <a:t>self.salary</a:t>
            </a:r>
            <a:r>
              <a:rPr lang="en-US" sz="1800" dirty="0"/>
              <a:t> = salary 									          self.id = id							                      	 class </a:t>
            </a:r>
            <a:r>
              <a:rPr lang="en-US" sz="1800" dirty="0" err="1"/>
              <a:t>childemployee</a:t>
            </a:r>
            <a:r>
              <a:rPr lang="en-US" sz="1800" dirty="0"/>
              <a:t>(employee1,employee2): 								def__</a:t>
            </a:r>
            <a:r>
              <a:rPr lang="en-US" sz="1800" dirty="0" err="1"/>
              <a:t>init</a:t>
            </a:r>
            <a:r>
              <a:rPr lang="en-US" sz="1800" dirty="0"/>
              <a:t>__(self, name, age, salary, id): 								          self.name = name 									          </a:t>
            </a:r>
            <a:r>
              <a:rPr lang="en-US" sz="1800" dirty="0" err="1"/>
              <a:t>self.age</a:t>
            </a:r>
            <a:r>
              <a:rPr lang="en-US" sz="1800" dirty="0"/>
              <a:t> = age 										          </a:t>
            </a:r>
            <a:r>
              <a:rPr lang="en-US" sz="1800" dirty="0" err="1"/>
              <a:t>self.salary</a:t>
            </a:r>
            <a:r>
              <a:rPr lang="en-US" sz="1800" dirty="0"/>
              <a:t> = salary 									          self.id = id 									emp1=employee1(“harsh”,33,2345) 							emp2=employee2(“karsh”,44,5432) 						print(emp1.age) 									print(emp2.id)</a:t>
            </a:r>
          </a:p>
        </p:txBody>
      </p:sp>
    </p:spTree>
    <p:extLst>
      <p:ext uri="{BB962C8B-B14F-4D97-AF65-F5344CB8AC3E}">
        <p14:creationId xmlns:p14="http://schemas.microsoft.com/office/powerpoint/2010/main" val="370269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1744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OOPs (Inheritance)</vt:lpstr>
      <vt:lpstr>Single Inheritance</vt:lpstr>
      <vt:lpstr>Ex2: The ch1 object is an instance of the child class, but it has an access to data attributes and methods described by both Parent and Child classes</vt:lpstr>
      <vt:lpstr>Multilevel Inheritance: It enables a derived class to inherit properties from immediate parent class which inturn inherits properties from his parent class</vt:lpstr>
      <vt:lpstr>Ex2 : Son class inherited from Father and Mother class which derived from Family Class</vt:lpstr>
      <vt:lpstr>Hierarchical Inheritance: enables more than one derived class to inherit properties from a parent class</vt:lpstr>
      <vt:lpstr>Multiple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2020-09-12T06:20:22Z</dcterms:created>
  <dcterms:modified xsi:type="dcterms:W3CDTF">2020-09-13T07:44:12Z</dcterms:modified>
</cp:coreProperties>
</file>