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6493-B150-4346-924B-783DB51D3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159E1-5355-4119-A0CE-76B6EEF40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C2D0-89AD-46A0-938C-98486CFA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A5554-494A-4845-AAF1-84667DC8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2BD6-1711-4201-BB2F-273A09E9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9527-86FC-4FD2-ADBA-8023E1B4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9BF6E-CF17-4F6E-8B0B-F65FB97D4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EECC-3929-46E6-80D9-E3CBF24F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EAB6-94B8-4F1B-BD8F-81855837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31D4-C391-4FDA-8075-DCE7C899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CAEC3-CE8A-4AE4-B560-51DE5B403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15594-5197-4175-873D-0485DE4B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4B70A-68DC-46F1-BB99-E889DFC1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CA98-3659-48D8-8EBC-C8982275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5173-2783-4DC3-ADD3-AD26525A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6B29-38A2-4EA2-975E-1638B927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6B77-D40E-4A36-A4B8-596B8F04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07B4-512F-4F20-A387-2009B489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D18D-22B7-45C4-968E-082EB01B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AB27-8B50-400F-BBA7-A394AE8A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CA45-8AC1-44D1-8C21-0E279EBD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BB4B-6BDC-4683-B1DA-CE3A6F8D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0298-BE23-44AD-A3CD-87D278A7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902D-BE94-492C-829D-8E62032F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1193-D99D-4CFB-8EED-18E3D4C6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5748-9531-4496-A682-0E438AB7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7FB8-1610-426C-A043-31769F63A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2E58B-3C31-4F30-8B85-16AA2E65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3DC72-5952-447D-88AD-D837663B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120E4-506F-45AD-B696-9A932B5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E70C8-0247-42EE-B0B1-7137CAE3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3565-AE8D-4F9D-B784-9BAF3646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FB91-7705-4FBF-AD9D-0BFFF162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8DB9-65C0-4C13-B38C-DEDA432D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CB746-0DD8-4F49-BC13-55ADC67D5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1B505-FD11-482A-B821-8009D75F3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7A798-A9A7-4817-9AE5-9F58308C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FD8D4-1C3C-4EB2-B196-A8CABE2E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32746-4451-4480-A02D-F2652B87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0F16-E9C0-4DEF-8D31-9F21107B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B3DE5-F8B9-48A6-A740-FEC79BD3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4D58F-D790-40FF-B68A-548DB49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319C1-D6E7-4B2D-8B67-C0C54285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9AEA5-78D7-4E06-9BBB-BF66D467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92BB5-A177-4983-A4B6-EFE7EECF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E052A-DC5B-44FD-9179-D383B3E9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2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8513-1D95-4985-AD72-B1866C86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5137-DD94-486D-B7F3-25EEEA77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9812F-3A8F-4276-80AE-0746BA2EE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C538-2363-4BAD-BEA9-7D8CB0D2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97776-2961-4DC6-9B62-8E4E7FE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4FA1-1E7A-40F3-AA84-3A4344E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0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6FE4-55EB-456C-8332-D4FB8B28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F402E-0860-4764-8E66-AF937FDFD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4BB3E-8329-4FD6-A6F8-C04501DAA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083B2-3ACA-4D72-82D4-23B466FD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18C82-5F2B-4DF2-A240-47504236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8563-F81D-41E1-9A17-74F7408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C3466-3EE5-4CC7-A29F-00217B3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9626D-DA8E-413F-9E97-A3D311F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58B6-D017-49CE-B254-26455CBEE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6663-F412-4EBE-9D31-8BE7A0B7BC2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12A1-F3AF-423E-AE52-DCC6C4FD0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D214-04EF-4D09-94F5-819AE6951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1B26-8544-4408-9FFE-3E7309A7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E05-20CD-4CC1-8452-AD5EE9B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/>
          </a:bodyPr>
          <a:lstStyle/>
          <a:p>
            <a:r>
              <a:rPr lang="en-US" sz="2000" b="1" dirty="0"/>
              <a:t>Variables: are words that store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0523-EE40-473E-8ED8-364EB3DB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8"/>
            <a:ext cx="10515600" cy="5342075"/>
          </a:xfrm>
        </p:spPr>
        <p:txBody>
          <a:bodyPr>
            <a:normAutofit/>
          </a:bodyPr>
          <a:lstStyle/>
          <a:p>
            <a:r>
              <a:rPr lang="en-US" sz="1800" b="1" dirty="0"/>
              <a:t>Examples of variable: </a:t>
            </a:r>
            <a:r>
              <a:rPr lang="en-US" sz="1800" dirty="0"/>
              <a:t>Imagine if you want to store number 1 to variable called “one” lets do it.</a:t>
            </a:r>
          </a:p>
          <a:p>
            <a:r>
              <a:rPr lang="en-US" sz="1800" dirty="0"/>
              <a:t>one (variable) = 1 (number)</a:t>
            </a:r>
          </a:p>
          <a:p>
            <a:r>
              <a:rPr lang="en-US" sz="1800" dirty="0"/>
              <a:t>two = 2</a:t>
            </a:r>
          </a:p>
          <a:p>
            <a:r>
              <a:rPr lang="en-US" sz="1800" dirty="0" err="1"/>
              <a:t>some_number</a:t>
            </a:r>
            <a:r>
              <a:rPr lang="en-US" sz="1800" dirty="0"/>
              <a:t> = 1000</a:t>
            </a:r>
          </a:p>
          <a:p>
            <a:r>
              <a:rPr lang="en-US" sz="1800" dirty="0"/>
              <a:t>Besides integers we can also use Booleans(True/False), strings, float and many other data types</a:t>
            </a:r>
          </a:p>
          <a:p>
            <a:r>
              <a:rPr lang="en-US" sz="1800" dirty="0" err="1"/>
              <a:t>true_Boolean</a:t>
            </a:r>
            <a:r>
              <a:rPr lang="en-US" sz="1800" dirty="0"/>
              <a:t> = true</a:t>
            </a:r>
          </a:p>
          <a:p>
            <a:r>
              <a:rPr lang="en-US" sz="1800" dirty="0" err="1"/>
              <a:t>false_Boolean</a:t>
            </a:r>
            <a:r>
              <a:rPr lang="en-US" sz="1800" dirty="0"/>
              <a:t> = false</a:t>
            </a:r>
          </a:p>
          <a:p>
            <a:r>
              <a:rPr lang="en-US" sz="1800" dirty="0" err="1"/>
              <a:t>my_name</a:t>
            </a:r>
            <a:r>
              <a:rPr lang="en-US" sz="1800" dirty="0"/>
              <a:t> = “</a:t>
            </a:r>
            <a:r>
              <a:rPr lang="en-US" sz="1800" dirty="0" err="1"/>
              <a:t>leandro_tk</a:t>
            </a:r>
            <a:r>
              <a:rPr lang="en-US" sz="1800" dirty="0"/>
              <a:t>” (string)</a:t>
            </a:r>
          </a:p>
          <a:p>
            <a:r>
              <a:rPr lang="en-US" sz="1800" dirty="0" err="1"/>
              <a:t>book_price</a:t>
            </a:r>
            <a:r>
              <a:rPr lang="en-US" sz="1800" dirty="0"/>
              <a:t> = 15.90 (float)</a:t>
            </a:r>
          </a:p>
          <a:p>
            <a:r>
              <a:rPr lang="en-US" sz="1800" b="1" dirty="0"/>
              <a:t>Creating Variables: Example 1:-</a:t>
            </a:r>
          </a:p>
          <a:p>
            <a:pPr lvl="7"/>
            <a:r>
              <a:rPr lang="en-US" b="1" dirty="0"/>
              <a:t>x=5</a:t>
            </a:r>
          </a:p>
          <a:p>
            <a:pPr lvl="7"/>
            <a:r>
              <a:rPr lang="en-US" b="1" dirty="0"/>
              <a:t>y=“john”</a:t>
            </a:r>
          </a:p>
          <a:p>
            <a:pPr lvl="7"/>
            <a:r>
              <a:rPr lang="en-US" b="1" dirty="0"/>
              <a:t>print(x)</a:t>
            </a:r>
          </a:p>
          <a:p>
            <a:pPr lvl="7"/>
            <a:r>
              <a:rPr lang="en-US" b="1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303596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BF12-50A5-496E-BA4E-BB826596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Example2: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476C-3CA6-43EF-A23F-E28E7DFF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681038"/>
            <a:ext cx="10515600" cy="581183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Variable do not need to be declared with any particular type and can even change after they have been set.</a:t>
            </a:r>
          </a:p>
          <a:p>
            <a:pPr marL="0" indent="0">
              <a:buNone/>
            </a:pPr>
            <a:r>
              <a:rPr lang="en-US" sz="1800" dirty="0"/>
              <a:t>	x=4</a:t>
            </a:r>
          </a:p>
          <a:p>
            <a:pPr marL="0" indent="0">
              <a:buNone/>
            </a:pPr>
            <a:r>
              <a:rPr lang="en-US" sz="1800" dirty="0"/>
              <a:t>	x=“fine”</a:t>
            </a:r>
          </a:p>
          <a:p>
            <a:pPr marL="0" indent="0">
              <a:buNone/>
            </a:pPr>
            <a:r>
              <a:rPr lang="en-US" sz="1800" dirty="0"/>
              <a:t>	print(x)</a:t>
            </a:r>
          </a:p>
          <a:p>
            <a:pPr marL="0" indent="0">
              <a:buNone/>
            </a:pPr>
            <a:r>
              <a:rPr lang="en-US" sz="1800" dirty="0"/>
              <a:t>	O/P: fine</a:t>
            </a:r>
          </a:p>
          <a:p>
            <a:r>
              <a:rPr lang="en-US" sz="1800" b="1" dirty="0"/>
              <a:t>Example3: </a:t>
            </a:r>
            <a:r>
              <a:rPr lang="en-US" sz="1800" dirty="0"/>
              <a:t>	String variables can be declared either by using single or double quotes</a:t>
            </a:r>
          </a:p>
          <a:p>
            <a:pPr marL="0" indent="0">
              <a:buNone/>
            </a:pPr>
            <a:r>
              <a:rPr lang="en-US" sz="1800" dirty="0"/>
              <a:t>	x = “fine”</a:t>
            </a:r>
          </a:p>
          <a:p>
            <a:pPr marL="0" indent="0">
              <a:buNone/>
            </a:pPr>
            <a:r>
              <a:rPr lang="en-US" sz="1800" dirty="0"/>
              <a:t>	is the same as </a:t>
            </a:r>
          </a:p>
          <a:p>
            <a:pPr marL="0" indent="0">
              <a:buNone/>
            </a:pPr>
            <a:r>
              <a:rPr lang="en-US" sz="1800" dirty="0"/>
              <a:t>	x= ‘fine’</a:t>
            </a:r>
          </a:p>
          <a:p>
            <a:r>
              <a:rPr lang="en-US" sz="1800" dirty="0"/>
              <a:t>Variable Names: A variable can have a short name (</a:t>
            </a:r>
            <a:r>
              <a:rPr lang="en-US" sz="1800" dirty="0" err="1"/>
              <a:t>x,y</a:t>
            </a:r>
            <a:r>
              <a:rPr lang="en-US" sz="1800" dirty="0"/>
              <a:t>) or a more descriptive name (age, name , </a:t>
            </a:r>
            <a:r>
              <a:rPr lang="en-US" sz="1800" dirty="0" err="1"/>
              <a:t>total_volume</a:t>
            </a:r>
            <a:r>
              <a:rPr lang="en-US" sz="1800" dirty="0"/>
              <a:t>)</a:t>
            </a:r>
          </a:p>
          <a:p>
            <a:r>
              <a:rPr lang="en-US" sz="1800" dirty="0"/>
              <a:t>Rules for Python Variables:</a:t>
            </a:r>
          </a:p>
          <a:p>
            <a:r>
              <a:rPr lang="en-US" sz="1800" dirty="0"/>
              <a:t>A variable must start with a letter or the underscore character</a:t>
            </a:r>
          </a:p>
          <a:p>
            <a:r>
              <a:rPr lang="en-US" sz="1800" dirty="0"/>
              <a:t>It cannot start with number</a:t>
            </a:r>
          </a:p>
          <a:p>
            <a:r>
              <a:rPr lang="en-US" sz="1800" dirty="0"/>
              <a:t>A variable name can only contain alphanumeric characters and underscores ( A-z,0-9, and _)</a:t>
            </a:r>
          </a:p>
          <a:p>
            <a:r>
              <a:rPr lang="en-US" sz="1800" dirty="0"/>
              <a:t>Variable names are case sensitive (</a:t>
            </a:r>
            <a:r>
              <a:rPr lang="en-US" sz="1800" dirty="0" err="1"/>
              <a:t>age,Age,AGE</a:t>
            </a:r>
            <a:r>
              <a:rPr lang="en-US" sz="1800" dirty="0"/>
              <a:t> are three different variables)</a:t>
            </a:r>
          </a:p>
        </p:txBody>
      </p:sp>
    </p:spTree>
    <p:extLst>
      <p:ext uri="{BB962C8B-B14F-4D97-AF65-F5344CB8AC3E}">
        <p14:creationId xmlns:p14="http://schemas.microsoft.com/office/powerpoint/2010/main" val="30605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9CD3-6647-4CA4-A55A-DCDA1C3B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004"/>
          </a:xfrm>
        </p:spPr>
        <p:txBody>
          <a:bodyPr>
            <a:normAutofit/>
          </a:bodyPr>
          <a:lstStyle/>
          <a:p>
            <a:r>
              <a:rPr lang="en-US" sz="1800" b="1" dirty="0"/>
              <a:t>Example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9DBA-3449-4D55-9E41-31691ABF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381833"/>
          </a:xfrm>
        </p:spPr>
        <p:txBody>
          <a:bodyPr>
            <a:normAutofit/>
          </a:bodyPr>
          <a:lstStyle/>
          <a:p>
            <a:r>
              <a:rPr lang="en-US" sz="1800" b="1" dirty="0"/>
              <a:t>Legal Variable Names: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err="1"/>
              <a:t>myvar</a:t>
            </a:r>
            <a:r>
              <a:rPr lang="en-US" sz="1800" dirty="0"/>
              <a:t> = “fine”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err="1"/>
              <a:t>my_var</a:t>
            </a:r>
            <a:r>
              <a:rPr lang="en-US" sz="1800" dirty="0"/>
              <a:t> = “fine”</a:t>
            </a:r>
          </a:p>
          <a:p>
            <a:pPr marL="0" indent="0">
              <a:buNone/>
            </a:pPr>
            <a:r>
              <a:rPr lang="en-US" sz="1800" dirty="0"/>
              <a:t>	_</a:t>
            </a:r>
            <a:r>
              <a:rPr lang="en-US" sz="1800" dirty="0" err="1"/>
              <a:t>my_var</a:t>
            </a:r>
            <a:r>
              <a:rPr lang="en-US" sz="1800" dirty="0"/>
              <a:t> = “fine”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myVar</a:t>
            </a:r>
            <a:r>
              <a:rPr lang="en-US" sz="1800" dirty="0"/>
              <a:t> = “fine”</a:t>
            </a:r>
          </a:p>
          <a:p>
            <a:pPr marL="0" indent="0">
              <a:buNone/>
            </a:pPr>
            <a:r>
              <a:rPr lang="en-US" sz="1800" dirty="0"/>
              <a:t>	MYVAR = “fine”</a:t>
            </a:r>
          </a:p>
          <a:p>
            <a:pPr marL="0" indent="0">
              <a:buNone/>
            </a:pPr>
            <a:r>
              <a:rPr lang="en-US" sz="1800" dirty="0"/>
              <a:t>	myvar2 = “fine”</a:t>
            </a:r>
          </a:p>
          <a:p>
            <a:r>
              <a:rPr lang="en-US" sz="1800" b="1" dirty="0"/>
              <a:t>Illegal Variable Names: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2myvar = “fine”</a:t>
            </a:r>
          </a:p>
          <a:p>
            <a:pPr marL="0" indent="0">
              <a:buNone/>
            </a:pPr>
            <a:r>
              <a:rPr lang="en-US" sz="1800" dirty="0"/>
              <a:t>	my-var = “fine”</a:t>
            </a:r>
          </a:p>
          <a:p>
            <a:pPr marL="0" indent="0">
              <a:buNone/>
            </a:pPr>
            <a:r>
              <a:rPr lang="en-US" sz="1800" dirty="0"/>
              <a:t>	my var = “fine”</a:t>
            </a:r>
          </a:p>
          <a:p>
            <a:r>
              <a:rPr lang="en-US" sz="1800" dirty="0"/>
              <a:t>Remember that variable names are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85710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C9EA-F37D-4484-9CD4-8C6E0837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Example:5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042F-463D-4F65-B949-06E70804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0515600" cy="5495927"/>
          </a:xfrm>
        </p:spPr>
        <p:txBody>
          <a:bodyPr>
            <a:normAutofit/>
          </a:bodyPr>
          <a:lstStyle/>
          <a:p>
            <a:r>
              <a:rPr lang="en-US" sz="1800" dirty="0"/>
              <a:t>Assign value to multiple variables</a:t>
            </a:r>
          </a:p>
          <a:p>
            <a:r>
              <a:rPr lang="en-US" sz="1800" dirty="0"/>
              <a:t>Python allows you to assign values to multiple variables in one line</a:t>
            </a:r>
          </a:p>
          <a:p>
            <a:pPr marL="0" indent="0">
              <a:buNone/>
            </a:pPr>
            <a:r>
              <a:rPr lang="en-US" sz="1800" dirty="0"/>
              <a:t>	x , y , z = “orange”, “banana”, “cherry”</a:t>
            </a:r>
          </a:p>
          <a:p>
            <a:pPr marL="0" indent="0">
              <a:buNone/>
            </a:pPr>
            <a:r>
              <a:rPr lang="en-US" sz="1800" dirty="0"/>
              <a:t>	print(x)</a:t>
            </a:r>
          </a:p>
          <a:p>
            <a:pPr marL="0" indent="0">
              <a:buNone/>
            </a:pPr>
            <a:r>
              <a:rPr lang="en-US" sz="1800" dirty="0"/>
              <a:t>	print(y)	</a:t>
            </a:r>
          </a:p>
          <a:p>
            <a:pPr marL="0" indent="0">
              <a:buNone/>
            </a:pPr>
            <a:r>
              <a:rPr lang="en-US" sz="1800" dirty="0"/>
              <a:t>	print(z)</a:t>
            </a:r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Example 6: </a:t>
            </a:r>
            <a:r>
              <a:rPr lang="en-US" sz="1800" dirty="0"/>
              <a:t>Assign same value to multiple variables</a:t>
            </a:r>
          </a:p>
          <a:p>
            <a:pPr marL="0" indent="0">
              <a:buNone/>
            </a:pPr>
            <a:r>
              <a:rPr lang="en-US" sz="1800" dirty="0"/>
              <a:t>	x = y = z = “orange”</a:t>
            </a:r>
          </a:p>
          <a:p>
            <a:pPr marL="0" indent="0">
              <a:buNone/>
            </a:pPr>
            <a:r>
              <a:rPr lang="en-US" sz="1800" dirty="0"/>
              <a:t>	print(x)</a:t>
            </a:r>
          </a:p>
          <a:p>
            <a:pPr marL="0" indent="0">
              <a:buNone/>
            </a:pPr>
            <a:r>
              <a:rPr lang="en-US" sz="1800" dirty="0"/>
              <a:t>	print(y)</a:t>
            </a:r>
          </a:p>
          <a:p>
            <a:pPr marL="0" indent="0">
              <a:buNone/>
            </a:pPr>
            <a:r>
              <a:rPr lang="en-US" sz="1800" dirty="0"/>
              <a:t>	print(z)</a:t>
            </a:r>
          </a:p>
        </p:txBody>
      </p:sp>
    </p:spTree>
    <p:extLst>
      <p:ext uri="{BB962C8B-B14F-4D97-AF65-F5344CB8AC3E}">
        <p14:creationId xmlns:p14="http://schemas.microsoft.com/office/powerpoint/2010/main" val="90387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3733-C0D8-43D0-B3D6-2ABBC290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257"/>
          </a:xfrm>
        </p:spPr>
        <p:txBody>
          <a:bodyPr>
            <a:normAutofit/>
          </a:bodyPr>
          <a:lstStyle/>
          <a:p>
            <a:r>
              <a:rPr lang="en-US" sz="1800" b="1" dirty="0"/>
              <a:t>Output Variables: The python print statement is often used to output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7AE5-91FA-4BCE-AB91-1610D16C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2"/>
            <a:ext cx="10515600" cy="5684493"/>
          </a:xfrm>
        </p:spPr>
        <p:txBody>
          <a:bodyPr>
            <a:normAutofit/>
          </a:bodyPr>
          <a:lstStyle/>
          <a:p>
            <a:r>
              <a:rPr lang="en-US" sz="1800" dirty="0"/>
              <a:t>To combine both text and variable, python uses the + character:</a:t>
            </a:r>
          </a:p>
          <a:p>
            <a:r>
              <a:rPr lang="en-US" sz="1800" dirty="0"/>
              <a:t>Example 7: </a:t>
            </a:r>
          </a:p>
          <a:p>
            <a:pPr marL="0" indent="0">
              <a:buNone/>
            </a:pPr>
            <a:r>
              <a:rPr lang="en-US" sz="1800" dirty="0"/>
              <a:t>	x = “awesome”</a:t>
            </a:r>
          </a:p>
          <a:p>
            <a:pPr marL="0" indent="0">
              <a:buNone/>
            </a:pPr>
            <a:r>
              <a:rPr lang="en-US" sz="1800" dirty="0"/>
              <a:t>	print(“Python is” + x)</a:t>
            </a:r>
          </a:p>
          <a:p>
            <a:pPr marL="0" indent="0">
              <a:buNone/>
            </a:pPr>
            <a:r>
              <a:rPr lang="en-US" sz="1800" dirty="0"/>
              <a:t>	O/p : Python is awesome</a:t>
            </a:r>
          </a:p>
          <a:p>
            <a:r>
              <a:rPr lang="en-US" sz="1800" dirty="0"/>
              <a:t>You can use the + character to add a variable to another variable:</a:t>
            </a:r>
          </a:p>
          <a:p>
            <a:r>
              <a:rPr lang="en-US" sz="1800" dirty="0"/>
              <a:t>Example 8:</a:t>
            </a:r>
          </a:p>
          <a:p>
            <a:pPr marL="0" indent="0">
              <a:buNone/>
            </a:pPr>
            <a:r>
              <a:rPr lang="en-US" sz="1800" dirty="0"/>
              <a:t>	x = “python is”</a:t>
            </a:r>
          </a:p>
          <a:p>
            <a:pPr marL="0" indent="0">
              <a:buNone/>
            </a:pPr>
            <a:r>
              <a:rPr lang="en-US" sz="1800" dirty="0"/>
              <a:t>	y = “awesome”</a:t>
            </a:r>
          </a:p>
          <a:p>
            <a:pPr marL="0" indent="0">
              <a:buNone/>
            </a:pPr>
            <a:r>
              <a:rPr lang="en-US" sz="1800" dirty="0"/>
              <a:t>	z = x + y</a:t>
            </a:r>
          </a:p>
          <a:p>
            <a:pPr marL="0" indent="0">
              <a:buNone/>
            </a:pPr>
            <a:r>
              <a:rPr lang="en-US" sz="1800" dirty="0"/>
              <a:t>	print(z)</a:t>
            </a:r>
          </a:p>
          <a:p>
            <a:r>
              <a:rPr lang="en-US" sz="1800" dirty="0"/>
              <a:t>Example 9: +character used as a mathematical operator</a:t>
            </a:r>
          </a:p>
          <a:p>
            <a:pPr marL="0" indent="0">
              <a:buNone/>
            </a:pPr>
            <a:r>
              <a:rPr lang="en-US" sz="1800" dirty="0"/>
              <a:t>	x = 10</a:t>
            </a:r>
          </a:p>
          <a:p>
            <a:pPr marL="0" indent="0">
              <a:buNone/>
            </a:pPr>
            <a:r>
              <a:rPr lang="en-US" sz="1800" dirty="0"/>
              <a:t>	y = 20</a:t>
            </a:r>
          </a:p>
          <a:p>
            <a:pPr marL="0" indent="0">
              <a:buNone/>
            </a:pPr>
            <a:r>
              <a:rPr lang="en-US" sz="1800" dirty="0"/>
              <a:t>	print(</a:t>
            </a:r>
            <a:r>
              <a:rPr lang="en-US" sz="1800" dirty="0" err="1"/>
              <a:t>x+y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082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83AB-80DF-4CCA-A41A-9C1095FC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/>
          </a:bodyPr>
          <a:lstStyle/>
          <a:p>
            <a:r>
              <a:rPr lang="en-US" sz="2000" b="1" dirty="0"/>
              <a:t>Global Variables: </a:t>
            </a:r>
            <a:r>
              <a:rPr lang="en-US" sz="2000" dirty="0"/>
              <a:t>Variables that are created outside of a function are known as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FC63-6CF9-41FA-B053-4101E119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6"/>
            <a:ext cx="10515600" cy="5711687"/>
          </a:xfrm>
        </p:spPr>
        <p:txBody>
          <a:bodyPr>
            <a:normAutofit/>
          </a:bodyPr>
          <a:lstStyle/>
          <a:p>
            <a:r>
              <a:rPr lang="en-US" sz="1800" dirty="0"/>
              <a:t>Global variables can be used by everyone both inside of functions and outside.</a:t>
            </a:r>
          </a:p>
          <a:p>
            <a:r>
              <a:rPr lang="en-US" sz="1800" dirty="0"/>
              <a:t>Example 10: Creating a variable outside of a function and use it inside of a function</a:t>
            </a:r>
          </a:p>
          <a:p>
            <a:pPr marL="0" indent="0">
              <a:buNone/>
            </a:pPr>
            <a:r>
              <a:rPr lang="en-US" sz="1800" dirty="0"/>
              <a:t>	x = “awesome”</a:t>
            </a:r>
          </a:p>
          <a:p>
            <a:pPr marL="0" indent="0">
              <a:buNone/>
            </a:pPr>
            <a:r>
              <a:rPr lang="en-US" sz="1800" dirty="0"/>
              <a:t>	def </a:t>
            </a:r>
            <a:r>
              <a:rPr lang="en-US" sz="1800" dirty="0" err="1"/>
              <a:t>myfunc</a:t>
            </a:r>
            <a:r>
              <a:rPr lang="en-US" sz="1800" dirty="0"/>
              <a:t>():</a:t>
            </a:r>
          </a:p>
          <a:p>
            <a:pPr marL="0" indent="0">
              <a:buNone/>
            </a:pPr>
            <a:r>
              <a:rPr lang="en-US" sz="1800" dirty="0"/>
              <a:t>		print(“Python is” +x)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myfunc</a:t>
            </a:r>
            <a:r>
              <a:rPr lang="en-US" sz="1800" dirty="0"/>
              <a:t>()</a:t>
            </a:r>
          </a:p>
          <a:p>
            <a:r>
              <a:rPr lang="en-US" sz="1800" dirty="0"/>
              <a:t>If you create a variable with the same name inside a function, this variable will be local and can only be used inside a function. The global variable with the same name will remain as it was, global  and with the original value.</a:t>
            </a:r>
          </a:p>
          <a:p>
            <a:r>
              <a:rPr lang="en-US" sz="1800" dirty="0"/>
              <a:t>Example 11: Create a variable inside a function, with the same name as global variable.</a:t>
            </a:r>
          </a:p>
          <a:p>
            <a:pPr marL="0" indent="0">
              <a:buNone/>
            </a:pPr>
            <a:r>
              <a:rPr lang="en-US" sz="1800" dirty="0"/>
              <a:t>	x = “awesome”</a:t>
            </a:r>
          </a:p>
          <a:p>
            <a:pPr marL="0" indent="0">
              <a:buNone/>
            </a:pPr>
            <a:r>
              <a:rPr lang="en-US" sz="1800" dirty="0"/>
              <a:t>	def </a:t>
            </a:r>
            <a:r>
              <a:rPr lang="en-US" sz="1800" dirty="0" err="1"/>
              <a:t>myfunc</a:t>
            </a:r>
            <a:r>
              <a:rPr lang="en-US" sz="1800" dirty="0"/>
              <a:t>():</a:t>
            </a:r>
          </a:p>
          <a:p>
            <a:pPr marL="0" indent="0">
              <a:buNone/>
            </a:pPr>
            <a:r>
              <a:rPr lang="en-US" sz="1800" dirty="0"/>
              <a:t>		x = “fantastic”</a:t>
            </a:r>
          </a:p>
          <a:p>
            <a:pPr marL="0" indent="0">
              <a:buNone/>
            </a:pPr>
            <a:r>
              <a:rPr lang="en-US" sz="1800" dirty="0"/>
              <a:t>		print(“Python </a:t>
            </a:r>
            <a:r>
              <a:rPr lang="en-US" sz="1800" dirty="0" err="1"/>
              <a:t>is”+x</a:t>
            </a:r>
            <a:r>
              <a:rPr lang="en-US" sz="1800" dirty="0"/>
              <a:t>) 	# Here it will call from inside the function/ local variable</a:t>
            </a:r>
          </a:p>
          <a:p>
            <a:pPr marL="0" indent="0">
              <a:buNone/>
            </a:pPr>
            <a:r>
              <a:rPr lang="en-US" sz="1800" dirty="0"/>
              <a:t>	my </a:t>
            </a:r>
            <a:r>
              <a:rPr lang="en-US" sz="1800" dirty="0" err="1"/>
              <a:t>func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	print(“Python </a:t>
            </a:r>
            <a:r>
              <a:rPr lang="en-US" sz="1800" dirty="0" err="1"/>
              <a:t>is”+x</a:t>
            </a:r>
            <a:r>
              <a:rPr lang="en-US" sz="1800" dirty="0"/>
              <a:t>)		# Here it will call from Global variable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79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754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Variables: are words that store a value</vt:lpstr>
      <vt:lpstr>Example2:</vt:lpstr>
      <vt:lpstr>Example 4:</vt:lpstr>
      <vt:lpstr>Example:5</vt:lpstr>
      <vt:lpstr>Output Variables: The python print statement is often used to output variables</vt:lpstr>
      <vt:lpstr>Global Variables: Variables that are created outside of a function are known as Global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Variables: are words that store a value</dc:title>
  <dc:creator>DELL</dc:creator>
  <cp:lastModifiedBy>DELL</cp:lastModifiedBy>
  <cp:revision>13</cp:revision>
  <dcterms:created xsi:type="dcterms:W3CDTF">2020-09-16T07:03:16Z</dcterms:created>
  <dcterms:modified xsi:type="dcterms:W3CDTF">2020-09-16T09:14:58Z</dcterms:modified>
</cp:coreProperties>
</file>