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2E6B-EAD9-4A1C-B0BD-B18F63B52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3750E-1F1E-4051-B721-75766B392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F79A9-4AD8-44A5-85DA-11B0CB47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1874-4BDF-489E-9D3A-2302DE0183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E3257-DFA6-4243-8BE4-AB84B3A2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0528D-F445-4BB3-9B09-49E28272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A3D9-3437-4CAC-9F9A-13050693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9FEE-7DFD-4C66-98B5-30443DE5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2B9CA-5371-4191-8FCD-9E6A3F306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EA85-EAB5-454D-817A-9D47DBD0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1874-4BDF-489E-9D3A-2302DE0183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A4E86-25D4-4DB5-A388-CEAD7C6A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3656D-6730-451F-9BB9-FDA0E6E2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A3D9-3437-4CAC-9F9A-13050693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392C6-3206-416E-BBCC-5761B233A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097EF-A537-4910-9DCC-6598817D9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5A57F-6C67-4136-8C1E-C69A66C7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1874-4BDF-489E-9D3A-2302DE0183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65641-6861-44FC-AA9F-FE80EA15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2A4D-88EA-4067-9C92-465FE479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A3D9-3437-4CAC-9F9A-13050693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8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1F6C-0D19-4619-AFA5-266B1114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85CE-14B0-4B67-AB38-5971D9A3F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1763-EEF7-426A-890C-D532E646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1874-4BDF-489E-9D3A-2302DE0183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5E8E-6D0E-4CA7-8B8C-DEBDB7B3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CF4AB-4F8E-43BD-9F8B-B7C89B61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A3D9-3437-4CAC-9F9A-13050693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D45D-7444-476E-B9EF-56B2E426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2ECE7-F86A-4A89-AD34-C25686C6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DEB9-8A5D-4FAF-BEE0-47227FF5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1874-4BDF-489E-9D3A-2302DE0183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4D6D7-8ED2-4916-84BF-52065D3F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EF43-456F-412E-920E-3A4DBA58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A3D9-3437-4CAC-9F9A-13050693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DFC6-7F6F-47C7-B065-4D4DD2CD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DE84-785F-416F-AF7C-219647F0F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F37D2-A9B9-461D-B640-FD9587924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12DC5-FB0F-4BE9-9C0D-0A33CFC4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1874-4BDF-489E-9D3A-2302DE0183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4C0CC-E4CF-45F7-AF4E-C01B7475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79DC1-A1B6-42E4-9F2C-99469D31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A3D9-3437-4CAC-9F9A-13050693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1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75C1-4864-40E4-B7DF-0B81ED07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0BDB1-F338-42B8-8D14-F9AD8EF7D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8477F-9622-4503-8EE6-BF366D120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4238A-7BCB-4796-9DB2-D6449095C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903A6-3D8E-4525-A91F-ECE7D5CF3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A96F9-B2DC-4FE7-B873-15553E3D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1874-4BDF-489E-9D3A-2302DE0183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FF3C8-DDFA-4019-8F88-5BD436E7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16D0A-CD7C-48EE-B5B6-FAAC8143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A3D9-3437-4CAC-9F9A-13050693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58D3-3E44-42FC-BD68-1F63107E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D207C-5BCD-4601-88A1-E52BE60E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1874-4BDF-489E-9D3A-2302DE0183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49A31-5223-4BFF-98AB-2AAF2151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0062C-0BF5-483F-A252-8D6F2F1F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A3D9-3437-4CAC-9F9A-13050693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F4829-0C23-46E7-AC98-577ACA57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1874-4BDF-489E-9D3A-2302DE0183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563BD-A830-4315-976A-E22DBE7A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555EF-CF56-49DD-96B9-0DAFA713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A3D9-3437-4CAC-9F9A-13050693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9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5788-FEAC-48CE-8FDB-D615802C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445B-1479-4C1D-AA0F-9B2E05AE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2659F-6BDF-4978-A3BC-7F3AB169B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F7423-26FE-405F-BB69-86C0E68D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1874-4BDF-489E-9D3A-2302DE0183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3D750-FBD6-4735-89F1-02B3AC46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C20C4-AB50-4ABF-BE8F-0839749D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A3D9-3437-4CAC-9F9A-13050693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9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EEE0-7906-485F-BC90-F0682FDD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F4BA7-0867-49A0-A741-55EBD53EF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0C6D3-196E-4575-8BF1-215C436D1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E0031-1495-4C4C-B1B7-FBCC92F4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1874-4BDF-489E-9D3A-2302DE0183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2DA-98D7-4665-AC31-990804D4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F72A2-4936-4780-8669-5C66E677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A3D9-3437-4CAC-9F9A-13050693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3FF67-7905-4E05-9DBD-6E47C8C0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B58F-478F-4478-B768-AF7A62AC3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5E12-EE56-4FC8-B6CD-04A0BD171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1874-4BDF-489E-9D3A-2302DE0183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667E0-087C-42E4-BAE6-28CA9DF7B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559B8-8684-4448-A9A0-05B02A808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3A3D9-3437-4CAC-9F9A-13050693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3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766C-C370-41C9-AB07-3818E237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6753"/>
          </a:xfrm>
        </p:spPr>
        <p:txBody>
          <a:bodyPr>
            <a:normAutofit/>
          </a:bodyPr>
          <a:lstStyle/>
          <a:p>
            <a:r>
              <a:rPr lang="en-US" sz="1800" b="1" dirty="0"/>
              <a:t>Control Flow – 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92E8-8378-448D-8F97-A2B5F03A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878"/>
            <a:ext cx="10515600" cy="5395085"/>
          </a:xfrm>
        </p:spPr>
        <p:txBody>
          <a:bodyPr>
            <a:normAutofit/>
          </a:bodyPr>
          <a:lstStyle/>
          <a:p>
            <a:r>
              <a:rPr lang="en-US" sz="1800" dirty="0"/>
              <a:t>Python conditions and if statements</a:t>
            </a:r>
          </a:p>
          <a:p>
            <a:r>
              <a:rPr lang="en-US" sz="1800" dirty="0"/>
              <a:t>Python supports the usual logical conditions from mathematics</a:t>
            </a:r>
          </a:p>
          <a:p>
            <a:r>
              <a:rPr lang="en-US" sz="1800" dirty="0"/>
              <a:t>Equals:  a==b</a:t>
            </a:r>
          </a:p>
          <a:p>
            <a:r>
              <a:rPr lang="en-US" sz="1800" dirty="0"/>
              <a:t>Not Equal to:  a != b</a:t>
            </a:r>
          </a:p>
          <a:p>
            <a:r>
              <a:rPr lang="en-US" sz="1800" dirty="0"/>
              <a:t>Less Than: a &lt; b</a:t>
            </a:r>
          </a:p>
          <a:p>
            <a:r>
              <a:rPr lang="en-US" sz="1800" dirty="0"/>
              <a:t>Less than or equal to: a &lt;= b</a:t>
            </a:r>
          </a:p>
          <a:p>
            <a:r>
              <a:rPr lang="en-US" sz="1800" dirty="0"/>
              <a:t>Greater than: a &gt; b</a:t>
            </a:r>
          </a:p>
          <a:p>
            <a:r>
              <a:rPr lang="en-US" sz="1800" dirty="0"/>
              <a:t>Greater than or equal to: a &gt;= b</a:t>
            </a:r>
          </a:p>
          <a:p>
            <a:r>
              <a:rPr lang="en-US" sz="1800" dirty="0"/>
              <a:t>These conditions can be used in many different ways, most commonly in “if statements” and loops</a:t>
            </a:r>
          </a:p>
          <a:p>
            <a:r>
              <a:rPr lang="en-US" sz="1800" dirty="0"/>
              <a:t>Example 1: </a:t>
            </a:r>
          </a:p>
          <a:p>
            <a:pPr marL="0" indent="0">
              <a:buNone/>
            </a:pPr>
            <a:r>
              <a:rPr lang="en-US" sz="1800" dirty="0"/>
              <a:t>	a = 20</a:t>
            </a:r>
          </a:p>
          <a:p>
            <a:pPr marL="0" indent="0">
              <a:buNone/>
            </a:pPr>
            <a:r>
              <a:rPr lang="en-US" sz="1800" dirty="0"/>
              <a:t>	b = 35</a:t>
            </a:r>
          </a:p>
          <a:p>
            <a:pPr marL="0" indent="0">
              <a:buNone/>
            </a:pPr>
            <a:r>
              <a:rPr lang="en-US" sz="1800" dirty="0"/>
              <a:t>	if b&gt;a:</a:t>
            </a:r>
          </a:p>
          <a:p>
            <a:pPr marL="0" indent="0">
              <a:buNone/>
            </a:pPr>
            <a:r>
              <a:rPr lang="en-US" sz="1800" dirty="0"/>
              <a:t>		print(“b is grater than a”)</a:t>
            </a:r>
            <a:endParaRPr lang="en-US" sz="14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695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8066-B323-4BF0-A567-5FD4590D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6753"/>
          </a:xfrm>
        </p:spPr>
        <p:txBody>
          <a:bodyPr>
            <a:normAutofit/>
          </a:bodyPr>
          <a:lstStyle/>
          <a:p>
            <a:r>
              <a:rPr lang="en-US" sz="1800" b="1" dirty="0"/>
              <a:t>Example:2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515C-7EB7-4EAD-89D6-038AD31DA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878"/>
            <a:ext cx="10515600" cy="5395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                           if 2&gt;1:</a:t>
            </a:r>
          </a:p>
          <a:p>
            <a:pPr marL="0" indent="0">
              <a:buNone/>
            </a:pPr>
            <a:r>
              <a:rPr lang="en-US" sz="1600" dirty="0"/>
              <a:t>		print(“2 is greater than one”)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A3A3A"/>
                </a:solidFill>
              </a:rPr>
              <a:t>Example 3:</a:t>
            </a:r>
            <a:endParaRPr lang="en-US" sz="1600" b="1" i="0" dirty="0">
              <a:solidFill>
                <a:srgbClr val="3A3A3A"/>
              </a:solidFill>
              <a:effectLst/>
            </a:endParaRPr>
          </a:p>
          <a:p>
            <a:r>
              <a:rPr lang="en-US" sz="1600" b="0" i="0" dirty="0">
                <a:solidFill>
                  <a:srgbClr val="3A3A3A"/>
                </a:solidFill>
                <a:effectLst/>
              </a:rPr>
              <a:t>Suppose you have written an exam for a total score of 100 and if your score is above or equal to 60 then you will be considered as PASS in the exam.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A3A3A"/>
                </a:solidFill>
              </a:rPr>
              <a:t>	passing_score = 60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A3A3A"/>
                </a:solidFill>
              </a:rPr>
              <a:t>	my_score = 62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A3A3A"/>
                </a:solidFill>
              </a:rPr>
              <a:t>	if (my_score &gt;= passing_score):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A3A3A"/>
                </a:solidFill>
              </a:rPr>
              <a:t>		print(“ congratulation you have passed the exam”)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A3A3A"/>
                </a:solidFill>
              </a:rPr>
              <a:t>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378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A157-1469-457C-8858-405C1F9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811836"/>
          </a:xfrm>
        </p:spPr>
        <p:txBody>
          <a:bodyPr/>
          <a:lstStyle/>
          <a:p>
            <a:r>
              <a:rPr lang="en-US" sz="1800" b="1" dirty="0" err="1"/>
              <a:t>Elif</a:t>
            </a:r>
            <a:r>
              <a:rPr lang="en-US" sz="1800" dirty="0"/>
              <a:t> keyword is pythons way of saying “ if the previous conditions were not true , then try this condition”</a:t>
            </a:r>
          </a:p>
          <a:p>
            <a:pPr marL="0" indent="0">
              <a:buNone/>
            </a:pPr>
            <a:r>
              <a:rPr lang="en-US" sz="1800" b="1" dirty="0"/>
              <a:t>Example 4: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a=22</a:t>
            </a:r>
          </a:p>
          <a:p>
            <a:pPr marL="0" indent="0">
              <a:buNone/>
            </a:pPr>
            <a:r>
              <a:rPr lang="en-US" sz="1800" dirty="0"/>
              <a:t>	b=22</a:t>
            </a:r>
          </a:p>
          <a:p>
            <a:pPr marL="0" indent="0">
              <a:buNone/>
            </a:pPr>
            <a:r>
              <a:rPr lang="en-US" sz="1800" dirty="0"/>
              <a:t>	if a&gt;b:</a:t>
            </a:r>
          </a:p>
          <a:p>
            <a:pPr marL="0" indent="0">
              <a:buNone/>
            </a:pPr>
            <a:r>
              <a:rPr lang="en-US" sz="1800" dirty="0"/>
              <a:t>		print(“a is greater then b”)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elif</a:t>
            </a:r>
            <a:r>
              <a:rPr lang="en-US" sz="1800" dirty="0"/>
              <a:t> a==b:</a:t>
            </a:r>
          </a:p>
          <a:p>
            <a:pPr marL="0" indent="0">
              <a:buNone/>
            </a:pPr>
            <a:r>
              <a:rPr lang="en-US" sz="1800" dirty="0"/>
              <a:t>		print(“a is equal to b”)</a:t>
            </a:r>
          </a:p>
          <a:p>
            <a:pPr marL="0" indent="0">
              <a:buNone/>
            </a:pPr>
            <a:r>
              <a:rPr lang="en-US" sz="1800" b="1" dirty="0"/>
              <a:t>Example 5: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if 2 &gt; 3:</a:t>
            </a:r>
          </a:p>
          <a:p>
            <a:pPr marL="0" indent="0">
              <a:buNone/>
            </a:pPr>
            <a:r>
              <a:rPr lang="en-US" sz="1800" dirty="0"/>
              <a:t>		print(“2 is greater than 3”)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elif</a:t>
            </a:r>
            <a:r>
              <a:rPr lang="en-US" sz="1800" dirty="0"/>
              <a:t>  3 &gt; 2:</a:t>
            </a:r>
          </a:p>
          <a:p>
            <a:pPr marL="0" indent="0">
              <a:buNone/>
            </a:pPr>
            <a:r>
              <a:rPr lang="en-US" sz="1800" dirty="0"/>
              <a:t>		print(“2 is not greater than 3”)</a:t>
            </a: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1758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380D-2916-40B1-AEB9-3816CC7D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0004"/>
          </a:xfrm>
        </p:spPr>
        <p:txBody>
          <a:bodyPr>
            <a:normAutofit/>
          </a:bodyPr>
          <a:lstStyle/>
          <a:p>
            <a:r>
              <a:rPr lang="en-US" sz="1800" b="1" dirty="0"/>
              <a:t>Else condition: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21B24-1B2E-4897-AB38-5698D9D20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130"/>
            <a:ext cx="10515600" cy="592372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else keyword catches which isn’t caught by preceding conditions</a:t>
            </a:r>
          </a:p>
          <a:p>
            <a:r>
              <a:rPr lang="en-US" sz="1800" dirty="0"/>
              <a:t>Example 6: </a:t>
            </a:r>
          </a:p>
          <a:p>
            <a:pPr marL="0" indent="0">
              <a:buNone/>
            </a:pPr>
            <a:r>
              <a:rPr lang="en-US" sz="1800" dirty="0"/>
              <a:t>	a=200</a:t>
            </a:r>
          </a:p>
          <a:p>
            <a:pPr marL="0" indent="0">
              <a:buNone/>
            </a:pPr>
            <a:r>
              <a:rPr lang="en-US" sz="1800" dirty="0"/>
              <a:t>	b=33</a:t>
            </a:r>
          </a:p>
          <a:p>
            <a:pPr marL="0" indent="0">
              <a:buNone/>
            </a:pPr>
            <a:r>
              <a:rPr lang="en-US" sz="1800" dirty="0"/>
              <a:t>	if b&gt;a:</a:t>
            </a:r>
          </a:p>
          <a:p>
            <a:pPr marL="0" indent="0">
              <a:buNone/>
            </a:pPr>
            <a:r>
              <a:rPr lang="en-US" sz="1800" dirty="0"/>
              <a:t>		print(“b is greater than a”)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elif</a:t>
            </a:r>
            <a:r>
              <a:rPr lang="en-US" sz="1800" dirty="0"/>
              <a:t> a==b:</a:t>
            </a:r>
          </a:p>
          <a:p>
            <a:pPr marL="0" indent="0">
              <a:buNone/>
            </a:pPr>
            <a:r>
              <a:rPr lang="en-US" sz="1800" dirty="0"/>
              <a:t>		print(“a is equal to b”)</a:t>
            </a:r>
          </a:p>
          <a:p>
            <a:pPr marL="0" indent="0">
              <a:buNone/>
            </a:pPr>
            <a:r>
              <a:rPr lang="en-US" sz="1800" dirty="0"/>
              <a:t>	else:</a:t>
            </a:r>
          </a:p>
          <a:p>
            <a:pPr marL="0" indent="0">
              <a:buNone/>
            </a:pPr>
            <a:r>
              <a:rPr lang="en-US" sz="1800" dirty="0"/>
              <a:t>		print(“a is greater than b”)</a:t>
            </a:r>
          </a:p>
          <a:p>
            <a:r>
              <a:rPr lang="en-US" sz="1800" dirty="0"/>
              <a:t>Example 7:</a:t>
            </a:r>
          </a:p>
          <a:p>
            <a:pPr marL="0" indent="0">
              <a:buNone/>
            </a:pPr>
            <a:r>
              <a:rPr lang="en-US" sz="1800" dirty="0"/>
              <a:t>	a=10</a:t>
            </a:r>
          </a:p>
          <a:p>
            <a:pPr marL="0" indent="0">
              <a:buNone/>
            </a:pPr>
            <a:r>
              <a:rPr lang="en-US" sz="1800" dirty="0"/>
              <a:t>	b=20</a:t>
            </a:r>
          </a:p>
          <a:p>
            <a:pPr marL="0" indent="0">
              <a:buNone/>
            </a:pPr>
            <a:r>
              <a:rPr lang="en-US" sz="1800" dirty="0"/>
              <a:t>	if a&gt;b:</a:t>
            </a:r>
          </a:p>
          <a:p>
            <a:pPr marL="0" indent="0">
              <a:buNone/>
            </a:pPr>
            <a:r>
              <a:rPr lang="en-US" sz="1800" dirty="0"/>
              <a:t>		print(“a is greater than b”)</a:t>
            </a:r>
          </a:p>
          <a:p>
            <a:pPr marL="0" indent="0">
              <a:buNone/>
            </a:pPr>
            <a:r>
              <a:rPr lang="en-US" sz="1800" dirty="0"/>
              <a:t>	else:</a:t>
            </a:r>
          </a:p>
          <a:p>
            <a:pPr marL="0" indent="0">
              <a:buNone/>
            </a:pPr>
            <a:r>
              <a:rPr lang="en-US" sz="1800" dirty="0"/>
              <a:t>		print(“a is not greater than b”)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300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D40F-2BB2-49CF-9BB1-77A6C9CE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762"/>
          </a:xfrm>
        </p:spPr>
        <p:txBody>
          <a:bodyPr>
            <a:normAutofit/>
          </a:bodyPr>
          <a:lstStyle/>
          <a:p>
            <a:r>
              <a:rPr lang="en-US" sz="1800" b="1" dirty="0"/>
              <a:t>And</a:t>
            </a:r>
            <a:r>
              <a:rPr lang="en-US" sz="1800" dirty="0"/>
              <a:t> /</a:t>
            </a:r>
            <a:r>
              <a:rPr lang="en-US" sz="1800" b="1" dirty="0"/>
              <a:t> Or </a:t>
            </a:r>
            <a:r>
              <a:rPr lang="en-US" sz="1800" dirty="0"/>
              <a:t>Keyword: is a logical operator and used to combine 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2EE5-882F-4EF6-AF6F-B61870236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888"/>
            <a:ext cx="10515600" cy="5342075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Example:8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a = 200</a:t>
            </a:r>
          </a:p>
          <a:p>
            <a:pPr marL="0" indent="0">
              <a:buNone/>
            </a:pPr>
            <a:r>
              <a:rPr lang="en-US" sz="1800" dirty="0"/>
              <a:t>	b = 33</a:t>
            </a:r>
          </a:p>
          <a:p>
            <a:pPr marL="0" indent="0">
              <a:buNone/>
            </a:pPr>
            <a:r>
              <a:rPr lang="en-US" sz="1800" dirty="0"/>
              <a:t>	c = 500</a:t>
            </a:r>
          </a:p>
          <a:p>
            <a:pPr marL="0" indent="0">
              <a:buNone/>
            </a:pPr>
            <a:r>
              <a:rPr lang="en-US" sz="1800" dirty="0"/>
              <a:t>	if a&gt;b and c&gt;a:</a:t>
            </a:r>
          </a:p>
          <a:p>
            <a:pPr marL="0" indent="0">
              <a:buNone/>
            </a:pPr>
            <a:r>
              <a:rPr lang="en-US" sz="1800" dirty="0"/>
              <a:t>		print(“Both conditions are true”)</a:t>
            </a:r>
          </a:p>
          <a:p>
            <a:pPr marL="0" indent="0">
              <a:buNone/>
            </a:pPr>
            <a:r>
              <a:rPr lang="en-US" sz="1800" b="1" dirty="0"/>
              <a:t>Example:9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a = 200</a:t>
            </a:r>
          </a:p>
          <a:p>
            <a:pPr marL="0" indent="0">
              <a:buNone/>
            </a:pPr>
            <a:r>
              <a:rPr lang="en-US" sz="1800" dirty="0"/>
              <a:t>	b = 33</a:t>
            </a:r>
          </a:p>
          <a:p>
            <a:pPr marL="0" indent="0">
              <a:buNone/>
            </a:pPr>
            <a:r>
              <a:rPr lang="en-US" sz="1800" dirty="0"/>
              <a:t>	c = 500</a:t>
            </a:r>
          </a:p>
          <a:p>
            <a:pPr marL="0" indent="0">
              <a:buNone/>
            </a:pPr>
            <a:r>
              <a:rPr lang="en-US" sz="1800" dirty="0"/>
              <a:t>	if a&gt;b or a&gt;c:</a:t>
            </a:r>
          </a:p>
          <a:p>
            <a:pPr marL="0" indent="0">
              <a:buNone/>
            </a:pPr>
            <a:r>
              <a:rPr lang="en-US" sz="1800" dirty="0"/>
              <a:t>		print(“At least one condition is true”)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366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925B-E0D4-4527-B36F-CFC34AC6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014"/>
          </a:xfrm>
        </p:spPr>
        <p:txBody>
          <a:bodyPr>
            <a:normAutofit/>
          </a:bodyPr>
          <a:lstStyle/>
          <a:p>
            <a:r>
              <a:rPr lang="en-US" sz="1800" b="1" dirty="0"/>
              <a:t>Nested if</a:t>
            </a:r>
            <a:r>
              <a:rPr lang="en-US" sz="1800" dirty="0"/>
              <a:t>: You can have if statement inside if statements, this is called nested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04AD-7409-460C-AA91-A43D5212A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8140"/>
            <a:ext cx="10515600" cy="5328823"/>
          </a:xfrm>
        </p:spPr>
        <p:txBody>
          <a:bodyPr>
            <a:normAutofit/>
          </a:bodyPr>
          <a:lstStyle/>
          <a:p>
            <a:r>
              <a:rPr lang="en-US" sz="1800" b="1" dirty="0"/>
              <a:t>Example: 10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x = 41</a:t>
            </a:r>
          </a:p>
          <a:p>
            <a:pPr marL="0" indent="0">
              <a:buNone/>
            </a:pPr>
            <a:r>
              <a:rPr lang="en-US" sz="1800" dirty="0"/>
              <a:t>	if x &gt; 10:</a:t>
            </a:r>
          </a:p>
          <a:p>
            <a:pPr marL="0" indent="0">
              <a:buNone/>
            </a:pPr>
            <a:r>
              <a:rPr lang="en-US" sz="1800" dirty="0"/>
              <a:t>		print(“x is greater than 10”)</a:t>
            </a:r>
          </a:p>
          <a:p>
            <a:pPr marL="0" indent="0">
              <a:buNone/>
            </a:pPr>
            <a:r>
              <a:rPr lang="en-US" sz="1800" dirty="0"/>
              <a:t>		if x&gt;20:</a:t>
            </a:r>
          </a:p>
          <a:p>
            <a:pPr marL="0" indent="0">
              <a:buNone/>
            </a:pPr>
            <a:r>
              <a:rPr lang="en-US" sz="1800" dirty="0"/>
              <a:t>			print(“Also greater than 20”)</a:t>
            </a:r>
          </a:p>
          <a:p>
            <a:pPr marL="0" indent="0">
              <a:buNone/>
            </a:pPr>
            <a:r>
              <a:rPr lang="en-US" sz="1800" dirty="0"/>
              <a:t>		else:</a:t>
            </a:r>
          </a:p>
          <a:p>
            <a:pPr marL="0" indent="0">
              <a:buNone/>
            </a:pPr>
            <a:r>
              <a:rPr lang="en-US" sz="1800" dirty="0"/>
              <a:t>			print(“not above 20”)</a:t>
            </a:r>
          </a:p>
        </p:txBody>
      </p:sp>
    </p:spTree>
    <p:extLst>
      <p:ext uri="{BB962C8B-B14F-4D97-AF65-F5344CB8AC3E}">
        <p14:creationId xmlns:p14="http://schemas.microsoft.com/office/powerpoint/2010/main" val="301004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560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Control Flow – Conditional Statements</vt:lpstr>
      <vt:lpstr>Example:2</vt:lpstr>
      <vt:lpstr>PowerPoint Presentation</vt:lpstr>
      <vt:lpstr>Else condition:</vt:lpstr>
      <vt:lpstr>And / Or Keyword: is a logical operator and used to combine conditional statements</vt:lpstr>
      <vt:lpstr>Nested if: You can have if statement inside if statements, this is called nested if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– Conditional Statements</dc:title>
  <dc:creator>DELL</dc:creator>
  <cp:lastModifiedBy>DELL</cp:lastModifiedBy>
  <cp:revision>10</cp:revision>
  <dcterms:created xsi:type="dcterms:W3CDTF">2020-09-16T10:06:17Z</dcterms:created>
  <dcterms:modified xsi:type="dcterms:W3CDTF">2020-09-16T13:55:58Z</dcterms:modified>
</cp:coreProperties>
</file>