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 SemiBold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0CE24-3067-45F8-AFC5-ED77F72D83C1}">
  <a:tblStyle styleId="{6AD0CE24-3067-45F8-AFC5-ED77F72D8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42" Type="http://schemas.openxmlformats.org/officeDocument/2006/relationships/font" Target="fonts/Nunito-regular.fntdata"/><Relationship Id="rId41" Type="http://schemas.openxmlformats.org/officeDocument/2006/relationships/font" Target="fonts/AmaticSC-bold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NunitoSemiBold-bold.fntdata"/><Relationship Id="rId36" Type="http://schemas.openxmlformats.org/officeDocument/2006/relationships/font" Target="fonts/NunitoSemiBold-regular.fntdata"/><Relationship Id="rId39" Type="http://schemas.openxmlformats.org/officeDocument/2006/relationships/font" Target="fonts/NunitoSemiBold-boldItalic.fntdata"/><Relationship Id="rId38" Type="http://schemas.openxmlformats.org/officeDocument/2006/relationships/font" Target="fonts/Nunito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991dd81d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3991dd81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nuni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4294967295" type="title"/>
          </p:nvPr>
        </p:nvSpPr>
        <p:spPr>
          <a:xfrm>
            <a:off x="855300" y="2095050"/>
            <a:ext cx="4556100" cy="9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Use big image.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26"/>
          <p:cNvCxnSpPr>
            <a:stCxn id="279" idx="2"/>
            <a:endCxn id="280" idx="0"/>
          </p:cNvCxnSpPr>
          <p:nvPr/>
        </p:nvCxnSpPr>
        <p:spPr>
          <a:xfrm flipH="1" rot="-5400000">
            <a:off x="4995875" y="13274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>
            <a:stCxn id="282" idx="2"/>
            <a:endCxn id="283" idx="0"/>
          </p:cNvCxnSpPr>
          <p:nvPr/>
        </p:nvCxnSpPr>
        <p:spPr>
          <a:xfrm flipH="1" rot="-5400000">
            <a:off x="26948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4" name="Google Shape;284;p26"/>
          <p:cNvCxnSpPr>
            <a:stCxn id="285" idx="0"/>
            <a:endCxn id="282" idx="2"/>
          </p:cNvCxnSpPr>
          <p:nvPr/>
        </p:nvCxnSpPr>
        <p:spPr>
          <a:xfrm rot="-5400000">
            <a:off x="18496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6" name="Google Shape;286;p26"/>
          <p:cNvCxnSpPr>
            <a:stCxn id="280" idx="2"/>
            <a:endCxn id="287" idx="0"/>
          </p:cNvCxnSpPr>
          <p:nvPr/>
        </p:nvCxnSpPr>
        <p:spPr>
          <a:xfrm flipH="1" rot="-5400000">
            <a:off x="62354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8" name="Google Shape;288;p26"/>
          <p:cNvCxnSpPr>
            <a:stCxn id="289" idx="0"/>
            <a:endCxn id="280" idx="2"/>
          </p:cNvCxnSpPr>
          <p:nvPr/>
        </p:nvCxnSpPr>
        <p:spPr>
          <a:xfrm rot="-5400000">
            <a:off x="53902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0" name="Google Shape;290;p26"/>
          <p:cNvCxnSpPr>
            <a:stCxn id="282" idx="0"/>
            <a:endCxn id="279" idx="2"/>
          </p:cNvCxnSpPr>
          <p:nvPr/>
        </p:nvCxnSpPr>
        <p:spPr>
          <a:xfrm rot="-5400000">
            <a:off x="3225575" y="13273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9" name="Google Shape;279;p26"/>
          <p:cNvSpPr txBox="1"/>
          <p:nvPr/>
        </p:nvSpPr>
        <p:spPr>
          <a:xfrm>
            <a:off x="3628925" y="13409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8586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3992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88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{6AD0CE24-3067-45F8-AFC5-ED77F72D83C1}</a:tableStyleId>
              </a:tblPr>
              <a:tblGrid>
                <a:gridCol w="1606575"/>
                <a:gridCol w="1606575"/>
                <a:gridCol w="1606575"/>
                <a:gridCol w="1606575"/>
              </a:tblGrid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802993" y="762650"/>
            <a:ext cx="7595235" cy="361820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4294967295" type="title"/>
          </p:nvPr>
        </p:nvSpPr>
        <p:spPr>
          <a:xfrm>
            <a:off x="1358850" y="6074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306" name="Google Shape;306;p28"/>
          <p:cNvSpPr/>
          <p:nvPr/>
        </p:nvSpPr>
        <p:spPr>
          <a:xfrm>
            <a:off x="2189825" y="1581050"/>
            <a:ext cx="66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office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 txBox="1"/>
          <p:nvPr>
            <p:ph idx="4294967295" type="body"/>
          </p:nvPr>
        </p:nvSpPr>
        <p:spPr>
          <a:xfrm>
            <a:off x="457200" y="4477175"/>
            <a:ext cx="8057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09" name="Google Shape;309;p28"/>
          <p:cNvSpPr/>
          <p:nvPr/>
        </p:nvSpPr>
        <p:spPr>
          <a:xfrm>
            <a:off x="1299193" y="18841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52843" y="33633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3878618" y="168849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54193" y="36909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488368" y="21904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088118" y="37227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4294967295" type="ctrTitle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subTitle"/>
          </p:nvPr>
        </p:nvSpPr>
        <p:spPr>
          <a:xfrm>
            <a:off x="855300" y="3141002"/>
            <a:ext cx="7433400" cy="3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Whoa! That’s a big number, aren’t you proud?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89,526,124$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27" name="Google Shape;327;p30"/>
          <p:cNvSpPr txBox="1"/>
          <p:nvPr>
            <p:ph idx="4294967295" type="subTitle"/>
          </p:nvPr>
        </p:nvSpPr>
        <p:spPr>
          <a:xfrm>
            <a:off x="855300" y="143559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28" name="Google Shape;328;p30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100%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329" name="Google Shape;329;p30"/>
          <p:cNvSpPr txBox="1"/>
          <p:nvPr>
            <p:ph idx="4294967295" type="subTitle"/>
          </p:nvPr>
        </p:nvSpPr>
        <p:spPr>
          <a:xfrm>
            <a:off x="855300" y="406448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30" name="Google Shape;330;p30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31" name="Google Shape;331;p30"/>
          <p:cNvSpPr txBox="1"/>
          <p:nvPr>
            <p:ph idx="4294967295" type="subTitle"/>
          </p:nvPr>
        </p:nvSpPr>
        <p:spPr>
          <a:xfrm>
            <a:off x="855300" y="2750042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4" name="Google Shape;354;p32"/>
          <p:cNvSpPr txBox="1"/>
          <p:nvPr>
            <p:ph idx="1" type="body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Google Shape;355;p32"/>
          <p:cNvSpPr txBox="1"/>
          <p:nvPr>
            <p:ph idx="2" type="body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Google Shape;356;p32"/>
          <p:cNvSpPr txBox="1"/>
          <p:nvPr>
            <p:ph idx="3" type="body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1188175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0" name="Google Shape;360;p32"/>
          <p:cNvSpPr txBox="1"/>
          <p:nvPr>
            <p:ph idx="2" type="body"/>
          </p:nvPr>
        </p:nvSpPr>
        <p:spPr>
          <a:xfrm>
            <a:off x="3400388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5612600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3" title="Chart"/>
          <p:cNvPicPr preferRelativeResize="0"/>
          <p:nvPr/>
        </p:nvPicPr>
        <p:blipFill rotWithShape="1">
          <a:blip r:embed="rId3">
            <a:alphaModFix/>
          </a:blip>
          <a:srcRect b="0" l="239" r="0" t="0"/>
          <a:stretch/>
        </p:blipFill>
        <p:spPr>
          <a:xfrm>
            <a:off x="837200" y="732400"/>
            <a:ext cx="5827450" cy="33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4611870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91" name="Google Shape;191;p16"/>
          <p:cNvSpPr txBox="1"/>
          <p:nvPr>
            <p:ph idx="2" type="body"/>
          </p:nvPr>
        </p:nvSpPr>
        <p:spPr>
          <a:xfrm>
            <a:off x="1188175" y="3816375"/>
            <a:ext cx="6426300" cy="5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More info on how to use this template at </a:t>
            </a:r>
            <a:r>
              <a:rPr b="1" lang="en" sz="11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This template is free to use under </a:t>
            </a:r>
            <a:r>
              <a:rPr lang="en" sz="11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5205994" y="698239"/>
            <a:ext cx="1806363" cy="3746754"/>
            <a:chOff x="2547150" y="238125"/>
            <a:chExt cx="2525675" cy="5238750"/>
          </a:xfrm>
        </p:grpSpPr>
        <p:sp>
          <p:nvSpPr>
            <p:cNvPr id="377" name="Google Shape;377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1" name="Google Shape;381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45603" y="1024266"/>
            <a:ext cx="1726354" cy="3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5014230" y="703927"/>
            <a:ext cx="2428140" cy="3746754"/>
            <a:chOff x="2112475" y="238125"/>
            <a:chExt cx="3395050" cy="5238750"/>
          </a:xfrm>
        </p:grpSpPr>
        <p:sp>
          <p:nvSpPr>
            <p:cNvPr id="388" name="Google Shape;388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95" y="1035523"/>
            <a:ext cx="2304987" cy="307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00" name="Google Shape;400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6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idx="4294967295" type="ctrTitle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11" name="Google Shape;411;p37"/>
          <p:cNvSpPr txBox="1"/>
          <p:nvPr>
            <p:ph idx="4294967295" type="body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412" name="Google Shape;412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20" name="Google Shape;420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8"/>
          <p:cNvSpPr/>
          <p:nvPr/>
        </p:nvSpPr>
        <p:spPr>
          <a:xfrm rot="487996">
            <a:off x="7585847" y="3752116"/>
            <a:ext cx="990929" cy="876180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1188175" y="1506350"/>
            <a:ext cx="6426300" cy="21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Body copy: Nunito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https://www.fontsquirrel.com/fonts/nunito</a:t>
            </a:r>
            <a:br>
              <a:rPr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1188175" y="3799775"/>
            <a:ext cx="6121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7819336" y="37997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741505" y="1600962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2162877" y="1518944"/>
            <a:ext cx="789366" cy="999465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7531761" y="1608474"/>
            <a:ext cx="729284" cy="820406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3436016" y="1446049"/>
            <a:ext cx="707521" cy="1145255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627311" y="1528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6131386" y="1613495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588744" y="2987028"/>
            <a:ext cx="1308033" cy="1164157"/>
          </a:xfrm>
          <a:custGeom>
            <a:rect b="b" l="l" r="r" t="t"/>
            <a:pathLst>
              <a:path extrusionOk="0" h="551733" w="619921">
                <a:moveTo>
                  <a:pt x="187343" y="288424"/>
                </a:moveTo>
                <a:lnTo>
                  <a:pt x="139964" y="281474"/>
                </a:lnTo>
                <a:cubicBezTo>
                  <a:pt x="134614" y="280531"/>
                  <a:pt x="130405" y="285420"/>
                  <a:pt x="130142" y="290244"/>
                </a:cubicBezTo>
                <a:cubicBezTo>
                  <a:pt x="129594" y="293833"/>
                  <a:pt x="132049" y="297194"/>
                  <a:pt x="135645" y="297748"/>
                </a:cubicBezTo>
                <a:cubicBezTo>
                  <a:pt x="135820" y="297775"/>
                  <a:pt x="135996" y="297794"/>
                  <a:pt x="136171" y="297808"/>
                </a:cubicBezTo>
                <a:lnTo>
                  <a:pt x="183550" y="304758"/>
                </a:lnTo>
                <a:cubicBezTo>
                  <a:pt x="188878" y="305678"/>
                  <a:pt x="193087" y="300811"/>
                  <a:pt x="193350" y="295988"/>
                </a:cubicBezTo>
                <a:cubicBezTo>
                  <a:pt x="193898" y="292399"/>
                  <a:pt x="191443" y="289038"/>
                  <a:pt x="187847" y="288483"/>
                </a:cubicBezTo>
                <a:cubicBezTo>
                  <a:pt x="187694" y="288457"/>
                  <a:pt x="187518" y="288437"/>
                  <a:pt x="187343" y="288424"/>
                </a:cubicBezTo>
                <a:close/>
                <a:moveTo>
                  <a:pt x="63666" y="221401"/>
                </a:moveTo>
                <a:cubicBezTo>
                  <a:pt x="65135" y="226202"/>
                  <a:pt x="70682" y="228921"/>
                  <a:pt x="75045" y="225172"/>
                </a:cubicBezTo>
                <a:cubicBezTo>
                  <a:pt x="104490" y="202830"/>
                  <a:pt x="138846" y="189062"/>
                  <a:pt x="171777" y="173671"/>
                </a:cubicBezTo>
                <a:lnTo>
                  <a:pt x="274822" y="125546"/>
                </a:lnTo>
                <a:cubicBezTo>
                  <a:pt x="282123" y="122477"/>
                  <a:pt x="282057" y="109827"/>
                  <a:pt x="274055" y="109081"/>
                </a:cubicBezTo>
                <a:cubicBezTo>
                  <a:pt x="272849" y="109112"/>
                  <a:pt x="271665" y="109403"/>
                  <a:pt x="270590" y="109936"/>
                </a:cubicBezTo>
                <a:lnTo>
                  <a:pt x="162174" y="160582"/>
                </a:lnTo>
                <a:cubicBezTo>
                  <a:pt x="129681" y="175776"/>
                  <a:pt x="95655" y="189698"/>
                  <a:pt x="66780" y="211600"/>
                </a:cubicBezTo>
                <a:cubicBezTo>
                  <a:pt x="63623" y="213775"/>
                  <a:pt x="62329" y="217790"/>
                  <a:pt x="63601" y="221401"/>
                </a:cubicBezTo>
                <a:close/>
                <a:moveTo>
                  <a:pt x="50841" y="184940"/>
                </a:moveTo>
                <a:cubicBezTo>
                  <a:pt x="52441" y="184914"/>
                  <a:pt x="53998" y="184451"/>
                  <a:pt x="55357" y="183603"/>
                </a:cubicBezTo>
                <a:cubicBezTo>
                  <a:pt x="81338" y="168255"/>
                  <a:pt x="108217" y="154070"/>
                  <a:pt x="135228" y="141420"/>
                </a:cubicBezTo>
                <a:cubicBezTo>
                  <a:pt x="139328" y="139462"/>
                  <a:pt x="141477" y="134860"/>
                  <a:pt x="140315" y="130458"/>
                </a:cubicBezTo>
                <a:cubicBezTo>
                  <a:pt x="139986" y="127046"/>
                  <a:pt x="136938" y="124553"/>
                  <a:pt x="133540" y="124886"/>
                </a:cubicBezTo>
                <a:cubicBezTo>
                  <a:pt x="132641" y="124974"/>
                  <a:pt x="131786" y="125250"/>
                  <a:pt x="131019" y="125700"/>
                </a:cubicBezTo>
                <a:cubicBezTo>
                  <a:pt x="102144" y="139227"/>
                  <a:pt x="73752" y="154202"/>
                  <a:pt x="46631" y="170229"/>
                </a:cubicBezTo>
                <a:cubicBezTo>
                  <a:pt x="38694" y="175184"/>
                  <a:pt x="43869" y="184830"/>
                  <a:pt x="50775" y="184940"/>
                </a:cubicBezTo>
                <a:close/>
                <a:moveTo>
                  <a:pt x="398433" y="384629"/>
                </a:moveTo>
                <a:cubicBezTo>
                  <a:pt x="375982" y="369852"/>
                  <a:pt x="352654" y="356467"/>
                  <a:pt x="328559" y="344551"/>
                </a:cubicBezTo>
                <a:cubicBezTo>
                  <a:pt x="327506" y="344020"/>
                  <a:pt x="326344" y="343735"/>
                  <a:pt x="325161" y="343718"/>
                </a:cubicBezTo>
                <a:cubicBezTo>
                  <a:pt x="318123" y="343718"/>
                  <a:pt x="312554" y="355316"/>
                  <a:pt x="320995" y="359701"/>
                </a:cubicBezTo>
                <a:cubicBezTo>
                  <a:pt x="343665" y="370808"/>
                  <a:pt x="365634" y="383307"/>
                  <a:pt x="386769" y="397126"/>
                </a:cubicBezTo>
                <a:cubicBezTo>
                  <a:pt x="393960" y="402563"/>
                  <a:pt x="407202" y="390943"/>
                  <a:pt x="398367" y="384629"/>
                </a:cubicBezTo>
                <a:close/>
                <a:moveTo>
                  <a:pt x="422001" y="401050"/>
                </a:moveTo>
                <a:cubicBezTo>
                  <a:pt x="417441" y="400483"/>
                  <a:pt x="413210" y="403442"/>
                  <a:pt x="412157" y="407913"/>
                </a:cubicBezTo>
                <a:cubicBezTo>
                  <a:pt x="411631" y="412298"/>
                  <a:pt x="413254" y="416310"/>
                  <a:pt x="418252" y="417340"/>
                </a:cubicBezTo>
                <a:cubicBezTo>
                  <a:pt x="419612" y="417292"/>
                  <a:pt x="420927" y="417658"/>
                  <a:pt x="422067" y="418393"/>
                </a:cubicBezTo>
                <a:cubicBezTo>
                  <a:pt x="422703" y="418658"/>
                  <a:pt x="423339" y="418974"/>
                  <a:pt x="423931" y="419335"/>
                </a:cubicBezTo>
                <a:cubicBezTo>
                  <a:pt x="427263" y="422778"/>
                  <a:pt x="433644" y="423084"/>
                  <a:pt x="436647" y="419138"/>
                </a:cubicBezTo>
                <a:cubicBezTo>
                  <a:pt x="439322" y="415806"/>
                  <a:pt x="439979" y="410368"/>
                  <a:pt x="436384" y="407518"/>
                </a:cubicBezTo>
                <a:cubicBezTo>
                  <a:pt x="432240" y="404098"/>
                  <a:pt x="427241" y="401862"/>
                  <a:pt x="421936" y="401050"/>
                </a:cubicBezTo>
                <a:close/>
                <a:moveTo>
                  <a:pt x="618643" y="3668"/>
                </a:moveTo>
                <a:cubicBezTo>
                  <a:pt x="616757" y="241"/>
                  <a:pt x="612460" y="-1007"/>
                  <a:pt x="609018" y="879"/>
                </a:cubicBezTo>
                <a:cubicBezTo>
                  <a:pt x="608623" y="1094"/>
                  <a:pt x="608272" y="1344"/>
                  <a:pt x="607922" y="1629"/>
                </a:cubicBezTo>
                <a:cubicBezTo>
                  <a:pt x="605028" y="3668"/>
                  <a:pt x="601783" y="5838"/>
                  <a:pt x="598823" y="7833"/>
                </a:cubicBezTo>
                <a:cubicBezTo>
                  <a:pt x="598275" y="8173"/>
                  <a:pt x="597617" y="8298"/>
                  <a:pt x="596981" y="8184"/>
                </a:cubicBezTo>
                <a:cubicBezTo>
                  <a:pt x="595293" y="8241"/>
                  <a:pt x="593671" y="8849"/>
                  <a:pt x="592377" y="9916"/>
                </a:cubicBezTo>
                <a:cubicBezTo>
                  <a:pt x="586480" y="14411"/>
                  <a:pt x="579464" y="19848"/>
                  <a:pt x="573544" y="24365"/>
                </a:cubicBezTo>
                <a:cubicBezTo>
                  <a:pt x="418340" y="121096"/>
                  <a:pt x="236344" y="164572"/>
                  <a:pt x="80614" y="257466"/>
                </a:cubicBezTo>
                <a:cubicBezTo>
                  <a:pt x="57177" y="271235"/>
                  <a:pt x="32928" y="285464"/>
                  <a:pt x="5588" y="292392"/>
                </a:cubicBezTo>
                <a:cubicBezTo>
                  <a:pt x="2694" y="292914"/>
                  <a:pt x="480" y="295234"/>
                  <a:pt x="85" y="298136"/>
                </a:cubicBezTo>
                <a:cubicBezTo>
                  <a:pt x="-682" y="303530"/>
                  <a:pt x="3856" y="308024"/>
                  <a:pt x="8636" y="309581"/>
                </a:cubicBezTo>
                <a:cubicBezTo>
                  <a:pt x="71362" y="324577"/>
                  <a:pt x="135798" y="336987"/>
                  <a:pt x="199906" y="346392"/>
                </a:cubicBezTo>
                <a:cubicBezTo>
                  <a:pt x="200980" y="346557"/>
                  <a:pt x="201791" y="347491"/>
                  <a:pt x="201769" y="348585"/>
                </a:cubicBezTo>
                <a:lnTo>
                  <a:pt x="201068" y="538561"/>
                </a:lnTo>
                <a:cubicBezTo>
                  <a:pt x="200695" y="541622"/>
                  <a:pt x="202712" y="544463"/>
                  <a:pt x="205716" y="545139"/>
                </a:cubicBezTo>
                <a:cubicBezTo>
                  <a:pt x="206330" y="545288"/>
                  <a:pt x="206856" y="545695"/>
                  <a:pt x="207141" y="546257"/>
                </a:cubicBezTo>
                <a:cubicBezTo>
                  <a:pt x="208544" y="548697"/>
                  <a:pt x="210956" y="550396"/>
                  <a:pt x="213718" y="550905"/>
                </a:cubicBezTo>
                <a:cubicBezTo>
                  <a:pt x="216897" y="552582"/>
                  <a:pt x="220844" y="551646"/>
                  <a:pt x="222926" y="548712"/>
                </a:cubicBezTo>
                <a:cubicBezTo>
                  <a:pt x="260045" y="503835"/>
                  <a:pt x="299465" y="460922"/>
                  <a:pt x="341034" y="420147"/>
                </a:cubicBezTo>
                <a:cubicBezTo>
                  <a:pt x="341757" y="419445"/>
                  <a:pt x="342854" y="419318"/>
                  <a:pt x="343709" y="419840"/>
                </a:cubicBezTo>
                <a:cubicBezTo>
                  <a:pt x="374534" y="438519"/>
                  <a:pt x="397271" y="452726"/>
                  <a:pt x="427570" y="479167"/>
                </a:cubicBezTo>
                <a:cubicBezTo>
                  <a:pt x="443838" y="493024"/>
                  <a:pt x="464842" y="497036"/>
                  <a:pt x="481286" y="510629"/>
                </a:cubicBezTo>
                <a:cubicBezTo>
                  <a:pt x="485078" y="516110"/>
                  <a:pt x="495163" y="516834"/>
                  <a:pt x="496633" y="508108"/>
                </a:cubicBezTo>
                <a:cubicBezTo>
                  <a:pt x="520991" y="341084"/>
                  <a:pt x="561836" y="176881"/>
                  <a:pt x="618533" y="17897"/>
                </a:cubicBezTo>
                <a:cubicBezTo>
                  <a:pt x="619103" y="16384"/>
                  <a:pt x="619235" y="14748"/>
                  <a:pt x="618950" y="13161"/>
                </a:cubicBezTo>
                <a:cubicBezTo>
                  <a:pt x="618862" y="12707"/>
                  <a:pt x="618928" y="12240"/>
                  <a:pt x="619125" y="11824"/>
                </a:cubicBezTo>
                <a:cubicBezTo>
                  <a:pt x="620353" y="9191"/>
                  <a:pt x="620155" y="6112"/>
                  <a:pt x="618577" y="3668"/>
                </a:cubicBezTo>
                <a:close/>
                <a:moveTo>
                  <a:pt x="202822" y="326266"/>
                </a:moveTo>
                <a:cubicBezTo>
                  <a:pt x="201528" y="327165"/>
                  <a:pt x="200870" y="329752"/>
                  <a:pt x="198853" y="329401"/>
                </a:cubicBezTo>
                <a:cubicBezTo>
                  <a:pt x="146804" y="321640"/>
                  <a:pt x="94405" y="311861"/>
                  <a:pt x="43189" y="300395"/>
                </a:cubicBezTo>
                <a:cubicBezTo>
                  <a:pt x="42005" y="300134"/>
                  <a:pt x="41260" y="298963"/>
                  <a:pt x="41523" y="297779"/>
                </a:cubicBezTo>
                <a:cubicBezTo>
                  <a:pt x="41676" y="297102"/>
                  <a:pt x="42137" y="296534"/>
                  <a:pt x="42773" y="296251"/>
                </a:cubicBezTo>
                <a:cubicBezTo>
                  <a:pt x="60356" y="287922"/>
                  <a:pt x="77457" y="278619"/>
                  <a:pt x="94010" y="268385"/>
                </a:cubicBezTo>
                <a:cubicBezTo>
                  <a:pt x="206615" y="200792"/>
                  <a:pt x="351777" y="154377"/>
                  <a:pt x="474577" y="96453"/>
                </a:cubicBezTo>
                <a:cubicBezTo>
                  <a:pt x="475782" y="96459"/>
                  <a:pt x="476769" y="97446"/>
                  <a:pt x="476747" y="98658"/>
                </a:cubicBezTo>
                <a:cubicBezTo>
                  <a:pt x="476747" y="99318"/>
                  <a:pt x="476440" y="99941"/>
                  <a:pt x="475936" y="100355"/>
                </a:cubicBezTo>
                <a:cubicBezTo>
                  <a:pt x="382954" y="173824"/>
                  <a:pt x="291090" y="249837"/>
                  <a:pt x="202822" y="326266"/>
                </a:cubicBezTo>
                <a:close/>
                <a:moveTo>
                  <a:pt x="221677" y="502627"/>
                </a:moveTo>
                <a:cubicBezTo>
                  <a:pt x="221238" y="503754"/>
                  <a:pt x="219967" y="504304"/>
                  <a:pt x="218827" y="503859"/>
                </a:cubicBezTo>
                <a:cubicBezTo>
                  <a:pt x="217993" y="503528"/>
                  <a:pt x="217445" y="502717"/>
                  <a:pt x="217445" y="501816"/>
                </a:cubicBezTo>
                <a:lnTo>
                  <a:pt x="218059" y="338280"/>
                </a:lnTo>
                <a:cubicBezTo>
                  <a:pt x="218059" y="336767"/>
                  <a:pt x="216919" y="334794"/>
                  <a:pt x="218388" y="333589"/>
                </a:cubicBezTo>
                <a:cubicBezTo>
                  <a:pt x="322573" y="243698"/>
                  <a:pt x="430903" y="154903"/>
                  <a:pt x="540372" y="69902"/>
                </a:cubicBezTo>
                <a:cubicBezTo>
                  <a:pt x="541293" y="69189"/>
                  <a:pt x="542608" y="69323"/>
                  <a:pt x="543376" y="70209"/>
                </a:cubicBezTo>
                <a:cubicBezTo>
                  <a:pt x="544143" y="71097"/>
                  <a:pt x="544077" y="72430"/>
                  <a:pt x="543222" y="73234"/>
                </a:cubicBezTo>
                <a:cubicBezTo>
                  <a:pt x="521298" y="93734"/>
                  <a:pt x="407991" y="200704"/>
                  <a:pt x="388347" y="218331"/>
                </a:cubicBezTo>
                <a:cubicBezTo>
                  <a:pt x="343753" y="259220"/>
                  <a:pt x="297624" y="301491"/>
                  <a:pt x="265877" y="353496"/>
                </a:cubicBezTo>
                <a:cubicBezTo>
                  <a:pt x="263487" y="357223"/>
                  <a:pt x="264912" y="360556"/>
                  <a:pt x="267148" y="363537"/>
                </a:cubicBezTo>
                <a:cubicBezTo>
                  <a:pt x="267653" y="364097"/>
                  <a:pt x="267828" y="364875"/>
                  <a:pt x="267631" y="365598"/>
                </a:cubicBezTo>
                <a:cubicBezTo>
                  <a:pt x="254564" y="411596"/>
                  <a:pt x="239107" y="457681"/>
                  <a:pt x="221677" y="502627"/>
                </a:cubicBezTo>
                <a:close/>
                <a:moveTo>
                  <a:pt x="326608" y="412298"/>
                </a:moveTo>
                <a:cubicBezTo>
                  <a:pt x="297492" y="439923"/>
                  <a:pt x="270678" y="471494"/>
                  <a:pt x="242944" y="499755"/>
                </a:cubicBezTo>
                <a:cubicBezTo>
                  <a:pt x="241738" y="499746"/>
                  <a:pt x="240751" y="498759"/>
                  <a:pt x="240773" y="497547"/>
                </a:cubicBezTo>
                <a:cubicBezTo>
                  <a:pt x="240773" y="497290"/>
                  <a:pt x="240817" y="497036"/>
                  <a:pt x="240905" y="496795"/>
                </a:cubicBezTo>
                <a:cubicBezTo>
                  <a:pt x="255506" y="458230"/>
                  <a:pt x="268727" y="418787"/>
                  <a:pt x="280193" y="379586"/>
                </a:cubicBezTo>
                <a:cubicBezTo>
                  <a:pt x="280522" y="378424"/>
                  <a:pt x="281750" y="377753"/>
                  <a:pt x="282912" y="378091"/>
                </a:cubicBezTo>
                <a:cubicBezTo>
                  <a:pt x="283197" y="378176"/>
                  <a:pt x="283460" y="378319"/>
                  <a:pt x="283701" y="378512"/>
                </a:cubicBezTo>
                <a:cubicBezTo>
                  <a:pt x="297229" y="389525"/>
                  <a:pt x="311436" y="399667"/>
                  <a:pt x="326235" y="408877"/>
                </a:cubicBezTo>
                <a:cubicBezTo>
                  <a:pt x="327266" y="409513"/>
                  <a:pt x="327594" y="410864"/>
                  <a:pt x="326958" y="411894"/>
                </a:cubicBezTo>
                <a:cubicBezTo>
                  <a:pt x="326849" y="412050"/>
                  <a:pt x="326739" y="412192"/>
                  <a:pt x="326608" y="412320"/>
                </a:cubicBezTo>
                <a:close/>
                <a:moveTo>
                  <a:pt x="587795" y="58545"/>
                </a:moveTo>
                <a:cubicBezTo>
                  <a:pt x="539561" y="198994"/>
                  <a:pt x="506959" y="345384"/>
                  <a:pt x="482228" y="489713"/>
                </a:cubicBezTo>
                <a:cubicBezTo>
                  <a:pt x="481592" y="490040"/>
                  <a:pt x="480847" y="490040"/>
                  <a:pt x="480211" y="489713"/>
                </a:cubicBezTo>
                <a:cubicBezTo>
                  <a:pt x="475979" y="487521"/>
                  <a:pt x="471441" y="485328"/>
                  <a:pt x="467057" y="483289"/>
                </a:cubicBezTo>
                <a:cubicBezTo>
                  <a:pt x="457300" y="478795"/>
                  <a:pt x="447105" y="473840"/>
                  <a:pt x="438664" y="466407"/>
                </a:cubicBezTo>
                <a:cubicBezTo>
                  <a:pt x="422023" y="452595"/>
                  <a:pt x="406282" y="439572"/>
                  <a:pt x="388237" y="427930"/>
                </a:cubicBezTo>
                <a:cubicBezTo>
                  <a:pt x="353005" y="405063"/>
                  <a:pt x="315887" y="385637"/>
                  <a:pt x="284403" y="356807"/>
                </a:cubicBezTo>
                <a:cubicBezTo>
                  <a:pt x="283614" y="356090"/>
                  <a:pt x="283460" y="354919"/>
                  <a:pt x="284030" y="354022"/>
                </a:cubicBezTo>
                <a:cubicBezTo>
                  <a:pt x="322925" y="293423"/>
                  <a:pt x="381047" y="247030"/>
                  <a:pt x="433249" y="198007"/>
                </a:cubicBezTo>
                <a:lnTo>
                  <a:pt x="584177" y="56243"/>
                </a:lnTo>
                <a:cubicBezTo>
                  <a:pt x="585032" y="55379"/>
                  <a:pt x="586414" y="55368"/>
                  <a:pt x="587269" y="56219"/>
                </a:cubicBezTo>
                <a:cubicBezTo>
                  <a:pt x="587882" y="56824"/>
                  <a:pt x="588102" y="57736"/>
                  <a:pt x="587795" y="58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2010967" y="287189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224713" y="2769297"/>
            <a:ext cx="984545" cy="1599618"/>
          </a:xfrm>
          <a:custGeom>
            <a:rect b="b" l="l" r="r" t="t"/>
            <a:pathLst>
              <a:path extrusionOk="0" h="758113" w="466609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323448" y="2885853"/>
            <a:ext cx="1424465" cy="1366506"/>
          </a:xfrm>
          <a:custGeom>
            <a:rect b="b" l="l" r="r" t="t"/>
            <a:pathLst>
              <a:path extrusionOk="0" h="647633" w="675102">
                <a:moveTo>
                  <a:pt x="468951" y="270023"/>
                </a:moveTo>
                <a:cubicBezTo>
                  <a:pt x="465180" y="243253"/>
                  <a:pt x="458669" y="222841"/>
                  <a:pt x="439134" y="210169"/>
                </a:cubicBezTo>
                <a:cubicBezTo>
                  <a:pt x="413175" y="193331"/>
                  <a:pt x="381823" y="189779"/>
                  <a:pt x="360206" y="189779"/>
                </a:cubicBezTo>
                <a:cubicBezTo>
                  <a:pt x="357553" y="189527"/>
                  <a:pt x="354944" y="190746"/>
                  <a:pt x="353453" y="192958"/>
                </a:cubicBezTo>
                <a:cubicBezTo>
                  <a:pt x="353080" y="193517"/>
                  <a:pt x="352488" y="193879"/>
                  <a:pt x="351831" y="193945"/>
                </a:cubicBezTo>
                <a:cubicBezTo>
                  <a:pt x="307609" y="197891"/>
                  <a:pt x="280861" y="218325"/>
                  <a:pt x="268517" y="259718"/>
                </a:cubicBezTo>
                <a:cubicBezTo>
                  <a:pt x="258191" y="296639"/>
                  <a:pt x="263606" y="360571"/>
                  <a:pt x="300637" y="384469"/>
                </a:cubicBezTo>
                <a:cubicBezTo>
                  <a:pt x="321597" y="397777"/>
                  <a:pt x="347402" y="399290"/>
                  <a:pt x="370795" y="399685"/>
                </a:cubicBezTo>
                <a:cubicBezTo>
                  <a:pt x="448825" y="402206"/>
                  <a:pt x="478664" y="335818"/>
                  <a:pt x="468951" y="270023"/>
                </a:cubicBezTo>
                <a:close/>
                <a:moveTo>
                  <a:pt x="371343" y="383373"/>
                </a:moveTo>
                <a:cubicBezTo>
                  <a:pt x="347687" y="383175"/>
                  <a:pt x="322495" y="381312"/>
                  <a:pt x="305965" y="367697"/>
                </a:cubicBezTo>
                <a:cubicBezTo>
                  <a:pt x="286627" y="351845"/>
                  <a:pt x="282462" y="321852"/>
                  <a:pt x="280992" y="300673"/>
                </a:cubicBezTo>
                <a:cubicBezTo>
                  <a:pt x="279633" y="280941"/>
                  <a:pt x="281826" y="253163"/>
                  <a:pt x="299935" y="232707"/>
                </a:cubicBezTo>
                <a:cubicBezTo>
                  <a:pt x="317036" y="213414"/>
                  <a:pt x="342293" y="210541"/>
                  <a:pt x="366674" y="209248"/>
                </a:cubicBezTo>
                <a:cubicBezTo>
                  <a:pt x="368515" y="209198"/>
                  <a:pt x="370269" y="208481"/>
                  <a:pt x="371607" y="207231"/>
                </a:cubicBezTo>
                <a:cubicBezTo>
                  <a:pt x="372045" y="206801"/>
                  <a:pt x="372659" y="206578"/>
                  <a:pt x="373273" y="206617"/>
                </a:cubicBezTo>
                <a:cubicBezTo>
                  <a:pt x="388730" y="207735"/>
                  <a:pt x="417385" y="212054"/>
                  <a:pt x="435560" y="228542"/>
                </a:cubicBezTo>
                <a:cubicBezTo>
                  <a:pt x="451675" y="243099"/>
                  <a:pt x="454152" y="271382"/>
                  <a:pt x="454525" y="294315"/>
                </a:cubicBezTo>
                <a:cubicBezTo>
                  <a:pt x="454832" y="347833"/>
                  <a:pt x="427339" y="384381"/>
                  <a:pt x="371343" y="383373"/>
                </a:cubicBezTo>
                <a:close/>
                <a:moveTo>
                  <a:pt x="96146" y="584224"/>
                </a:moveTo>
                <a:cubicBezTo>
                  <a:pt x="51486" y="546472"/>
                  <a:pt x="22787" y="493202"/>
                  <a:pt x="15815" y="435137"/>
                </a:cubicBezTo>
                <a:cubicBezTo>
                  <a:pt x="15859" y="431977"/>
                  <a:pt x="13316" y="429384"/>
                  <a:pt x="10158" y="429342"/>
                </a:cubicBezTo>
                <a:cubicBezTo>
                  <a:pt x="10049" y="429342"/>
                  <a:pt x="9939" y="429344"/>
                  <a:pt x="9830" y="429348"/>
                </a:cubicBezTo>
                <a:cubicBezTo>
                  <a:pt x="6935" y="429427"/>
                  <a:pt x="4195" y="430706"/>
                  <a:pt x="2266" y="432878"/>
                </a:cubicBezTo>
                <a:cubicBezTo>
                  <a:pt x="534" y="434784"/>
                  <a:pt x="-256" y="437347"/>
                  <a:pt x="73" y="439894"/>
                </a:cubicBezTo>
                <a:cubicBezTo>
                  <a:pt x="7221" y="500470"/>
                  <a:pt x="37038" y="556092"/>
                  <a:pt x="83540" y="595559"/>
                </a:cubicBezTo>
                <a:cubicBezTo>
                  <a:pt x="89964" y="601917"/>
                  <a:pt x="104171" y="591722"/>
                  <a:pt x="96146" y="584224"/>
                </a:cubicBezTo>
                <a:close/>
                <a:moveTo>
                  <a:pt x="381692" y="624367"/>
                </a:moveTo>
                <a:cubicBezTo>
                  <a:pt x="216381" y="661639"/>
                  <a:pt x="57208" y="537086"/>
                  <a:pt x="57603" y="366403"/>
                </a:cubicBezTo>
                <a:cubicBezTo>
                  <a:pt x="57844" y="362233"/>
                  <a:pt x="54643" y="358659"/>
                  <a:pt x="50478" y="358423"/>
                </a:cubicBezTo>
                <a:cubicBezTo>
                  <a:pt x="50192" y="358407"/>
                  <a:pt x="49908" y="358407"/>
                  <a:pt x="49622" y="358423"/>
                </a:cubicBezTo>
                <a:cubicBezTo>
                  <a:pt x="45391" y="358166"/>
                  <a:pt x="41752" y="361387"/>
                  <a:pt x="41488" y="365618"/>
                </a:cubicBezTo>
                <a:cubicBezTo>
                  <a:pt x="41488" y="365857"/>
                  <a:pt x="41488" y="366098"/>
                  <a:pt x="41488" y="366337"/>
                </a:cubicBezTo>
                <a:cubicBezTo>
                  <a:pt x="41291" y="546119"/>
                  <a:pt x="206975" y="680165"/>
                  <a:pt x="382788" y="640701"/>
                </a:cubicBezTo>
                <a:cubicBezTo>
                  <a:pt x="392106" y="638728"/>
                  <a:pt x="390549" y="624609"/>
                  <a:pt x="381692" y="624367"/>
                </a:cubicBezTo>
                <a:close/>
                <a:moveTo>
                  <a:pt x="664343" y="242639"/>
                </a:moveTo>
                <a:cubicBezTo>
                  <a:pt x="655135" y="238693"/>
                  <a:pt x="645313" y="240863"/>
                  <a:pt x="635841" y="240556"/>
                </a:cubicBezTo>
                <a:lnTo>
                  <a:pt x="602779" y="239920"/>
                </a:lnTo>
                <a:cubicBezTo>
                  <a:pt x="601573" y="239920"/>
                  <a:pt x="600587" y="238938"/>
                  <a:pt x="600587" y="237728"/>
                </a:cubicBezTo>
                <a:cubicBezTo>
                  <a:pt x="600477" y="215176"/>
                  <a:pt x="593943" y="193125"/>
                  <a:pt x="581753" y="174147"/>
                </a:cubicBezTo>
                <a:cubicBezTo>
                  <a:pt x="581249" y="173368"/>
                  <a:pt x="581293" y="172358"/>
                  <a:pt x="581863" y="171625"/>
                </a:cubicBezTo>
                <a:lnTo>
                  <a:pt x="598022" y="150841"/>
                </a:lnTo>
                <a:cubicBezTo>
                  <a:pt x="621196" y="125211"/>
                  <a:pt x="612207" y="113766"/>
                  <a:pt x="587059" y="93574"/>
                </a:cubicBezTo>
                <a:cubicBezTo>
                  <a:pt x="572414" y="81976"/>
                  <a:pt x="552923" y="63077"/>
                  <a:pt x="534615" y="62134"/>
                </a:cubicBezTo>
                <a:cubicBezTo>
                  <a:pt x="521220" y="62134"/>
                  <a:pt x="509950" y="79455"/>
                  <a:pt x="501728" y="92105"/>
                </a:cubicBezTo>
                <a:cubicBezTo>
                  <a:pt x="500435" y="93749"/>
                  <a:pt x="498967" y="98069"/>
                  <a:pt x="496269" y="95986"/>
                </a:cubicBezTo>
                <a:cubicBezTo>
                  <a:pt x="479717" y="82123"/>
                  <a:pt x="460225" y="72217"/>
                  <a:pt x="439265" y="67023"/>
                </a:cubicBezTo>
                <a:cubicBezTo>
                  <a:pt x="438257" y="66776"/>
                  <a:pt x="437578" y="65864"/>
                  <a:pt x="437599" y="64831"/>
                </a:cubicBezTo>
                <a:cubicBezTo>
                  <a:pt x="437599" y="62222"/>
                  <a:pt x="437599" y="59503"/>
                  <a:pt x="437599" y="56741"/>
                </a:cubicBezTo>
                <a:cubicBezTo>
                  <a:pt x="437599" y="41394"/>
                  <a:pt x="437819" y="24073"/>
                  <a:pt x="431373" y="11993"/>
                </a:cubicBezTo>
                <a:cubicBezTo>
                  <a:pt x="426988" y="3683"/>
                  <a:pt x="418788" y="0"/>
                  <a:pt x="404888" y="0"/>
                </a:cubicBezTo>
                <a:cubicBezTo>
                  <a:pt x="384257" y="1118"/>
                  <a:pt x="363231" y="2324"/>
                  <a:pt x="342929" y="3442"/>
                </a:cubicBezTo>
                <a:cubicBezTo>
                  <a:pt x="335913" y="3881"/>
                  <a:pt x="327078" y="3113"/>
                  <a:pt x="322101" y="7827"/>
                </a:cubicBezTo>
                <a:cubicBezTo>
                  <a:pt x="310064" y="18943"/>
                  <a:pt x="313923" y="51676"/>
                  <a:pt x="315195" y="62441"/>
                </a:cubicBezTo>
                <a:cubicBezTo>
                  <a:pt x="315326" y="63581"/>
                  <a:pt x="314559" y="64631"/>
                  <a:pt x="313441" y="64853"/>
                </a:cubicBezTo>
                <a:cubicBezTo>
                  <a:pt x="290836" y="69238"/>
                  <a:pt x="270885" y="81143"/>
                  <a:pt x="252710" y="93355"/>
                </a:cubicBezTo>
                <a:cubicBezTo>
                  <a:pt x="251854" y="93936"/>
                  <a:pt x="250692" y="93826"/>
                  <a:pt x="249947" y="93092"/>
                </a:cubicBezTo>
                <a:cubicBezTo>
                  <a:pt x="242975" y="85929"/>
                  <a:pt x="236507" y="78304"/>
                  <a:pt x="230566" y="70268"/>
                </a:cubicBezTo>
                <a:cubicBezTo>
                  <a:pt x="216205" y="47686"/>
                  <a:pt x="177245" y="71715"/>
                  <a:pt x="163696" y="84081"/>
                </a:cubicBezTo>
                <a:cubicBezTo>
                  <a:pt x="150147" y="96446"/>
                  <a:pt x="136093" y="114271"/>
                  <a:pt x="137540" y="128675"/>
                </a:cubicBezTo>
                <a:cubicBezTo>
                  <a:pt x="138439" y="137445"/>
                  <a:pt x="146178" y="145162"/>
                  <a:pt x="151572" y="152222"/>
                </a:cubicBezTo>
                <a:cubicBezTo>
                  <a:pt x="156066" y="158120"/>
                  <a:pt x="161131" y="164368"/>
                  <a:pt x="167094" y="171340"/>
                </a:cubicBezTo>
                <a:cubicBezTo>
                  <a:pt x="167862" y="172241"/>
                  <a:pt x="167774" y="173592"/>
                  <a:pt x="166897" y="174388"/>
                </a:cubicBezTo>
                <a:cubicBezTo>
                  <a:pt x="147844" y="191555"/>
                  <a:pt x="142451" y="216615"/>
                  <a:pt x="139886" y="236544"/>
                </a:cubicBezTo>
                <a:cubicBezTo>
                  <a:pt x="139733" y="237642"/>
                  <a:pt x="138812" y="238460"/>
                  <a:pt x="137694" y="238451"/>
                </a:cubicBezTo>
                <a:cubicBezTo>
                  <a:pt x="129077" y="238326"/>
                  <a:pt x="120461" y="238642"/>
                  <a:pt x="111866" y="239394"/>
                </a:cubicBezTo>
                <a:cubicBezTo>
                  <a:pt x="103359" y="239964"/>
                  <a:pt x="92748" y="240688"/>
                  <a:pt x="86631" y="245599"/>
                </a:cubicBezTo>
                <a:cubicBezTo>
                  <a:pt x="73147" y="256561"/>
                  <a:pt x="73213" y="284274"/>
                  <a:pt x="72863" y="301046"/>
                </a:cubicBezTo>
                <a:cubicBezTo>
                  <a:pt x="72555" y="316525"/>
                  <a:pt x="72073" y="339896"/>
                  <a:pt x="86631" y="348666"/>
                </a:cubicBezTo>
                <a:cubicBezTo>
                  <a:pt x="95555" y="354060"/>
                  <a:pt x="107525" y="356559"/>
                  <a:pt x="124341" y="356559"/>
                </a:cubicBezTo>
                <a:cubicBezTo>
                  <a:pt x="129801" y="356559"/>
                  <a:pt x="135304" y="356296"/>
                  <a:pt x="139338" y="356077"/>
                </a:cubicBezTo>
                <a:cubicBezTo>
                  <a:pt x="140500" y="356011"/>
                  <a:pt x="141509" y="356855"/>
                  <a:pt x="141640" y="358006"/>
                </a:cubicBezTo>
                <a:cubicBezTo>
                  <a:pt x="143898" y="378758"/>
                  <a:pt x="151659" y="398529"/>
                  <a:pt x="164134" y="415273"/>
                </a:cubicBezTo>
                <a:cubicBezTo>
                  <a:pt x="164814" y="416194"/>
                  <a:pt x="164682" y="417483"/>
                  <a:pt x="163806" y="418233"/>
                </a:cubicBezTo>
                <a:cubicBezTo>
                  <a:pt x="150497" y="429721"/>
                  <a:pt x="139382" y="446296"/>
                  <a:pt x="135457" y="460459"/>
                </a:cubicBezTo>
                <a:cubicBezTo>
                  <a:pt x="130327" y="478964"/>
                  <a:pt x="149160" y="495539"/>
                  <a:pt x="162907" y="507663"/>
                </a:cubicBezTo>
                <a:cubicBezTo>
                  <a:pt x="179109" y="522002"/>
                  <a:pt x="196824" y="536757"/>
                  <a:pt x="216973" y="533315"/>
                </a:cubicBezTo>
                <a:cubicBezTo>
                  <a:pt x="231377" y="530728"/>
                  <a:pt x="236441" y="520752"/>
                  <a:pt x="242318" y="509198"/>
                </a:cubicBezTo>
                <a:cubicBezTo>
                  <a:pt x="243545" y="506742"/>
                  <a:pt x="244817" y="504221"/>
                  <a:pt x="246220" y="501765"/>
                </a:cubicBezTo>
                <a:cubicBezTo>
                  <a:pt x="246812" y="500709"/>
                  <a:pt x="248149" y="500329"/>
                  <a:pt x="249202" y="500919"/>
                </a:cubicBezTo>
                <a:cubicBezTo>
                  <a:pt x="249311" y="500974"/>
                  <a:pt x="249399" y="501037"/>
                  <a:pt x="249487" y="501108"/>
                </a:cubicBezTo>
                <a:cubicBezTo>
                  <a:pt x="267903" y="515650"/>
                  <a:pt x="289017" y="526398"/>
                  <a:pt x="311621" y="532723"/>
                </a:cubicBezTo>
                <a:cubicBezTo>
                  <a:pt x="312608" y="532997"/>
                  <a:pt x="313265" y="533902"/>
                  <a:pt x="313221" y="534915"/>
                </a:cubicBezTo>
                <a:cubicBezTo>
                  <a:pt x="313375" y="548969"/>
                  <a:pt x="313857" y="559471"/>
                  <a:pt x="314866" y="570280"/>
                </a:cubicBezTo>
                <a:cubicBezTo>
                  <a:pt x="314581" y="597992"/>
                  <a:pt x="338786" y="600601"/>
                  <a:pt x="363911" y="600689"/>
                </a:cubicBezTo>
                <a:cubicBezTo>
                  <a:pt x="384498" y="600470"/>
                  <a:pt x="409119" y="602136"/>
                  <a:pt x="420345" y="584377"/>
                </a:cubicBezTo>
                <a:cubicBezTo>
                  <a:pt x="429729" y="570017"/>
                  <a:pt x="427580" y="551227"/>
                  <a:pt x="425870" y="536143"/>
                </a:cubicBezTo>
                <a:cubicBezTo>
                  <a:pt x="425716" y="534942"/>
                  <a:pt x="426572" y="533850"/>
                  <a:pt x="427777" y="533703"/>
                </a:cubicBezTo>
                <a:cubicBezTo>
                  <a:pt x="427887" y="533692"/>
                  <a:pt x="427975" y="533688"/>
                  <a:pt x="428062" y="533688"/>
                </a:cubicBezTo>
                <a:cubicBezTo>
                  <a:pt x="454130" y="533247"/>
                  <a:pt x="478905" y="522304"/>
                  <a:pt x="496774" y="503344"/>
                </a:cubicBezTo>
                <a:cubicBezTo>
                  <a:pt x="497607" y="502467"/>
                  <a:pt x="498988" y="502430"/>
                  <a:pt x="499865" y="503265"/>
                </a:cubicBezTo>
                <a:cubicBezTo>
                  <a:pt x="499909" y="503291"/>
                  <a:pt x="499931" y="503318"/>
                  <a:pt x="499953" y="503344"/>
                </a:cubicBezTo>
                <a:lnTo>
                  <a:pt x="501268" y="504703"/>
                </a:lnTo>
                <a:cubicBezTo>
                  <a:pt x="539395" y="546009"/>
                  <a:pt x="559324" y="545132"/>
                  <a:pt x="594952" y="502511"/>
                </a:cubicBezTo>
                <a:cubicBezTo>
                  <a:pt x="607010" y="488589"/>
                  <a:pt x="622160" y="472518"/>
                  <a:pt x="612491" y="454452"/>
                </a:cubicBezTo>
                <a:cubicBezTo>
                  <a:pt x="606594" y="443490"/>
                  <a:pt x="593856" y="433690"/>
                  <a:pt x="573553" y="424679"/>
                </a:cubicBezTo>
                <a:cubicBezTo>
                  <a:pt x="572435" y="424190"/>
                  <a:pt x="571953" y="422894"/>
                  <a:pt x="572435" y="421787"/>
                </a:cubicBezTo>
                <a:cubicBezTo>
                  <a:pt x="572523" y="421596"/>
                  <a:pt x="572633" y="421418"/>
                  <a:pt x="572764" y="421258"/>
                </a:cubicBezTo>
                <a:cubicBezTo>
                  <a:pt x="589054" y="402155"/>
                  <a:pt x="599140" y="378551"/>
                  <a:pt x="601705" y="353577"/>
                </a:cubicBezTo>
                <a:cubicBezTo>
                  <a:pt x="601814" y="352453"/>
                  <a:pt x="602757" y="351597"/>
                  <a:pt x="603897" y="351604"/>
                </a:cubicBezTo>
                <a:cubicBezTo>
                  <a:pt x="613785" y="351604"/>
                  <a:pt x="625230" y="351604"/>
                  <a:pt x="634197" y="351451"/>
                </a:cubicBezTo>
                <a:cubicBezTo>
                  <a:pt x="643669" y="351253"/>
                  <a:pt x="654609" y="352306"/>
                  <a:pt x="661625" y="345728"/>
                </a:cubicBezTo>
                <a:cubicBezTo>
                  <a:pt x="673858" y="333933"/>
                  <a:pt x="673551" y="307865"/>
                  <a:pt x="674275" y="290632"/>
                </a:cubicBezTo>
                <a:cubicBezTo>
                  <a:pt x="674998" y="275043"/>
                  <a:pt x="678178" y="249786"/>
                  <a:pt x="664343" y="242639"/>
                </a:cubicBezTo>
                <a:close/>
                <a:moveTo>
                  <a:pt x="658051" y="289711"/>
                </a:moveTo>
                <a:cubicBezTo>
                  <a:pt x="657722" y="299428"/>
                  <a:pt x="656692" y="309105"/>
                  <a:pt x="654960" y="318673"/>
                </a:cubicBezTo>
                <a:cubicBezTo>
                  <a:pt x="653797" y="326106"/>
                  <a:pt x="652767" y="332508"/>
                  <a:pt x="643011" y="334525"/>
                </a:cubicBezTo>
                <a:cubicBezTo>
                  <a:pt x="636674" y="335704"/>
                  <a:pt x="630229" y="336248"/>
                  <a:pt x="623783" y="336147"/>
                </a:cubicBezTo>
                <a:cubicBezTo>
                  <a:pt x="616394" y="336147"/>
                  <a:pt x="608940" y="335665"/>
                  <a:pt x="601617" y="335292"/>
                </a:cubicBezTo>
                <a:cubicBezTo>
                  <a:pt x="601135" y="335268"/>
                  <a:pt x="600674" y="335082"/>
                  <a:pt x="600302" y="334766"/>
                </a:cubicBezTo>
                <a:cubicBezTo>
                  <a:pt x="597298" y="332747"/>
                  <a:pt x="593373" y="332747"/>
                  <a:pt x="590370" y="334766"/>
                </a:cubicBezTo>
                <a:cubicBezTo>
                  <a:pt x="590085" y="334926"/>
                  <a:pt x="589778" y="335031"/>
                  <a:pt x="589471" y="335073"/>
                </a:cubicBezTo>
                <a:cubicBezTo>
                  <a:pt x="586950" y="335301"/>
                  <a:pt x="584779" y="336956"/>
                  <a:pt x="583902" y="339326"/>
                </a:cubicBezTo>
                <a:cubicBezTo>
                  <a:pt x="582718" y="342440"/>
                  <a:pt x="583244" y="345948"/>
                  <a:pt x="585283" y="348579"/>
                </a:cubicBezTo>
                <a:cubicBezTo>
                  <a:pt x="585612" y="375107"/>
                  <a:pt x="572128" y="400803"/>
                  <a:pt x="553756" y="418737"/>
                </a:cubicBezTo>
                <a:cubicBezTo>
                  <a:pt x="549590" y="420710"/>
                  <a:pt x="545841" y="426652"/>
                  <a:pt x="548384" y="431059"/>
                </a:cubicBezTo>
                <a:cubicBezTo>
                  <a:pt x="549480" y="434303"/>
                  <a:pt x="551958" y="436934"/>
                  <a:pt x="554721" y="436869"/>
                </a:cubicBezTo>
                <a:cubicBezTo>
                  <a:pt x="555948" y="437000"/>
                  <a:pt x="557242" y="435882"/>
                  <a:pt x="558491" y="436430"/>
                </a:cubicBezTo>
                <a:cubicBezTo>
                  <a:pt x="568204" y="440377"/>
                  <a:pt x="580614" y="445989"/>
                  <a:pt x="590304" y="454343"/>
                </a:cubicBezTo>
                <a:cubicBezTo>
                  <a:pt x="605849" y="466445"/>
                  <a:pt x="592957" y="481354"/>
                  <a:pt x="583157" y="491855"/>
                </a:cubicBezTo>
                <a:cubicBezTo>
                  <a:pt x="572589" y="502818"/>
                  <a:pt x="559434" y="522791"/>
                  <a:pt x="542289" y="516477"/>
                </a:cubicBezTo>
                <a:cubicBezTo>
                  <a:pt x="528433" y="510754"/>
                  <a:pt x="516265" y="495166"/>
                  <a:pt x="505193" y="484226"/>
                </a:cubicBezTo>
                <a:cubicBezTo>
                  <a:pt x="503768" y="482851"/>
                  <a:pt x="501860" y="482068"/>
                  <a:pt x="499887" y="482033"/>
                </a:cubicBezTo>
                <a:cubicBezTo>
                  <a:pt x="496861" y="480865"/>
                  <a:pt x="493441" y="482005"/>
                  <a:pt x="491709" y="484752"/>
                </a:cubicBezTo>
                <a:cubicBezTo>
                  <a:pt x="476647" y="505021"/>
                  <a:pt x="452946" y="517025"/>
                  <a:pt x="427690" y="517156"/>
                </a:cubicBezTo>
                <a:cubicBezTo>
                  <a:pt x="423853" y="517376"/>
                  <a:pt x="419841" y="516148"/>
                  <a:pt x="416114" y="517310"/>
                </a:cubicBezTo>
                <a:cubicBezTo>
                  <a:pt x="405524" y="518647"/>
                  <a:pt x="408681" y="528272"/>
                  <a:pt x="409536" y="536275"/>
                </a:cubicBezTo>
                <a:cubicBezTo>
                  <a:pt x="410895" y="546667"/>
                  <a:pt x="412321" y="557454"/>
                  <a:pt x="410281" y="567276"/>
                </a:cubicBezTo>
                <a:cubicBezTo>
                  <a:pt x="404844" y="588367"/>
                  <a:pt x="380925" y="583697"/>
                  <a:pt x="368625" y="583851"/>
                </a:cubicBezTo>
                <a:cubicBezTo>
                  <a:pt x="360907" y="583680"/>
                  <a:pt x="353190" y="582948"/>
                  <a:pt x="345582" y="581658"/>
                </a:cubicBezTo>
                <a:cubicBezTo>
                  <a:pt x="337799" y="580409"/>
                  <a:pt x="333501" y="579707"/>
                  <a:pt x="331331" y="569556"/>
                </a:cubicBezTo>
                <a:cubicBezTo>
                  <a:pt x="328371" y="555722"/>
                  <a:pt x="329512" y="540046"/>
                  <a:pt x="329512" y="525707"/>
                </a:cubicBezTo>
                <a:cubicBezTo>
                  <a:pt x="329512" y="525707"/>
                  <a:pt x="329512" y="524896"/>
                  <a:pt x="329512" y="524896"/>
                </a:cubicBezTo>
                <a:cubicBezTo>
                  <a:pt x="329512" y="522328"/>
                  <a:pt x="327911" y="520035"/>
                  <a:pt x="325499" y="519152"/>
                </a:cubicBezTo>
                <a:cubicBezTo>
                  <a:pt x="298970" y="512986"/>
                  <a:pt x="274371" y="500389"/>
                  <a:pt x="253850" y="482472"/>
                </a:cubicBezTo>
                <a:cubicBezTo>
                  <a:pt x="252184" y="480895"/>
                  <a:pt x="249859" y="480255"/>
                  <a:pt x="247623" y="480762"/>
                </a:cubicBezTo>
                <a:cubicBezTo>
                  <a:pt x="244247" y="480301"/>
                  <a:pt x="241638" y="480367"/>
                  <a:pt x="239270" y="483700"/>
                </a:cubicBezTo>
                <a:cubicBezTo>
                  <a:pt x="233109" y="492097"/>
                  <a:pt x="230500" y="504901"/>
                  <a:pt x="223134" y="512355"/>
                </a:cubicBezTo>
                <a:cubicBezTo>
                  <a:pt x="210220" y="525093"/>
                  <a:pt x="191672" y="509790"/>
                  <a:pt x="181477" y="501020"/>
                </a:cubicBezTo>
                <a:cubicBezTo>
                  <a:pt x="169725" y="491044"/>
                  <a:pt x="149577" y="476903"/>
                  <a:pt x="152427" y="460898"/>
                </a:cubicBezTo>
                <a:cubicBezTo>
                  <a:pt x="154838" y="448905"/>
                  <a:pt x="168103" y="434457"/>
                  <a:pt x="176741" y="428011"/>
                </a:cubicBezTo>
                <a:cubicBezTo>
                  <a:pt x="178714" y="426628"/>
                  <a:pt x="180008" y="424464"/>
                  <a:pt x="180271" y="422070"/>
                </a:cubicBezTo>
                <a:cubicBezTo>
                  <a:pt x="180337" y="421506"/>
                  <a:pt x="180600" y="420989"/>
                  <a:pt x="181039" y="420623"/>
                </a:cubicBezTo>
                <a:cubicBezTo>
                  <a:pt x="183713" y="418430"/>
                  <a:pt x="185423" y="414637"/>
                  <a:pt x="182376" y="410910"/>
                </a:cubicBezTo>
                <a:cubicBezTo>
                  <a:pt x="168103" y="394144"/>
                  <a:pt x="159465" y="373325"/>
                  <a:pt x="157645" y="351385"/>
                </a:cubicBezTo>
                <a:cubicBezTo>
                  <a:pt x="159837" y="345487"/>
                  <a:pt x="157645" y="338384"/>
                  <a:pt x="150366" y="338844"/>
                </a:cubicBezTo>
                <a:cubicBezTo>
                  <a:pt x="136071" y="339743"/>
                  <a:pt x="118005" y="340466"/>
                  <a:pt x="105026" y="337222"/>
                </a:cubicBezTo>
                <a:cubicBezTo>
                  <a:pt x="88144" y="333341"/>
                  <a:pt x="88758" y="314727"/>
                  <a:pt x="89196" y="301134"/>
                </a:cubicBezTo>
                <a:cubicBezTo>
                  <a:pt x="89722" y="288483"/>
                  <a:pt x="88560" y="266054"/>
                  <a:pt x="98142" y="257877"/>
                </a:cubicBezTo>
                <a:cubicBezTo>
                  <a:pt x="101562" y="255268"/>
                  <a:pt x="109104" y="255048"/>
                  <a:pt x="117698" y="255026"/>
                </a:cubicBezTo>
                <a:cubicBezTo>
                  <a:pt x="128310" y="254763"/>
                  <a:pt x="137781" y="254325"/>
                  <a:pt x="148590" y="255026"/>
                </a:cubicBezTo>
                <a:cubicBezTo>
                  <a:pt x="156417" y="255640"/>
                  <a:pt x="161613" y="244919"/>
                  <a:pt x="156724" y="240205"/>
                </a:cubicBezTo>
                <a:cubicBezTo>
                  <a:pt x="156154" y="239727"/>
                  <a:pt x="155869" y="238993"/>
                  <a:pt x="155956" y="238254"/>
                </a:cubicBezTo>
                <a:cubicBezTo>
                  <a:pt x="158566" y="216965"/>
                  <a:pt x="163477" y="195479"/>
                  <a:pt x="181740" y="182610"/>
                </a:cubicBezTo>
                <a:cubicBezTo>
                  <a:pt x="186125" y="178729"/>
                  <a:pt x="190313" y="172261"/>
                  <a:pt x="185489" y="166539"/>
                </a:cubicBezTo>
                <a:cubicBezTo>
                  <a:pt x="177881" y="158186"/>
                  <a:pt x="172466" y="150731"/>
                  <a:pt x="165494" y="142751"/>
                </a:cubicBezTo>
                <a:cubicBezTo>
                  <a:pt x="161394" y="138190"/>
                  <a:pt x="156724" y="133016"/>
                  <a:pt x="155518" y="128324"/>
                </a:cubicBezTo>
                <a:cubicBezTo>
                  <a:pt x="151133" y="111618"/>
                  <a:pt x="179635" y="91272"/>
                  <a:pt x="180907" y="90417"/>
                </a:cubicBezTo>
                <a:cubicBezTo>
                  <a:pt x="191145" y="83686"/>
                  <a:pt x="206449" y="73272"/>
                  <a:pt x="217674" y="81143"/>
                </a:cubicBezTo>
                <a:cubicBezTo>
                  <a:pt x="222300" y="84826"/>
                  <a:pt x="225764" y="91732"/>
                  <a:pt x="229667" y="96205"/>
                </a:cubicBezTo>
                <a:cubicBezTo>
                  <a:pt x="234359" y="101480"/>
                  <a:pt x="239336" y="106488"/>
                  <a:pt x="244576" y="111201"/>
                </a:cubicBezTo>
                <a:cubicBezTo>
                  <a:pt x="247119" y="113655"/>
                  <a:pt x="251109" y="113815"/>
                  <a:pt x="253850" y="111574"/>
                </a:cubicBezTo>
                <a:cubicBezTo>
                  <a:pt x="274108" y="98003"/>
                  <a:pt x="296603" y="82239"/>
                  <a:pt x="324008" y="79718"/>
                </a:cubicBezTo>
                <a:cubicBezTo>
                  <a:pt x="330213" y="78885"/>
                  <a:pt x="332230" y="73820"/>
                  <a:pt x="331309" y="68755"/>
                </a:cubicBezTo>
                <a:cubicBezTo>
                  <a:pt x="331178" y="66979"/>
                  <a:pt x="332383" y="65423"/>
                  <a:pt x="331923" y="63493"/>
                </a:cubicBezTo>
                <a:cubicBezTo>
                  <a:pt x="330235" y="49813"/>
                  <a:pt x="328788" y="34137"/>
                  <a:pt x="332844" y="21420"/>
                </a:cubicBezTo>
                <a:cubicBezTo>
                  <a:pt x="333085" y="20668"/>
                  <a:pt x="333699" y="20098"/>
                  <a:pt x="334467" y="19929"/>
                </a:cubicBezTo>
                <a:cubicBezTo>
                  <a:pt x="342425" y="18307"/>
                  <a:pt x="350077" y="19009"/>
                  <a:pt x="357838" y="18987"/>
                </a:cubicBezTo>
                <a:cubicBezTo>
                  <a:pt x="370883" y="18548"/>
                  <a:pt x="383928" y="17737"/>
                  <a:pt x="397083" y="17408"/>
                </a:cubicBezTo>
                <a:cubicBezTo>
                  <a:pt x="404625" y="17255"/>
                  <a:pt x="411948" y="14470"/>
                  <a:pt x="417758" y="22889"/>
                </a:cubicBezTo>
                <a:cubicBezTo>
                  <a:pt x="419950" y="26529"/>
                  <a:pt x="419358" y="33501"/>
                  <a:pt x="419533" y="38236"/>
                </a:cubicBezTo>
                <a:cubicBezTo>
                  <a:pt x="420257" y="49966"/>
                  <a:pt x="420849" y="62923"/>
                  <a:pt x="421529" y="74719"/>
                </a:cubicBezTo>
                <a:cubicBezTo>
                  <a:pt x="422099" y="81669"/>
                  <a:pt x="427229" y="81472"/>
                  <a:pt x="429443" y="81801"/>
                </a:cubicBezTo>
                <a:cubicBezTo>
                  <a:pt x="452771" y="86738"/>
                  <a:pt x="474279" y="98055"/>
                  <a:pt x="491556" y="114490"/>
                </a:cubicBezTo>
                <a:cubicBezTo>
                  <a:pt x="492784" y="115748"/>
                  <a:pt x="494472" y="116474"/>
                  <a:pt x="496226" y="116507"/>
                </a:cubicBezTo>
                <a:cubicBezTo>
                  <a:pt x="497761" y="116682"/>
                  <a:pt x="499229" y="115542"/>
                  <a:pt x="500786" y="115301"/>
                </a:cubicBezTo>
                <a:cubicBezTo>
                  <a:pt x="506727" y="115674"/>
                  <a:pt x="508350" y="110061"/>
                  <a:pt x="511748" y="105128"/>
                </a:cubicBezTo>
                <a:cubicBezTo>
                  <a:pt x="518326" y="94648"/>
                  <a:pt x="527337" y="80332"/>
                  <a:pt x="536216" y="80003"/>
                </a:cubicBezTo>
                <a:cubicBezTo>
                  <a:pt x="540601" y="79564"/>
                  <a:pt x="550884" y="87545"/>
                  <a:pt x="557439" y="92368"/>
                </a:cubicBezTo>
                <a:cubicBezTo>
                  <a:pt x="568182" y="99774"/>
                  <a:pt x="578267" y="108117"/>
                  <a:pt x="587542" y="117296"/>
                </a:cubicBezTo>
                <a:cubicBezTo>
                  <a:pt x="594119" y="123589"/>
                  <a:pt x="595983" y="126242"/>
                  <a:pt x="589953" y="135581"/>
                </a:cubicBezTo>
                <a:cubicBezTo>
                  <a:pt x="584406" y="143803"/>
                  <a:pt x="578399" y="151700"/>
                  <a:pt x="571953" y="159238"/>
                </a:cubicBezTo>
                <a:cubicBezTo>
                  <a:pt x="568884" y="162943"/>
                  <a:pt x="565727" y="166780"/>
                  <a:pt x="562789" y="170551"/>
                </a:cubicBezTo>
                <a:cubicBezTo>
                  <a:pt x="558404" y="176361"/>
                  <a:pt x="561714" y="182237"/>
                  <a:pt x="567174" y="184035"/>
                </a:cubicBezTo>
                <a:cubicBezTo>
                  <a:pt x="567722" y="184175"/>
                  <a:pt x="568182" y="184521"/>
                  <a:pt x="568489" y="184999"/>
                </a:cubicBezTo>
                <a:cubicBezTo>
                  <a:pt x="579956" y="203341"/>
                  <a:pt x="585415" y="224797"/>
                  <a:pt x="584143" y="246388"/>
                </a:cubicBezTo>
                <a:cubicBezTo>
                  <a:pt x="583551" y="249407"/>
                  <a:pt x="585525" y="252332"/>
                  <a:pt x="588550" y="252919"/>
                </a:cubicBezTo>
                <a:cubicBezTo>
                  <a:pt x="588638" y="252937"/>
                  <a:pt x="588726" y="252952"/>
                  <a:pt x="588813" y="252965"/>
                </a:cubicBezTo>
                <a:cubicBezTo>
                  <a:pt x="589296" y="253064"/>
                  <a:pt x="589734" y="253318"/>
                  <a:pt x="590041" y="253689"/>
                </a:cubicBezTo>
                <a:cubicBezTo>
                  <a:pt x="591598" y="255414"/>
                  <a:pt x="593834" y="256381"/>
                  <a:pt x="596158" y="256342"/>
                </a:cubicBezTo>
                <a:lnTo>
                  <a:pt x="611505" y="256627"/>
                </a:lnTo>
                <a:cubicBezTo>
                  <a:pt x="621919" y="256818"/>
                  <a:pt x="632333" y="257028"/>
                  <a:pt x="642747" y="257263"/>
                </a:cubicBezTo>
                <a:cubicBezTo>
                  <a:pt x="645817" y="257548"/>
                  <a:pt x="657262" y="254917"/>
                  <a:pt x="656122" y="260222"/>
                </a:cubicBezTo>
                <a:cubicBezTo>
                  <a:pt x="656626" y="261632"/>
                  <a:pt x="656933" y="263110"/>
                  <a:pt x="657020" y="264607"/>
                </a:cubicBezTo>
                <a:cubicBezTo>
                  <a:pt x="657744" y="272676"/>
                  <a:pt x="658292" y="281182"/>
                  <a:pt x="658051" y="289711"/>
                </a:cubicBezTo>
                <a:close/>
                <a:moveTo>
                  <a:pt x="434968" y="405231"/>
                </a:moveTo>
                <a:cubicBezTo>
                  <a:pt x="424488" y="405451"/>
                  <a:pt x="425344" y="421763"/>
                  <a:pt x="435824" y="421631"/>
                </a:cubicBezTo>
                <a:cubicBezTo>
                  <a:pt x="446304" y="421499"/>
                  <a:pt x="445448" y="405122"/>
                  <a:pt x="434968" y="405231"/>
                </a:cubicBezTo>
                <a:close/>
                <a:moveTo>
                  <a:pt x="485198" y="192081"/>
                </a:moveTo>
                <a:cubicBezTo>
                  <a:pt x="458187" y="157002"/>
                  <a:pt x="410961" y="154963"/>
                  <a:pt x="373010" y="153340"/>
                </a:cubicBezTo>
                <a:lnTo>
                  <a:pt x="372615" y="153340"/>
                </a:lnTo>
                <a:cubicBezTo>
                  <a:pt x="363845" y="152814"/>
                  <a:pt x="357772" y="168819"/>
                  <a:pt x="368778" y="169586"/>
                </a:cubicBezTo>
                <a:cubicBezTo>
                  <a:pt x="403858" y="171099"/>
                  <a:pt x="447707" y="171428"/>
                  <a:pt x="471078" y="201465"/>
                </a:cubicBezTo>
                <a:cubicBezTo>
                  <a:pt x="497059" y="235623"/>
                  <a:pt x="503812" y="267085"/>
                  <a:pt x="497804" y="308084"/>
                </a:cubicBezTo>
                <a:cubicBezTo>
                  <a:pt x="497147" y="312565"/>
                  <a:pt x="500238" y="316731"/>
                  <a:pt x="504732" y="317389"/>
                </a:cubicBezTo>
                <a:cubicBezTo>
                  <a:pt x="505259" y="317468"/>
                  <a:pt x="505785" y="317494"/>
                  <a:pt x="506311" y="317468"/>
                </a:cubicBezTo>
                <a:cubicBezTo>
                  <a:pt x="510170" y="317667"/>
                  <a:pt x="513458" y="314736"/>
                  <a:pt x="513700" y="310890"/>
                </a:cubicBezTo>
                <a:cubicBezTo>
                  <a:pt x="520628" y="264454"/>
                  <a:pt x="513480" y="229572"/>
                  <a:pt x="485198" y="192081"/>
                </a:cubicBezTo>
                <a:close/>
                <a:moveTo>
                  <a:pt x="490109" y="341168"/>
                </a:moveTo>
                <a:cubicBezTo>
                  <a:pt x="486031" y="341006"/>
                  <a:pt x="482391" y="343764"/>
                  <a:pt x="481448" y="347745"/>
                </a:cubicBezTo>
                <a:cubicBezTo>
                  <a:pt x="478445" y="359740"/>
                  <a:pt x="471889" y="370545"/>
                  <a:pt x="462615" y="378725"/>
                </a:cubicBezTo>
                <a:cubicBezTo>
                  <a:pt x="459524" y="381378"/>
                  <a:pt x="460247" y="387692"/>
                  <a:pt x="463207" y="390169"/>
                </a:cubicBezTo>
                <a:cubicBezTo>
                  <a:pt x="466825" y="393348"/>
                  <a:pt x="471276" y="391945"/>
                  <a:pt x="474915" y="388722"/>
                </a:cubicBezTo>
                <a:cubicBezTo>
                  <a:pt x="486053" y="378433"/>
                  <a:pt x="493902" y="365064"/>
                  <a:pt x="497431" y="350311"/>
                </a:cubicBezTo>
                <a:cubicBezTo>
                  <a:pt x="498857" y="344983"/>
                  <a:pt x="495261" y="341278"/>
                  <a:pt x="490109" y="341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5862103" y="3004540"/>
            <a:ext cx="1278732" cy="1129133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7255024" y="2874631"/>
            <a:ext cx="1233419" cy="1388950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/>
          <p:nvPr/>
        </p:nvSpPr>
        <p:spPr>
          <a:xfrm>
            <a:off x="862575" y="746825"/>
            <a:ext cx="296336" cy="380212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318187" y="799933"/>
            <a:ext cx="316153" cy="267667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787725" y="800765"/>
            <a:ext cx="306851" cy="27104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2283800" y="793611"/>
            <a:ext cx="249964" cy="28072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2765117" y="791082"/>
            <a:ext cx="212876" cy="28325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3171414" y="787704"/>
            <a:ext cx="328798" cy="29042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3661184" y="770417"/>
            <a:ext cx="281993" cy="32583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"/>
          <p:cNvSpPr/>
          <p:nvPr/>
        </p:nvSpPr>
        <p:spPr>
          <a:xfrm>
            <a:off x="4104151" y="791498"/>
            <a:ext cx="328365" cy="287051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>
            <a:off x="4587581" y="796556"/>
            <a:ext cx="290429" cy="2769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5057951" y="789817"/>
            <a:ext cx="281993" cy="28790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865953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1331680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1789405" y="1271568"/>
            <a:ext cx="301377" cy="25923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2254717" y="1245429"/>
            <a:ext cx="300961" cy="30475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2722558" y="1265245"/>
            <a:ext cx="298432" cy="263874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3193343" y="1265245"/>
            <a:ext cx="289580" cy="26681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3666657" y="1268190"/>
            <a:ext cx="268516" cy="2609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4117644" y="1253432"/>
            <a:ext cx="297583" cy="291694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4553024" y="1221404"/>
            <a:ext cx="363339" cy="35786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5027603" y="1234049"/>
            <a:ext cx="340578" cy="325420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42759" y="1750356"/>
            <a:ext cx="333857" cy="2369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1310184" y="1705683"/>
            <a:ext cx="331310" cy="32077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1788141" y="1720008"/>
            <a:ext cx="298432" cy="30139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2250924" y="1710741"/>
            <a:ext cx="311077" cy="3102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2726767" y="1720441"/>
            <a:ext cx="289580" cy="2908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205555" y="1686300"/>
            <a:ext cx="263874" cy="3586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3636310" y="1757527"/>
            <a:ext cx="331310" cy="213708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1"/>
          <p:cNvSpPr/>
          <p:nvPr/>
        </p:nvSpPr>
        <p:spPr>
          <a:xfrm>
            <a:off x="4115947" y="1712006"/>
            <a:ext cx="305188" cy="30854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4580843" y="1700210"/>
            <a:ext cx="306868" cy="319080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"/>
          <p:cNvSpPr/>
          <p:nvPr/>
        </p:nvSpPr>
        <p:spPr>
          <a:xfrm>
            <a:off x="5032245" y="1709477"/>
            <a:ext cx="328365" cy="30770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"/>
          <p:cNvSpPr/>
          <p:nvPr/>
        </p:nvSpPr>
        <p:spPr>
          <a:xfrm>
            <a:off x="881542" y="2189529"/>
            <a:ext cx="257135" cy="28074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>
            <a:off x="1335889" y="2189962"/>
            <a:ext cx="274423" cy="27608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1807108" y="2189962"/>
            <a:ext cx="274406" cy="27608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2269042" y="2189962"/>
            <a:ext cx="273990" cy="27608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2798409" y="2146970"/>
            <a:ext cx="147969" cy="365037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3273006" y="2149499"/>
            <a:ext cx="128152" cy="36081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742942" y="2189529"/>
            <a:ext cx="116771" cy="276519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4131553" y="2185736"/>
            <a:ext cx="271877" cy="28790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585901" y="2193323"/>
            <a:ext cx="298016" cy="27525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/>
          <p:cNvSpPr/>
          <p:nvPr/>
        </p:nvSpPr>
        <p:spPr>
          <a:xfrm>
            <a:off x="5057102" y="2146537"/>
            <a:ext cx="273990" cy="3287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>
            <a:off x="959524" y="2625343"/>
            <a:ext cx="100748" cy="340595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1366237" y="2612698"/>
            <a:ext cx="217934" cy="365037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1800352" y="2612698"/>
            <a:ext cx="285371" cy="365037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2696835" y="2674657"/>
            <a:ext cx="344389" cy="192210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2237846" y="2634610"/>
            <a:ext cx="334272" cy="316153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3187021" y="2642630"/>
            <a:ext cx="295903" cy="29843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3651484" y="2645159"/>
            <a:ext cx="299697" cy="298432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4075916" y="2645159"/>
            <a:ext cx="390311" cy="31572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4614984" y="2632514"/>
            <a:ext cx="234789" cy="326668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082824" y="2648952"/>
            <a:ext cx="229298" cy="314022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852043" y="3131118"/>
            <a:ext cx="331310" cy="262193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1314393" y="3150501"/>
            <a:ext cx="322891" cy="2191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1789405" y="3141234"/>
            <a:ext cx="306435" cy="239432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2253019" y="3134911"/>
            <a:ext cx="308566" cy="25081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2735202" y="3114680"/>
            <a:ext cx="278615" cy="28114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3175640" y="3150085"/>
            <a:ext cx="314871" cy="231844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3642217" y="3150085"/>
            <a:ext cx="314455" cy="231844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4116380" y="3127325"/>
            <a:ext cx="303057" cy="26555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4566500" y="3095297"/>
            <a:ext cx="332592" cy="335104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5056270" y="3114264"/>
            <a:ext cx="284938" cy="28873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847401" y="3567763"/>
            <a:ext cx="324572" cy="31613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1298804" y="3618757"/>
            <a:ext cx="346069" cy="2116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1845874" y="3546266"/>
            <a:ext cx="203193" cy="346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2282536" y="3579559"/>
            <a:ext cx="255022" cy="319947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2728880" y="3604017"/>
            <a:ext cx="287051" cy="24953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3192910" y="3581672"/>
            <a:ext cx="287900" cy="28831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3657390" y="3577878"/>
            <a:ext cx="289996" cy="296752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4100773" y="3580823"/>
            <a:ext cx="334688" cy="28284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4580843" y="3574934"/>
            <a:ext cx="304755" cy="300961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5054157" y="3560592"/>
            <a:ext cx="292109" cy="326685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825074" y="4087032"/>
            <a:ext cx="375985" cy="21202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1322413" y="4030961"/>
            <a:ext cx="303074" cy="319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1776345" y="4012843"/>
            <a:ext cx="333406" cy="34395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2258926" y="4041926"/>
            <a:ext cx="294223" cy="29801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2695155" y="4042775"/>
            <a:ext cx="353656" cy="2950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3200497" y="4017485"/>
            <a:ext cx="272725" cy="33004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3608491" y="4013691"/>
            <a:ext cx="391592" cy="35533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/>
          <p:nvPr/>
        </p:nvSpPr>
        <p:spPr>
          <a:xfrm>
            <a:off x="4079277" y="4008201"/>
            <a:ext cx="384421" cy="367982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/>
          <p:nvPr/>
        </p:nvSpPr>
        <p:spPr>
          <a:xfrm>
            <a:off x="4562707" y="4096299"/>
            <a:ext cx="341860" cy="19811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/>
          <p:nvPr/>
        </p:nvSpPr>
        <p:spPr>
          <a:xfrm>
            <a:off x="5074389" y="4060044"/>
            <a:ext cx="255022" cy="27989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5690642" y="2105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/>
          <p:nvPr/>
        </p:nvSpPr>
        <p:spPr>
          <a:xfrm>
            <a:off x="6584262" y="2105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5875358" y="2316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7029497" y="2613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41"/>
          <p:cNvSpPr txBox="1"/>
          <p:nvPr>
            <p:ph idx="4294967295" type="body"/>
          </p:nvPr>
        </p:nvSpPr>
        <p:spPr>
          <a:xfrm>
            <a:off x="5667225" y="3906625"/>
            <a:ext cx="25599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39" name="Google Shape;539;p41"/>
          <p:cNvSpPr txBox="1"/>
          <p:nvPr>
            <p:ph idx="4294967295" type="body"/>
          </p:nvPr>
        </p:nvSpPr>
        <p:spPr>
          <a:xfrm>
            <a:off x="5667225" y="8007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2"/>
          <p:cNvGrpSpPr/>
          <p:nvPr/>
        </p:nvGrpSpPr>
        <p:grpSpPr>
          <a:xfrm>
            <a:off x="2562914" y="2068981"/>
            <a:ext cx="385330" cy="385426"/>
            <a:chOff x="3706812" y="1035050"/>
            <a:chExt cx="4792662" cy="4787899"/>
          </a:xfrm>
        </p:grpSpPr>
        <p:sp>
          <p:nvSpPr>
            <p:cNvPr id="545" name="Google Shape;545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42"/>
          <p:cNvGrpSpPr/>
          <p:nvPr/>
        </p:nvGrpSpPr>
        <p:grpSpPr>
          <a:xfrm>
            <a:off x="1456500" y="2068963"/>
            <a:ext cx="383385" cy="385001"/>
            <a:chOff x="1400175" y="1220787"/>
            <a:chExt cx="4473575" cy="4476750"/>
          </a:xfrm>
        </p:grpSpPr>
        <p:sp>
          <p:nvSpPr>
            <p:cNvPr id="552" name="Google Shape;552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p42"/>
          <p:cNvGrpSpPr/>
          <p:nvPr/>
        </p:nvGrpSpPr>
        <p:grpSpPr>
          <a:xfrm>
            <a:off x="901918" y="2069038"/>
            <a:ext cx="385904" cy="385267"/>
            <a:chOff x="1649412" y="927100"/>
            <a:chExt cx="5011737" cy="5016500"/>
          </a:xfrm>
        </p:grpSpPr>
        <p:sp>
          <p:nvSpPr>
            <p:cNvPr id="557" name="Google Shape;557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42"/>
          <p:cNvGrpSpPr/>
          <p:nvPr/>
        </p:nvGrpSpPr>
        <p:grpSpPr>
          <a:xfrm>
            <a:off x="2009119" y="2069254"/>
            <a:ext cx="384739" cy="385098"/>
            <a:chOff x="1301750" y="920750"/>
            <a:chExt cx="5095875" cy="5100637"/>
          </a:xfrm>
        </p:grpSpPr>
        <p:sp>
          <p:nvSpPr>
            <p:cNvPr id="561" name="Google Shape;561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42"/>
          <p:cNvGrpSpPr/>
          <p:nvPr/>
        </p:nvGrpSpPr>
        <p:grpSpPr>
          <a:xfrm>
            <a:off x="3672207" y="2069136"/>
            <a:ext cx="385365" cy="385339"/>
            <a:chOff x="5732756" y="2682276"/>
            <a:chExt cx="719905" cy="719856"/>
          </a:xfrm>
        </p:grpSpPr>
        <p:sp>
          <p:nvSpPr>
            <p:cNvPr id="567" name="Google Shape;567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2"/>
          <p:cNvGrpSpPr/>
          <p:nvPr/>
        </p:nvGrpSpPr>
        <p:grpSpPr>
          <a:xfrm>
            <a:off x="4226805" y="2069131"/>
            <a:ext cx="385370" cy="385350"/>
            <a:chOff x="6768809" y="2682265"/>
            <a:chExt cx="719915" cy="719877"/>
          </a:xfrm>
        </p:grpSpPr>
        <p:sp>
          <p:nvSpPr>
            <p:cNvPr id="571" name="Google Shape;571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42"/>
          <p:cNvGrpSpPr/>
          <p:nvPr/>
        </p:nvGrpSpPr>
        <p:grpSpPr>
          <a:xfrm>
            <a:off x="4781409" y="2069156"/>
            <a:ext cx="385479" cy="385299"/>
            <a:chOff x="7804870" y="2682313"/>
            <a:chExt cx="720118" cy="719782"/>
          </a:xfrm>
        </p:grpSpPr>
        <p:sp>
          <p:nvSpPr>
            <p:cNvPr id="576" name="Google Shape;576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42"/>
          <p:cNvGrpSpPr/>
          <p:nvPr/>
        </p:nvGrpSpPr>
        <p:grpSpPr>
          <a:xfrm>
            <a:off x="5336122" y="2068957"/>
            <a:ext cx="385946" cy="385698"/>
            <a:chOff x="8841135" y="2681940"/>
            <a:chExt cx="720990" cy="720527"/>
          </a:xfrm>
        </p:grpSpPr>
        <p:sp>
          <p:nvSpPr>
            <p:cNvPr id="582" name="Google Shape;582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42"/>
          <p:cNvGrpSpPr/>
          <p:nvPr/>
        </p:nvGrpSpPr>
        <p:grpSpPr>
          <a:xfrm>
            <a:off x="3117156" y="2068937"/>
            <a:ext cx="385068" cy="385068"/>
            <a:chOff x="4103687" y="1439862"/>
            <a:chExt cx="3986212" cy="3986211"/>
          </a:xfrm>
        </p:grpSpPr>
        <p:sp>
          <p:nvSpPr>
            <p:cNvPr id="589" name="Google Shape;589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42"/>
          <p:cNvGrpSpPr/>
          <p:nvPr/>
        </p:nvGrpSpPr>
        <p:grpSpPr>
          <a:xfrm>
            <a:off x="5891301" y="2069160"/>
            <a:ext cx="385523" cy="385291"/>
            <a:chOff x="9878272" y="2682320"/>
            <a:chExt cx="720199" cy="719767"/>
          </a:xfrm>
        </p:grpSpPr>
        <p:sp>
          <p:nvSpPr>
            <p:cNvPr id="592" name="Google Shape;592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6446057" y="2069089"/>
            <a:ext cx="385434" cy="385434"/>
            <a:chOff x="10914618" y="2682187"/>
            <a:chExt cx="720033" cy="720033"/>
          </a:xfrm>
        </p:grpSpPr>
        <p:sp>
          <p:nvSpPr>
            <p:cNvPr id="596" name="Google Shape;596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42"/>
          <p:cNvGrpSpPr/>
          <p:nvPr/>
        </p:nvGrpSpPr>
        <p:grpSpPr>
          <a:xfrm>
            <a:off x="1450663" y="1457504"/>
            <a:ext cx="312636" cy="385534"/>
            <a:chOff x="1582665" y="1011072"/>
            <a:chExt cx="584040" cy="720220"/>
          </a:xfrm>
        </p:grpSpPr>
        <p:sp>
          <p:nvSpPr>
            <p:cNvPr id="603" name="Google Shape;603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42"/>
          <p:cNvGrpSpPr/>
          <p:nvPr/>
        </p:nvGrpSpPr>
        <p:grpSpPr>
          <a:xfrm>
            <a:off x="1970729" y="1457522"/>
            <a:ext cx="328168" cy="385516"/>
            <a:chOff x="2554206" y="1011105"/>
            <a:chExt cx="613055" cy="720187"/>
          </a:xfrm>
        </p:grpSpPr>
        <p:sp>
          <p:nvSpPr>
            <p:cNvPr id="609" name="Google Shape;609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2"/>
          <p:cNvGrpSpPr/>
          <p:nvPr/>
        </p:nvGrpSpPr>
        <p:grpSpPr>
          <a:xfrm>
            <a:off x="5903909" y="1418037"/>
            <a:ext cx="398409" cy="425001"/>
            <a:chOff x="9901824" y="937343"/>
            <a:chExt cx="744273" cy="793950"/>
          </a:xfrm>
        </p:grpSpPr>
        <p:grpSp>
          <p:nvGrpSpPr>
            <p:cNvPr id="613" name="Google Shape;613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14" name="Google Shape;614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4" name="Google Shape;624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2"/>
          <p:cNvGrpSpPr/>
          <p:nvPr/>
        </p:nvGrpSpPr>
        <p:grpSpPr>
          <a:xfrm>
            <a:off x="2506326" y="1457666"/>
            <a:ext cx="319855" cy="385372"/>
            <a:chOff x="3554761" y="1011374"/>
            <a:chExt cx="597525" cy="719918"/>
          </a:xfrm>
        </p:grpSpPr>
        <p:sp>
          <p:nvSpPr>
            <p:cNvPr id="631" name="Google Shape;631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42"/>
          <p:cNvGrpSpPr/>
          <p:nvPr/>
        </p:nvGrpSpPr>
        <p:grpSpPr>
          <a:xfrm>
            <a:off x="3033610" y="1457483"/>
            <a:ext cx="320622" cy="385556"/>
            <a:chOff x="4539787" y="1011032"/>
            <a:chExt cx="598958" cy="720261"/>
          </a:xfrm>
        </p:grpSpPr>
        <p:sp>
          <p:nvSpPr>
            <p:cNvPr id="636" name="Google Shape;636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3561661" y="1457576"/>
            <a:ext cx="317303" cy="385462"/>
            <a:chOff x="5526246" y="1011207"/>
            <a:chExt cx="592758" cy="720086"/>
          </a:xfrm>
        </p:grpSpPr>
        <p:sp>
          <p:nvSpPr>
            <p:cNvPr id="642" name="Google Shape;642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2"/>
          <p:cNvGrpSpPr/>
          <p:nvPr/>
        </p:nvGrpSpPr>
        <p:grpSpPr>
          <a:xfrm>
            <a:off x="928199" y="1457571"/>
            <a:ext cx="315035" cy="385468"/>
            <a:chOff x="606645" y="1011196"/>
            <a:chExt cx="588520" cy="720096"/>
          </a:xfrm>
        </p:grpSpPr>
        <p:sp>
          <p:nvSpPr>
            <p:cNvPr id="649" name="Google Shape;649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2"/>
          <p:cNvGrpSpPr/>
          <p:nvPr/>
        </p:nvGrpSpPr>
        <p:grpSpPr>
          <a:xfrm>
            <a:off x="6509747" y="1457551"/>
            <a:ext cx="258055" cy="385487"/>
            <a:chOff x="11033597" y="1011159"/>
            <a:chExt cx="482075" cy="720133"/>
          </a:xfrm>
        </p:grpSpPr>
        <p:sp>
          <p:nvSpPr>
            <p:cNvPr id="654" name="Google Shape;654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2"/>
          <p:cNvGrpSpPr/>
          <p:nvPr/>
        </p:nvGrpSpPr>
        <p:grpSpPr>
          <a:xfrm>
            <a:off x="5298070" y="1418037"/>
            <a:ext cx="398409" cy="425001"/>
            <a:chOff x="8770051" y="937343"/>
            <a:chExt cx="744273" cy="793950"/>
          </a:xfrm>
        </p:grpSpPr>
        <p:sp>
          <p:nvSpPr>
            <p:cNvPr id="659" name="Google Shape;659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4" name="Google Shape;664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665" name="Google Shape;665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42"/>
          <p:cNvGrpSpPr/>
          <p:nvPr/>
        </p:nvGrpSpPr>
        <p:grpSpPr>
          <a:xfrm>
            <a:off x="4086394" y="1418037"/>
            <a:ext cx="398409" cy="425001"/>
            <a:chOff x="6506504" y="937343"/>
            <a:chExt cx="744273" cy="793950"/>
          </a:xfrm>
        </p:grpSpPr>
        <p:sp>
          <p:nvSpPr>
            <p:cNvPr id="676" name="Google Shape;676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9" name="Google Shape;679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80" name="Google Shape;680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0" name="Google Shape;690;p42"/>
          <p:cNvGrpSpPr/>
          <p:nvPr/>
        </p:nvGrpSpPr>
        <p:grpSpPr>
          <a:xfrm>
            <a:off x="4692232" y="1418037"/>
            <a:ext cx="398409" cy="425001"/>
            <a:chOff x="7638277" y="937343"/>
            <a:chExt cx="744273" cy="793950"/>
          </a:xfrm>
        </p:grpSpPr>
        <p:sp>
          <p:nvSpPr>
            <p:cNvPr id="691" name="Google Shape;691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5" name="Google Shape;695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96" name="Google Shape;696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6" name="Google Shape;706;p42"/>
          <p:cNvGrpSpPr/>
          <p:nvPr/>
        </p:nvGrpSpPr>
        <p:grpSpPr>
          <a:xfrm>
            <a:off x="2564962" y="3311524"/>
            <a:ext cx="385502" cy="346573"/>
            <a:chOff x="3778727" y="4460423"/>
            <a:chExt cx="720160" cy="647438"/>
          </a:xfrm>
        </p:grpSpPr>
        <p:sp>
          <p:nvSpPr>
            <p:cNvPr id="707" name="Google Shape;707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42"/>
          <p:cNvGrpSpPr/>
          <p:nvPr/>
        </p:nvGrpSpPr>
        <p:grpSpPr>
          <a:xfrm>
            <a:off x="901889" y="3298618"/>
            <a:ext cx="385416" cy="372387"/>
            <a:chOff x="557494" y="4436312"/>
            <a:chExt cx="720000" cy="695660"/>
          </a:xfrm>
        </p:grpSpPr>
        <p:sp>
          <p:nvSpPr>
            <p:cNvPr id="715" name="Google Shape;715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42"/>
          <p:cNvGrpSpPr/>
          <p:nvPr/>
        </p:nvGrpSpPr>
        <p:grpSpPr>
          <a:xfrm>
            <a:off x="3673704" y="3292054"/>
            <a:ext cx="385548" cy="385513"/>
            <a:chOff x="5926265" y="4424051"/>
            <a:chExt cx="720246" cy="720181"/>
          </a:xfrm>
        </p:grpSpPr>
        <p:sp>
          <p:nvSpPr>
            <p:cNvPr id="720" name="Google Shape;720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2"/>
          <p:cNvGrpSpPr/>
          <p:nvPr/>
        </p:nvGrpSpPr>
        <p:grpSpPr>
          <a:xfrm>
            <a:off x="1456199" y="3308964"/>
            <a:ext cx="385416" cy="351693"/>
            <a:chOff x="1631150" y="4455641"/>
            <a:chExt cx="720000" cy="657002"/>
          </a:xfrm>
        </p:grpSpPr>
        <p:sp>
          <p:nvSpPr>
            <p:cNvPr id="725" name="Google Shape;725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2"/>
          <p:cNvGrpSpPr/>
          <p:nvPr/>
        </p:nvGrpSpPr>
        <p:grpSpPr>
          <a:xfrm>
            <a:off x="2010548" y="3308459"/>
            <a:ext cx="385416" cy="352703"/>
            <a:chOff x="2704878" y="4454697"/>
            <a:chExt cx="720000" cy="658889"/>
          </a:xfrm>
        </p:grpSpPr>
        <p:sp>
          <p:nvSpPr>
            <p:cNvPr id="731" name="Google Shape;731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3119432" y="3310153"/>
            <a:ext cx="385303" cy="349316"/>
            <a:chOff x="4852681" y="4457861"/>
            <a:chExt cx="719788" cy="652561"/>
          </a:xfrm>
        </p:grpSpPr>
        <p:sp>
          <p:nvSpPr>
            <p:cNvPr id="738" name="Google Shape;738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4228221" y="3301882"/>
            <a:ext cx="385536" cy="365858"/>
            <a:chOff x="7000306" y="4442411"/>
            <a:chExt cx="720224" cy="683463"/>
          </a:xfrm>
        </p:grpSpPr>
        <p:sp>
          <p:nvSpPr>
            <p:cNvPr id="742" name="Google Shape;742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42"/>
          <p:cNvGrpSpPr/>
          <p:nvPr/>
        </p:nvGrpSpPr>
        <p:grpSpPr>
          <a:xfrm>
            <a:off x="4782726" y="3299977"/>
            <a:ext cx="385501" cy="369667"/>
            <a:chOff x="8074325" y="4438852"/>
            <a:chExt cx="720160" cy="690579"/>
          </a:xfrm>
        </p:grpSpPr>
        <p:sp>
          <p:nvSpPr>
            <p:cNvPr id="748" name="Google Shape;748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2"/>
          <p:cNvGrpSpPr/>
          <p:nvPr/>
        </p:nvGrpSpPr>
        <p:grpSpPr>
          <a:xfrm>
            <a:off x="5891677" y="3312041"/>
            <a:ext cx="385372" cy="345537"/>
            <a:chOff x="9878975" y="4425243"/>
            <a:chExt cx="719918" cy="645502"/>
          </a:xfrm>
        </p:grpSpPr>
        <p:sp>
          <p:nvSpPr>
            <p:cNvPr id="755" name="Google Shape;755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42"/>
          <p:cNvGrpSpPr/>
          <p:nvPr/>
        </p:nvGrpSpPr>
        <p:grpSpPr>
          <a:xfrm>
            <a:off x="6446018" y="3302356"/>
            <a:ext cx="385507" cy="364907"/>
            <a:chOff x="10914544" y="4407150"/>
            <a:chExt cx="720170" cy="681687"/>
          </a:xfrm>
        </p:grpSpPr>
        <p:sp>
          <p:nvSpPr>
            <p:cNvPr id="759" name="Google Shape;759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2"/>
          <p:cNvGrpSpPr/>
          <p:nvPr/>
        </p:nvGrpSpPr>
        <p:grpSpPr>
          <a:xfrm>
            <a:off x="5337186" y="3309373"/>
            <a:ext cx="385524" cy="350873"/>
            <a:chOff x="8843122" y="4420259"/>
            <a:chExt cx="720202" cy="655469"/>
          </a:xfrm>
        </p:grpSpPr>
        <p:sp>
          <p:nvSpPr>
            <p:cNvPr id="764" name="Google Shape;764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42"/>
          <p:cNvGrpSpPr/>
          <p:nvPr/>
        </p:nvGrpSpPr>
        <p:grpSpPr>
          <a:xfrm>
            <a:off x="2572394" y="2702783"/>
            <a:ext cx="385530" cy="341172"/>
            <a:chOff x="1510757" y="3225422"/>
            <a:chExt cx="720214" cy="637347"/>
          </a:xfrm>
        </p:grpSpPr>
        <p:sp>
          <p:nvSpPr>
            <p:cNvPr id="771" name="Google Shape;771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2"/>
          <p:cNvGrpSpPr/>
          <p:nvPr/>
        </p:nvGrpSpPr>
        <p:grpSpPr>
          <a:xfrm>
            <a:off x="3170297" y="2717934"/>
            <a:ext cx="385492" cy="310870"/>
            <a:chOff x="2595501" y="3253725"/>
            <a:chExt cx="720141" cy="580739"/>
          </a:xfrm>
        </p:grpSpPr>
        <p:sp>
          <p:nvSpPr>
            <p:cNvPr id="779" name="Google Shape;779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42"/>
          <p:cNvGrpSpPr/>
          <p:nvPr/>
        </p:nvGrpSpPr>
        <p:grpSpPr>
          <a:xfrm>
            <a:off x="4366006" y="2680721"/>
            <a:ext cx="383858" cy="385295"/>
            <a:chOff x="4764809" y="3184208"/>
            <a:chExt cx="717090" cy="719775"/>
          </a:xfrm>
        </p:grpSpPr>
        <p:sp>
          <p:nvSpPr>
            <p:cNvPr id="784" name="Google Shape;784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42"/>
          <p:cNvGrpSpPr/>
          <p:nvPr/>
        </p:nvGrpSpPr>
        <p:grpSpPr>
          <a:xfrm>
            <a:off x="3768161" y="2705769"/>
            <a:ext cx="385473" cy="335200"/>
            <a:chOff x="3680173" y="3231000"/>
            <a:chExt cx="720106" cy="626190"/>
          </a:xfrm>
        </p:grpSpPr>
        <p:sp>
          <p:nvSpPr>
            <p:cNvPr id="788" name="Google Shape;788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5560065" y="2680687"/>
            <a:ext cx="383343" cy="385364"/>
            <a:chOff x="6931035" y="3184144"/>
            <a:chExt cx="716128" cy="719903"/>
          </a:xfrm>
        </p:grpSpPr>
        <p:sp>
          <p:nvSpPr>
            <p:cNvPr id="792" name="Google Shape;792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4962236" y="2680646"/>
            <a:ext cx="385457" cy="385445"/>
            <a:chOff x="5846429" y="3184067"/>
            <a:chExt cx="720076" cy="720055"/>
          </a:xfrm>
        </p:grpSpPr>
        <p:sp>
          <p:nvSpPr>
            <p:cNvPr id="797" name="Google Shape;797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2"/>
          <p:cNvGrpSpPr/>
          <p:nvPr/>
        </p:nvGrpSpPr>
        <p:grpSpPr>
          <a:xfrm>
            <a:off x="2097389" y="2680598"/>
            <a:ext cx="262633" cy="385541"/>
            <a:chOff x="655600" y="3183978"/>
            <a:chExt cx="490627" cy="720234"/>
          </a:xfrm>
        </p:grpSpPr>
        <p:sp>
          <p:nvSpPr>
            <p:cNvPr id="802" name="Google Shape;802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6155781" y="2680698"/>
            <a:ext cx="164123" cy="385340"/>
            <a:chOff x="8011692" y="3184166"/>
            <a:chExt cx="306600" cy="719859"/>
          </a:xfrm>
        </p:grpSpPr>
        <p:sp>
          <p:nvSpPr>
            <p:cNvPr id="808" name="Google Shape;808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42"/>
          <p:cNvGrpSpPr/>
          <p:nvPr/>
        </p:nvGrpSpPr>
        <p:grpSpPr>
          <a:xfrm>
            <a:off x="6531899" y="2680535"/>
            <a:ext cx="212920" cy="385371"/>
            <a:chOff x="4556125" y="630237"/>
            <a:chExt cx="3081338" cy="5568950"/>
          </a:xfrm>
        </p:grpSpPr>
        <p:sp>
          <p:nvSpPr>
            <p:cNvPr id="815" name="Google Shape;815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2"/>
          <p:cNvGrpSpPr/>
          <p:nvPr/>
        </p:nvGrpSpPr>
        <p:grpSpPr>
          <a:xfrm>
            <a:off x="1499599" y="2680654"/>
            <a:ext cx="385492" cy="385430"/>
            <a:chOff x="1674084" y="3214987"/>
            <a:chExt cx="720142" cy="720027"/>
          </a:xfrm>
        </p:grpSpPr>
        <p:sp>
          <p:nvSpPr>
            <p:cNvPr id="823" name="Google Shape;823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2"/>
          <p:cNvGrpSpPr/>
          <p:nvPr/>
        </p:nvGrpSpPr>
        <p:grpSpPr>
          <a:xfrm>
            <a:off x="901898" y="2680621"/>
            <a:ext cx="385328" cy="385496"/>
            <a:chOff x="557511" y="3214925"/>
            <a:chExt cx="719836" cy="720150"/>
          </a:xfrm>
        </p:grpSpPr>
        <p:sp>
          <p:nvSpPr>
            <p:cNvPr id="836" name="Google Shape;836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2"/>
          <p:cNvGrpSpPr/>
          <p:nvPr/>
        </p:nvGrpSpPr>
        <p:grpSpPr>
          <a:xfrm>
            <a:off x="853416" y="3922838"/>
            <a:ext cx="385800" cy="346472"/>
            <a:chOff x="1147762" y="1131887"/>
            <a:chExt cx="5137150" cy="4619626"/>
          </a:xfrm>
        </p:grpSpPr>
        <p:sp>
          <p:nvSpPr>
            <p:cNvPr id="841" name="Google Shape;841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2"/>
          <p:cNvGrpSpPr/>
          <p:nvPr/>
        </p:nvGrpSpPr>
        <p:grpSpPr>
          <a:xfrm>
            <a:off x="1542899" y="3917337"/>
            <a:ext cx="385591" cy="357445"/>
            <a:chOff x="1570037" y="1341437"/>
            <a:chExt cx="4943475" cy="4576762"/>
          </a:xfrm>
        </p:grpSpPr>
        <p:sp>
          <p:nvSpPr>
            <p:cNvPr id="845" name="Google Shape;845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2"/>
          <p:cNvGrpSpPr/>
          <p:nvPr/>
        </p:nvGrpSpPr>
        <p:grpSpPr>
          <a:xfrm>
            <a:off x="3692147" y="3903501"/>
            <a:ext cx="381656" cy="385452"/>
            <a:chOff x="5770007" y="5489899"/>
            <a:chExt cx="712976" cy="720067"/>
          </a:xfrm>
        </p:grpSpPr>
        <p:sp>
          <p:nvSpPr>
            <p:cNvPr id="852" name="Google Shape;852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42"/>
          <p:cNvGrpSpPr/>
          <p:nvPr/>
        </p:nvGrpSpPr>
        <p:grpSpPr>
          <a:xfrm>
            <a:off x="4377738" y="3922933"/>
            <a:ext cx="385391" cy="346625"/>
            <a:chOff x="7050768" y="5526199"/>
            <a:chExt cx="719953" cy="647534"/>
          </a:xfrm>
        </p:grpSpPr>
        <p:sp>
          <p:nvSpPr>
            <p:cNvPr id="861" name="Google Shape;861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2"/>
          <p:cNvGrpSpPr/>
          <p:nvPr/>
        </p:nvGrpSpPr>
        <p:grpSpPr>
          <a:xfrm>
            <a:off x="5756647" y="3922994"/>
            <a:ext cx="385417" cy="346476"/>
            <a:chOff x="9626723" y="5526313"/>
            <a:chExt cx="720002" cy="647256"/>
          </a:xfrm>
        </p:grpSpPr>
        <p:sp>
          <p:nvSpPr>
            <p:cNvPr id="874" name="Google Shape;874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42"/>
          <p:cNvGrpSpPr/>
          <p:nvPr/>
        </p:nvGrpSpPr>
        <p:grpSpPr>
          <a:xfrm>
            <a:off x="6446086" y="3903481"/>
            <a:ext cx="385331" cy="385471"/>
            <a:chOff x="10914672" y="5489861"/>
            <a:chExt cx="719842" cy="720102"/>
          </a:xfrm>
        </p:grpSpPr>
        <p:sp>
          <p:nvSpPr>
            <p:cNvPr id="887" name="Google Shape;887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2"/>
          <p:cNvGrpSpPr/>
          <p:nvPr/>
        </p:nvGrpSpPr>
        <p:grpSpPr>
          <a:xfrm>
            <a:off x="5067157" y="3912358"/>
            <a:ext cx="385538" cy="367745"/>
            <a:chOff x="8338678" y="5506443"/>
            <a:chExt cx="720227" cy="686988"/>
          </a:xfrm>
        </p:grpSpPr>
        <p:sp>
          <p:nvSpPr>
            <p:cNvPr id="900" name="Google Shape;900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2"/>
          <p:cNvGrpSpPr/>
          <p:nvPr/>
        </p:nvGrpSpPr>
        <p:grpSpPr>
          <a:xfrm>
            <a:off x="2232105" y="3959565"/>
            <a:ext cx="1156061" cy="273301"/>
            <a:chOff x="3042485" y="5594633"/>
            <a:chExt cx="2159652" cy="510557"/>
          </a:xfrm>
        </p:grpSpPr>
        <p:sp>
          <p:nvSpPr>
            <p:cNvPr id="907" name="Google Shape;907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2"/>
          <p:cNvGrpSpPr/>
          <p:nvPr/>
        </p:nvGrpSpPr>
        <p:grpSpPr>
          <a:xfrm>
            <a:off x="7127623" y="1458833"/>
            <a:ext cx="385475" cy="383063"/>
            <a:chOff x="1442627" y="5710929"/>
            <a:chExt cx="594318" cy="590600"/>
          </a:xfrm>
        </p:grpSpPr>
        <p:sp>
          <p:nvSpPr>
            <p:cNvPr id="923" name="Google Shape;923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2"/>
          <p:cNvGrpSpPr/>
          <p:nvPr/>
        </p:nvGrpSpPr>
        <p:grpSpPr>
          <a:xfrm>
            <a:off x="7159059" y="3883779"/>
            <a:ext cx="322616" cy="385520"/>
            <a:chOff x="8095060" y="5664590"/>
            <a:chExt cx="497404" cy="594389"/>
          </a:xfrm>
        </p:grpSpPr>
        <p:grpSp>
          <p:nvGrpSpPr>
            <p:cNvPr id="928" name="Google Shape;928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29" name="Google Shape;929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2" name="Google Shape;932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33" name="Google Shape;933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7" name="Google Shape;937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940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41" name="Google Shape;941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2"/>
          <p:cNvGrpSpPr/>
          <p:nvPr/>
        </p:nvGrpSpPr>
        <p:grpSpPr>
          <a:xfrm>
            <a:off x="7127617" y="2068729"/>
            <a:ext cx="481834" cy="385471"/>
            <a:chOff x="4607809" y="5664627"/>
            <a:chExt cx="742883" cy="594312"/>
          </a:xfrm>
        </p:grpSpPr>
        <p:sp>
          <p:nvSpPr>
            <p:cNvPr id="945" name="Google Shape;945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2"/>
          <p:cNvGrpSpPr/>
          <p:nvPr/>
        </p:nvGrpSpPr>
        <p:grpSpPr>
          <a:xfrm>
            <a:off x="7127629" y="2681029"/>
            <a:ext cx="933867" cy="385372"/>
            <a:chOff x="2571250" y="5664711"/>
            <a:chExt cx="1439820" cy="594160"/>
          </a:xfrm>
        </p:grpSpPr>
        <p:sp>
          <p:nvSpPr>
            <p:cNvPr id="954" name="Google Shape;954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2"/>
          <p:cNvGrpSpPr/>
          <p:nvPr/>
        </p:nvGrpSpPr>
        <p:grpSpPr>
          <a:xfrm>
            <a:off x="7127616" y="3293224"/>
            <a:ext cx="555608" cy="385732"/>
            <a:chOff x="6332670" y="5663946"/>
            <a:chExt cx="856627" cy="594715"/>
          </a:xfrm>
        </p:grpSpPr>
        <p:grpSp>
          <p:nvGrpSpPr>
            <p:cNvPr id="979" name="Google Shape;979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980" name="Google Shape;980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2" name="Google Shape;982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5" name="Google Shape;985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986" name="Google Shape;986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8" name="Google Shape;988;p4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989" name="Google Shape;989;p4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0" name="Google Shape;990;p42"/>
          <p:cNvSpPr/>
          <p:nvPr/>
        </p:nvSpPr>
        <p:spPr>
          <a:xfrm>
            <a:off x="7841375" y="3821924"/>
            <a:ext cx="780434" cy="811585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3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6" name="Google Shape;996;p43"/>
          <p:cNvSpPr txBox="1"/>
          <p:nvPr/>
        </p:nvSpPr>
        <p:spPr>
          <a:xfrm>
            <a:off x="908188" y="856425"/>
            <a:ext cx="1281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997" name="Google Shape;997;p4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8" name="Google Shape;998;p43"/>
          <p:cNvSpPr txBox="1"/>
          <p:nvPr>
            <p:ph idx="4294967295" type="body"/>
          </p:nvPr>
        </p:nvSpPr>
        <p:spPr>
          <a:xfrm>
            <a:off x="2376813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4294967295" type="subTitle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I am </a:t>
            </a:r>
            <a:r>
              <a:rPr lang="en" sz="2000">
                <a:highlight>
                  <a:schemeClr val="accent1"/>
                </a:highlight>
              </a:rPr>
              <a:t>Jayden Smith</a:t>
            </a:r>
            <a:r>
              <a:rPr lang="en" sz="2000"/>
              <a:t>. I am here because I love to give presentations. You can find me at @username</a:t>
            </a:r>
            <a:endParaRPr sz="2000"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31763" r="0" t="17039"/>
          <a:stretch/>
        </p:blipFill>
        <p:spPr>
          <a:xfrm>
            <a:off x="3173700" y="306925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/>
          <p:nvPr>
            <p:ph idx="4294967295" type="ctrTitle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5" name="Google Shape;1005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06" name="Google Shape;1006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07" name="Google Shape;1007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09" name="Google Shape;1009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10" name="Google Shape;1010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12" name="Google Shape;1012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13" name="Google Shape;1013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16" name="Google Shape;1016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4294967295" type="ctrTitle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</a:t>
            </a: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234" name="Google Shape;234;p21"/>
          <p:cNvSpPr txBox="1"/>
          <p:nvPr>
            <p:ph idx="4294967295" type="subTitle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46" name="Google Shape;246;p22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56" name="Google Shape;256;p23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