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0" r:id="rId6"/>
    <p:sldId id="262" r:id="rId7"/>
    <p:sldId id="263" r:id="rId8"/>
    <p:sldId id="259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9999"/>
    <a:srgbClr val="CC99FF"/>
    <a:srgbClr val="FF9966"/>
    <a:srgbClr val="CC66FF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441172E-516B-45BB-978D-5F50C2FEB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D26BEC0B-A84E-4008-BC01-9EBDACB79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5E19CA3-912B-4D51-BF71-A6E8FFDBA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10BF-144E-40D8-90F5-E363FC7B49C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A4060BD-F324-4973-AD8A-87266ACF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455DBB9-9D25-4EFD-8F44-E8B53915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323E-B025-4A5F-9A42-7D790EEBE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1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B0048BB-9ADA-4B3D-A3E6-320AC854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3DEEF06E-B7EB-4423-A583-59261E56E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9E379BB-8039-40AF-AFB4-86D61D47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10BF-144E-40D8-90F5-E363FC7B49C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C71E63E-39FE-4681-8449-53BE8FFF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AC582B4-BB84-4528-9209-F127617E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323E-B025-4A5F-9A42-7D790EEBE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C1074920-90D7-4D69-8487-15E3D81B5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7C5B08CF-AC4F-4F9E-A12A-8D0E8B33C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0784D2A-C62F-4C72-B895-17B77D8F5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10BF-144E-40D8-90F5-E363FC7B49C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091CA54-91EC-4F6E-A1D3-118B79CAD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9D7AF29-BEE9-4F16-97AC-22A91E61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323E-B025-4A5F-9A42-7D790EEBE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2D9FDF3-56ED-4D9D-A2B6-0B42D77F0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33A6EA5-F24E-4FB9-A804-5459541E5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A860DD8-6A24-4FBC-BA54-5D7BC0989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10BF-144E-40D8-90F5-E363FC7B49C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3DFC429-1291-45C4-93BA-80C682E4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40F2AED-EE09-402D-BA91-609112E5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323E-B025-4A5F-9A42-7D790EEBE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51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482D13C-F2A8-4BF6-B9EC-B0F092804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402AADAB-2C6A-4190-8BE9-BB70EE8F6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27FB763-2A3F-4180-AF49-BE952B1D7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10BF-144E-40D8-90F5-E363FC7B49C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D944152-F9B7-441B-87B7-BBCA98BE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0EE2224-12AD-467A-BFFB-3DA685F7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323E-B025-4A5F-9A42-7D790EEBE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0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13B31E7-6118-4079-A409-A44394DC4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1B32D41-CEF1-4B09-B87B-C0ABB2734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96EE3999-50FB-4209-B03F-BDFC5A4F7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698E0E25-7B8C-4160-96E2-47F9ABE7A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10BF-144E-40D8-90F5-E363FC7B49C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D0D87C77-D684-4D8E-82EC-7DD00F03A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4EB6539-749A-4E50-903D-74DD4EF2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323E-B025-4A5F-9A42-7D790EEBE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6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1C73A92-C698-4BCA-8B4D-D1BC81DA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6EFAFBBB-2B4B-4CC0-BEC0-214F0B892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61F8621C-39EA-4881-9653-DB6E6B90F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AF2E14A8-96A6-4A3C-8575-54E557F30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E8171983-DAFB-4E29-BF7D-DBD24FF43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A75359C7-1A2C-4FED-84BE-F89BE055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10BF-144E-40D8-90F5-E363FC7B49C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866D9346-E4E7-487D-8FA0-999CCCE1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1D0BB41A-6776-416B-8F85-80E17253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323E-B025-4A5F-9A42-7D790EEBE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9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1CFCDFA-6DBA-4BA3-AD3C-44B7565DB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3AA84D06-4F7E-4013-93AC-4C5752E1C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10BF-144E-40D8-90F5-E363FC7B49C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C1772387-3839-424F-93E7-6D0B05B0F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73CB5AE2-95A5-4202-9096-26A41033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323E-B025-4A5F-9A42-7D790EEBE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9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8DA23633-0B90-4C57-8D30-A5957F60C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10BF-144E-40D8-90F5-E363FC7B49C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552C262C-9435-441E-966F-D156B468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A413FBC-AB09-4C03-AA78-E47217C6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323E-B025-4A5F-9A42-7D790EEBE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1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1AC5F70-8B52-4942-A64D-FDB864312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EEDD8E5-13F9-4C89-8C4A-FB882A88B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37D2D153-9BE4-4095-9456-9634B5EC2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CAB29D5-48F7-4C9C-98C3-172B8985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10BF-144E-40D8-90F5-E363FC7B49C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5C0140A5-3C74-4D68-BB8A-013B33F4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4942DE26-B264-41E9-A849-F0FE455A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323E-B025-4A5F-9A42-7D790EEBE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0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07619BA-4F73-4604-83CF-697A12ACD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2DED15DA-DAE4-4091-8B3D-A0BCD9E38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33E74D0F-E3B4-497E-9069-52A1E896A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C2377926-7E6F-459E-9966-08B0A8D1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10BF-144E-40D8-90F5-E363FC7B49C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5347DFC3-D9CF-4CB6-AD8D-4DAB816DD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DC49E986-C918-45EE-8538-65B9B80F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323E-B025-4A5F-9A42-7D790EEBE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2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F0C1D73B-A10C-478D-A33F-AF569CBFC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C861DBE1-3324-4567-A166-94F4296C8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CB3213B-4BC5-43F5-A65C-B1E683BC9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310BF-144E-40D8-90F5-E363FC7B49C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71A765B-57EB-416D-8AE7-FA7211E41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E2AAC5D-6211-4E8D-A8AD-3B67B8ACE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D323E-B025-4A5F-9A42-7D790EEBE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3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C415DFD-C176-4754-9F28-4547DF2DE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521" y="973141"/>
            <a:ext cx="9174955" cy="1992309"/>
          </a:xfrm>
          <a:solidFill>
            <a:srgbClr val="CC66FF"/>
          </a:solidFill>
        </p:spPr>
        <p:txBody>
          <a:bodyPr anchor="b">
            <a:normAutofit fontScale="90000"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RESUME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6BD65101-907C-43B0-9F28-B8A197744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6000" dirty="0">
                <a:solidFill>
                  <a:srgbClr val="CC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Present By</a:t>
            </a:r>
          </a:p>
          <a:p>
            <a:pPr>
              <a:lnSpc>
                <a:spcPct val="100000"/>
              </a:lnSpc>
            </a:pPr>
            <a:r>
              <a:rPr lang="en-US" sz="6000" dirty="0">
                <a:solidFill>
                  <a:srgbClr val="CC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Wassida Ketawandee</a:t>
            </a:r>
          </a:p>
        </p:txBody>
      </p:sp>
      <p:sp>
        <p:nvSpPr>
          <p:cNvPr id="4" name="ชื่อเรื่องรอง 2">
            <a:extLst>
              <a:ext uri="{FF2B5EF4-FFF2-40B4-BE49-F238E27FC236}">
                <a16:creationId xmlns:a16="http://schemas.microsoft.com/office/drawing/2014/main" id="{8769F23F-BF0E-4973-A4E7-AA646BD16E61}"/>
              </a:ext>
            </a:extLst>
          </p:cNvPr>
          <p:cNvSpPr txBox="1">
            <a:spLocks/>
          </p:cNvSpPr>
          <p:nvPr/>
        </p:nvSpPr>
        <p:spPr>
          <a:xfrm>
            <a:off x="0" y="6243637"/>
            <a:ext cx="12192000" cy="615950"/>
          </a:xfrm>
          <a:prstGeom prst="rect">
            <a:avLst/>
          </a:prstGeom>
          <a:solidFill>
            <a:srgbClr val="CC66FF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SC312302 Web Design Technologies</a:t>
            </a:r>
          </a:p>
        </p:txBody>
      </p:sp>
      <p:cxnSp>
        <p:nvCxnSpPr>
          <p:cNvPr id="6" name="ตัวเชื่อมต่อตรง 5">
            <a:extLst>
              <a:ext uri="{FF2B5EF4-FFF2-40B4-BE49-F238E27FC236}">
                <a16:creationId xmlns:a16="http://schemas.microsoft.com/office/drawing/2014/main" id="{D40AE378-3289-4ED0-9CDD-9CA0DD06E855}"/>
              </a:ext>
            </a:extLst>
          </p:cNvPr>
          <p:cNvCxnSpPr>
            <a:cxnSpLocks/>
          </p:cNvCxnSpPr>
          <p:nvPr/>
        </p:nvCxnSpPr>
        <p:spPr>
          <a:xfrm>
            <a:off x="1508522" y="3267075"/>
            <a:ext cx="9174956" cy="0"/>
          </a:xfrm>
          <a:prstGeom prst="line">
            <a:avLst/>
          </a:prstGeom>
          <a:ln w="28575">
            <a:solidFill>
              <a:srgbClr val="FF9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560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ลูกศร: รูปห้าเหลี่ยม 3">
            <a:extLst>
              <a:ext uri="{FF2B5EF4-FFF2-40B4-BE49-F238E27FC236}">
                <a16:creationId xmlns:a16="http://schemas.microsoft.com/office/drawing/2014/main" id="{4781668F-3509-49ED-B623-0673DA28D8DC}"/>
              </a:ext>
            </a:extLst>
          </p:cNvPr>
          <p:cNvSpPr/>
          <p:nvPr/>
        </p:nvSpPr>
        <p:spPr>
          <a:xfrm>
            <a:off x="-2" y="427676"/>
            <a:ext cx="4074161" cy="741360"/>
          </a:xfrm>
          <a:prstGeom prst="homePlate">
            <a:avLst/>
          </a:prstGeom>
          <a:solidFill>
            <a:srgbClr val="CC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CAA3D93-C962-4BC1-9CEE-C632E4FC4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19" y="478476"/>
            <a:ext cx="3287001" cy="847721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หน้า </a:t>
            </a:r>
            <a:r>
              <a:rPr lang="en-US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About</a:t>
            </a:r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3A4A78FE-7CBC-4FFA-BEFA-E37709646C6C}"/>
              </a:ext>
            </a:extLst>
          </p:cNvPr>
          <p:cNvSpPr txBox="1"/>
          <p:nvPr/>
        </p:nvSpPr>
        <p:spPr>
          <a:xfrm>
            <a:off x="11658600" y="6396335"/>
            <a:ext cx="533400" cy="461665"/>
          </a:xfrm>
          <a:prstGeom prst="rect">
            <a:avLst/>
          </a:prstGeom>
          <a:solidFill>
            <a:srgbClr val="CC66F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D16A70DD-FC79-48E5-97EC-B838F0BA35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5" r="10024" b="19851"/>
          <a:stretch/>
        </p:blipFill>
        <p:spPr>
          <a:xfrm>
            <a:off x="677862" y="1934934"/>
            <a:ext cx="5796916" cy="3369131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6458612A-6155-4177-B321-E9E2AB5DB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573" y="1079244"/>
            <a:ext cx="3962953" cy="2743583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4F3F3172-B03E-4D91-83B3-1D1D89ECD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573" y="4033743"/>
            <a:ext cx="3962953" cy="1560827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395963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ลูกศร: รูปห้าเหลี่ยม 3">
            <a:extLst>
              <a:ext uri="{FF2B5EF4-FFF2-40B4-BE49-F238E27FC236}">
                <a16:creationId xmlns:a16="http://schemas.microsoft.com/office/drawing/2014/main" id="{4781668F-3509-49ED-B623-0673DA28D8DC}"/>
              </a:ext>
            </a:extLst>
          </p:cNvPr>
          <p:cNvSpPr/>
          <p:nvPr/>
        </p:nvSpPr>
        <p:spPr>
          <a:xfrm>
            <a:off x="-2" y="427676"/>
            <a:ext cx="4074161" cy="741360"/>
          </a:xfrm>
          <a:prstGeom prst="homePlate">
            <a:avLst/>
          </a:prstGeom>
          <a:solidFill>
            <a:srgbClr val="CC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CAA3D93-C962-4BC1-9CEE-C632E4FC4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19" y="478476"/>
            <a:ext cx="3287001" cy="847721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แนวคิดการเลือกสี</a:t>
            </a:r>
            <a:endParaRPr lang="en-US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3A4A78FE-7CBC-4FFA-BEFA-E37709646C6C}"/>
              </a:ext>
            </a:extLst>
          </p:cNvPr>
          <p:cNvSpPr txBox="1"/>
          <p:nvPr/>
        </p:nvSpPr>
        <p:spPr>
          <a:xfrm>
            <a:off x="11658600" y="6396335"/>
            <a:ext cx="533400" cy="461665"/>
          </a:xfrm>
          <a:prstGeom prst="rect">
            <a:avLst/>
          </a:prstGeom>
          <a:solidFill>
            <a:srgbClr val="CC66F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1D4D5F5C-DF8E-4CEA-BD6D-96026016B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843" y="601284"/>
            <a:ext cx="3065445" cy="2827716"/>
          </a:xfrm>
          <a:prstGeom prst="rect">
            <a:avLst/>
          </a:prstGeom>
        </p:spPr>
      </p:pic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0CAB21E8-C6E4-4891-B5E5-4550E89A98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0" r="7889" b="2178"/>
          <a:stretch/>
        </p:blipFill>
        <p:spPr>
          <a:xfrm>
            <a:off x="672782" y="1515834"/>
            <a:ext cx="5146355" cy="3369131"/>
          </a:xfrm>
          <a:prstGeom prst="rect">
            <a:avLst/>
          </a:prstGeom>
        </p:spPr>
      </p:pic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E9FF6822-31BB-43AE-B1AF-913E3D96CE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0" r="8584"/>
          <a:stretch/>
        </p:blipFill>
        <p:spPr>
          <a:xfrm>
            <a:off x="1151887" y="2264962"/>
            <a:ext cx="5146355" cy="3439395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D16A70DD-FC79-48E5-97EC-B838F0BA35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5" r="10024" b="19851"/>
          <a:stretch/>
        </p:blipFill>
        <p:spPr>
          <a:xfrm>
            <a:off x="1711506" y="3105644"/>
            <a:ext cx="5433988" cy="3158200"/>
          </a:xfrm>
          <a:prstGeom prst="rect">
            <a:avLst/>
          </a:prstGeom>
        </p:spPr>
      </p:pic>
      <p:sp>
        <p:nvSpPr>
          <p:cNvPr id="13" name="วงรี 12">
            <a:extLst>
              <a:ext uri="{FF2B5EF4-FFF2-40B4-BE49-F238E27FC236}">
                <a16:creationId xmlns:a16="http://schemas.microsoft.com/office/drawing/2014/main" id="{BE934654-69AC-4295-A128-A53C130D1B78}"/>
              </a:ext>
            </a:extLst>
          </p:cNvPr>
          <p:cNvSpPr/>
          <p:nvPr/>
        </p:nvSpPr>
        <p:spPr>
          <a:xfrm>
            <a:off x="10185779" y="2574900"/>
            <a:ext cx="285750" cy="26719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วงรี 13">
            <a:extLst>
              <a:ext uri="{FF2B5EF4-FFF2-40B4-BE49-F238E27FC236}">
                <a16:creationId xmlns:a16="http://schemas.microsoft.com/office/drawing/2014/main" id="{3D8F1233-FD37-4E11-B81A-ED46AB4A3119}"/>
              </a:ext>
            </a:extLst>
          </p:cNvPr>
          <p:cNvSpPr/>
          <p:nvPr/>
        </p:nvSpPr>
        <p:spPr>
          <a:xfrm>
            <a:off x="10360660" y="2131365"/>
            <a:ext cx="285750" cy="26719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วงรี 17">
            <a:extLst>
              <a:ext uri="{FF2B5EF4-FFF2-40B4-BE49-F238E27FC236}">
                <a16:creationId xmlns:a16="http://schemas.microsoft.com/office/drawing/2014/main" id="{3AD2AC58-6FAE-4DEF-9E15-98077E7FB737}"/>
              </a:ext>
            </a:extLst>
          </p:cNvPr>
          <p:cNvSpPr/>
          <p:nvPr/>
        </p:nvSpPr>
        <p:spPr>
          <a:xfrm>
            <a:off x="10360660" y="1663276"/>
            <a:ext cx="285750" cy="26719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ตัวเชื่อมต่อตรง 24">
            <a:extLst>
              <a:ext uri="{FF2B5EF4-FFF2-40B4-BE49-F238E27FC236}">
                <a16:creationId xmlns:a16="http://schemas.microsoft.com/office/drawing/2014/main" id="{BCEA28F2-FA0A-48CE-BAC7-C7630812534E}"/>
              </a:ext>
            </a:extLst>
          </p:cNvPr>
          <p:cNvCxnSpPr>
            <a:cxnSpLocks/>
            <a:stCxn id="18" idx="4"/>
            <a:endCxn id="14" idx="0"/>
          </p:cNvCxnSpPr>
          <p:nvPr/>
        </p:nvCxnSpPr>
        <p:spPr>
          <a:xfrm>
            <a:off x="10503535" y="1930470"/>
            <a:ext cx="0" cy="2008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ตัวเชื่อมต่อตรง 28">
            <a:extLst>
              <a:ext uri="{FF2B5EF4-FFF2-40B4-BE49-F238E27FC236}">
                <a16:creationId xmlns:a16="http://schemas.microsoft.com/office/drawing/2014/main" id="{0086EE05-9A9B-4243-9BE8-7A5CA736AFDD}"/>
              </a:ext>
            </a:extLst>
          </p:cNvPr>
          <p:cNvCxnSpPr>
            <a:cxnSpLocks/>
            <a:stCxn id="14" idx="4"/>
            <a:endCxn id="13" idx="7"/>
          </p:cNvCxnSpPr>
          <p:nvPr/>
        </p:nvCxnSpPr>
        <p:spPr>
          <a:xfrm flipH="1">
            <a:off x="10429682" y="2398559"/>
            <a:ext cx="73853" cy="215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กล่องข้อความ 36">
            <a:extLst>
              <a:ext uri="{FF2B5EF4-FFF2-40B4-BE49-F238E27FC236}">
                <a16:creationId xmlns:a16="http://schemas.microsoft.com/office/drawing/2014/main" id="{0607051C-0A0D-4F54-A78E-063D1118DD49}"/>
              </a:ext>
            </a:extLst>
          </p:cNvPr>
          <p:cNvSpPr txBox="1"/>
          <p:nvPr/>
        </p:nvSpPr>
        <p:spPr>
          <a:xfrm>
            <a:off x="7917818" y="3904086"/>
            <a:ext cx="374078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Analogous</a:t>
            </a:r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สามสีที่เรียงติดกันในวงล้อสี คือ สีม่วง สีแดง และสีส้ม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ซึ่งเป็นสีในโทนร้อน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0702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ลูกศร: รูปห้าเหลี่ยม 3">
            <a:extLst>
              <a:ext uri="{FF2B5EF4-FFF2-40B4-BE49-F238E27FC236}">
                <a16:creationId xmlns:a16="http://schemas.microsoft.com/office/drawing/2014/main" id="{4781668F-3509-49ED-B623-0673DA28D8DC}"/>
              </a:ext>
            </a:extLst>
          </p:cNvPr>
          <p:cNvSpPr/>
          <p:nvPr/>
        </p:nvSpPr>
        <p:spPr>
          <a:xfrm>
            <a:off x="-2" y="427676"/>
            <a:ext cx="4074161" cy="741360"/>
          </a:xfrm>
          <a:prstGeom prst="homePlate">
            <a:avLst/>
          </a:prstGeom>
          <a:solidFill>
            <a:srgbClr val="CC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CAA3D93-C962-4BC1-9CEE-C632E4FC4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19" y="478476"/>
            <a:ext cx="3287001" cy="847721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หน้า </a:t>
            </a:r>
            <a:r>
              <a:rPr lang="en-US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Web </a:t>
            </a:r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ทั้งหมด</a:t>
            </a:r>
            <a:endParaRPr lang="en-US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7635E68D-8947-4A99-B010-69F9450618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0" r="7889" b="2178"/>
          <a:stretch/>
        </p:blipFill>
        <p:spPr>
          <a:xfrm>
            <a:off x="1892232" y="1361440"/>
            <a:ext cx="3957453" cy="2590800"/>
          </a:xfrm>
          <a:prstGeom prst="rect">
            <a:avLst/>
          </a:prstGeom>
        </p:spPr>
      </p:pic>
      <p:pic>
        <p:nvPicPr>
          <p:cNvPr id="12" name="รูปภาพ 11">
            <a:extLst>
              <a:ext uri="{FF2B5EF4-FFF2-40B4-BE49-F238E27FC236}">
                <a16:creationId xmlns:a16="http://schemas.microsoft.com/office/drawing/2014/main" id="{D3DE39C7-DC72-4781-90B2-95C0A08602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0" r="8584"/>
          <a:stretch/>
        </p:blipFill>
        <p:spPr>
          <a:xfrm>
            <a:off x="6423163" y="1361440"/>
            <a:ext cx="3876605" cy="2590800"/>
          </a:xfrm>
          <a:prstGeom prst="rect">
            <a:avLst/>
          </a:prstGeom>
        </p:spPr>
      </p:pic>
      <p:pic>
        <p:nvPicPr>
          <p:cNvPr id="14" name="รูปภาพ 13">
            <a:extLst>
              <a:ext uri="{FF2B5EF4-FFF2-40B4-BE49-F238E27FC236}">
                <a16:creationId xmlns:a16="http://schemas.microsoft.com/office/drawing/2014/main" id="{D747CA07-0639-4D4D-929A-B78D6BCD70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5" r="10024" b="19851"/>
          <a:stretch/>
        </p:blipFill>
        <p:spPr>
          <a:xfrm>
            <a:off x="3870959" y="4018597"/>
            <a:ext cx="4450081" cy="2586359"/>
          </a:xfrm>
          <a:prstGeom prst="rect">
            <a:avLst/>
          </a:prstGeom>
        </p:spPr>
      </p:pic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3A4A78FE-7CBC-4FFA-BEFA-E37709646C6C}"/>
              </a:ext>
            </a:extLst>
          </p:cNvPr>
          <p:cNvSpPr txBox="1"/>
          <p:nvPr/>
        </p:nvSpPr>
        <p:spPr>
          <a:xfrm>
            <a:off x="11658600" y="6396335"/>
            <a:ext cx="533400" cy="461665"/>
          </a:xfrm>
          <a:prstGeom prst="rect">
            <a:avLst/>
          </a:prstGeom>
          <a:solidFill>
            <a:srgbClr val="CC66F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5A8E775C-6B2B-45EF-A26C-96C2FED12F5C}"/>
              </a:ext>
            </a:extLst>
          </p:cNvPr>
          <p:cNvSpPr txBox="1"/>
          <p:nvPr/>
        </p:nvSpPr>
        <p:spPr>
          <a:xfrm>
            <a:off x="1180344" y="3967798"/>
            <a:ext cx="150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Home</a:t>
            </a:r>
          </a:p>
        </p:txBody>
      </p:sp>
      <p:sp>
        <p:nvSpPr>
          <p:cNvPr id="18" name="กล่องข้อความ 17">
            <a:extLst>
              <a:ext uri="{FF2B5EF4-FFF2-40B4-BE49-F238E27FC236}">
                <a16:creationId xmlns:a16="http://schemas.microsoft.com/office/drawing/2014/main" id="{080E2CAA-205E-4D81-84AE-9C0103C979E3}"/>
              </a:ext>
            </a:extLst>
          </p:cNvPr>
          <p:cNvSpPr txBox="1"/>
          <p:nvPr/>
        </p:nvSpPr>
        <p:spPr>
          <a:xfrm>
            <a:off x="9547293" y="3967798"/>
            <a:ext cx="150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About</a:t>
            </a:r>
          </a:p>
        </p:txBody>
      </p:sp>
      <p:sp>
        <p:nvSpPr>
          <p:cNvPr id="20" name="กล่องข้อความ 19">
            <a:extLst>
              <a:ext uri="{FF2B5EF4-FFF2-40B4-BE49-F238E27FC236}">
                <a16:creationId xmlns:a16="http://schemas.microsoft.com/office/drawing/2014/main" id="{39EC0393-EDC5-4B7E-87C8-391DC67DB745}"/>
              </a:ext>
            </a:extLst>
          </p:cNvPr>
          <p:cNvSpPr txBox="1"/>
          <p:nvPr/>
        </p:nvSpPr>
        <p:spPr>
          <a:xfrm>
            <a:off x="8326608" y="6073169"/>
            <a:ext cx="150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367164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ลูกศร: รูปห้าเหลี่ยม 3">
            <a:extLst>
              <a:ext uri="{FF2B5EF4-FFF2-40B4-BE49-F238E27FC236}">
                <a16:creationId xmlns:a16="http://schemas.microsoft.com/office/drawing/2014/main" id="{4781668F-3509-49ED-B623-0673DA28D8DC}"/>
              </a:ext>
            </a:extLst>
          </p:cNvPr>
          <p:cNvSpPr/>
          <p:nvPr/>
        </p:nvSpPr>
        <p:spPr>
          <a:xfrm>
            <a:off x="-2" y="427676"/>
            <a:ext cx="4074161" cy="741360"/>
          </a:xfrm>
          <a:prstGeom prst="homePlate">
            <a:avLst/>
          </a:prstGeom>
          <a:solidFill>
            <a:srgbClr val="CC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CAA3D93-C962-4BC1-9CEE-C632E4FC4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19" y="478476"/>
            <a:ext cx="3287001" cy="847721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หน้า </a:t>
            </a:r>
            <a:r>
              <a:rPr lang="en-US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Home</a:t>
            </a: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7635E68D-8947-4A99-B010-69F9450618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0" r="7889" b="2178"/>
          <a:stretch/>
        </p:blipFill>
        <p:spPr>
          <a:xfrm>
            <a:off x="533400" y="1953846"/>
            <a:ext cx="5408918" cy="3541021"/>
          </a:xfrm>
          <a:prstGeom prst="rect">
            <a:avLst/>
          </a:prstGeom>
        </p:spPr>
      </p:pic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3A4A78FE-7CBC-4FFA-BEFA-E37709646C6C}"/>
              </a:ext>
            </a:extLst>
          </p:cNvPr>
          <p:cNvSpPr txBox="1"/>
          <p:nvPr/>
        </p:nvSpPr>
        <p:spPr>
          <a:xfrm>
            <a:off x="11658600" y="6396335"/>
            <a:ext cx="533400" cy="461665"/>
          </a:xfrm>
          <a:prstGeom prst="rect">
            <a:avLst/>
          </a:prstGeom>
          <a:solidFill>
            <a:srgbClr val="CC66F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B326C0E0-4583-4E70-87CB-482A6B17C3B8}"/>
              </a:ext>
            </a:extLst>
          </p:cNvPr>
          <p:cNvSpPr/>
          <p:nvPr/>
        </p:nvSpPr>
        <p:spPr>
          <a:xfrm>
            <a:off x="6249683" y="1953846"/>
            <a:ext cx="5408917" cy="230554"/>
          </a:xfrm>
          <a:prstGeom prst="rect">
            <a:avLst/>
          </a:prstGeom>
          <a:solidFill>
            <a:srgbClr val="FF9999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สี่เหลี่ยมผืนผ้า 16">
            <a:extLst>
              <a:ext uri="{FF2B5EF4-FFF2-40B4-BE49-F238E27FC236}">
                <a16:creationId xmlns:a16="http://schemas.microsoft.com/office/drawing/2014/main" id="{2189FE89-1ADA-4E8E-A35F-EB275F069199}"/>
              </a:ext>
            </a:extLst>
          </p:cNvPr>
          <p:cNvSpPr/>
          <p:nvPr/>
        </p:nvSpPr>
        <p:spPr>
          <a:xfrm>
            <a:off x="6249683" y="2260600"/>
            <a:ext cx="5408917" cy="1303867"/>
          </a:xfrm>
          <a:prstGeom prst="rect">
            <a:avLst/>
          </a:prstGeom>
          <a:solidFill>
            <a:srgbClr val="FF9999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สี่เหลี่ยมผืนผ้า 18">
            <a:extLst>
              <a:ext uri="{FF2B5EF4-FFF2-40B4-BE49-F238E27FC236}">
                <a16:creationId xmlns:a16="http://schemas.microsoft.com/office/drawing/2014/main" id="{1DC0BCDC-8920-47C4-9357-FE10ADD945E0}"/>
              </a:ext>
            </a:extLst>
          </p:cNvPr>
          <p:cNvSpPr/>
          <p:nvPr/>
        </p:nvSpPr>
        <p:spPr>
          <a:xfrm>
            <a:off x="6249683" y="3640667"/>
            <a:ext cx="2674183" cy="1524977"/>
          </a:xfrm>
          <a:prstGeom prst="rect">
            <a:avLst/>
          </a:prstGeom>
          <a:solidFill>
            <a:srgbClr val="FF9999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สี่เหลี่ยมผืนผ้า 20">
            <a:extLst>
              <a:ext uri="{FF2B5EF4-FFF2-40B4-BE49-F238E27FC236}">
                <a16:creationId xmlns:a16="http://schemas.microsoft.com/office/drawing/2014/main" id="{BE4581BD-F387-4989-B26B-C80B3E398A95}"/>
              </a:ext>
            </a:extLst>
          </p:cNvPr>
          <p:cNvSpPr/>
          <p:nvPr/>
        </p:nvSpPr>
        <p:spPr>
          <a:xfrm>
            <a:off x="8984418" y="3640668"/>
            <a:ext cx="862316" cy="741239"/>
          </a:xfrm>
          <a:prstGeom prst="rect">
            <a:avLst/>
          </a:prstGeom>
          <a:solidFill>
            <a:srgbClr val="FF9999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สี่เหลี่ยมผืนผ้า 22">
            <a:extLst>
              <a:ext uri="{FF2B5EF4-FFF2-40B4-BE49-F238E27FC236}">
                <a16:creationId xmlns:a16="http://schemas.microsoft.com/office/drawing/2014/main" id="{7A368B08-FA33-4D23-9C4B-DC2E127C483E}"/>
              </a:ext>
            </a:extLst>
          </p:cNvPr>
          <p:cNvSpPr/>
          <p:nvPr/>
        </p:nvSpPr>
        <p:spPr>
          <a:xfrm>
            <a:off x="6249683" y="5241844"/>
            <a:ext cx="5408917" cy="230554"/>
          </a:xfrm>
          <a:prstGeom prst="rect">
            <a:avLst/>
          </a:prstGeom>
          <a:solidFill>
            <a:srgbClr val="FF9999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ชื่อเรื่อง 1">
            <a:extLst>
              <a:ext uri="{FF2B5EF4-FFF2-40B4-BE49-F238E27FC236}">
                <a16:creationId xmlns:a16="http://schemas.microsoft.com/office/drawing/2014/main" id="{FC1897D9-89E2-4BCA-AF9B-CD714C07ADD7}"/>
              </a:ext>
            </a:extLst>
          </p:cNvPr>
          <p:cNvSpPr txBox="1">
            <a:spLocks/>
          </p:cNvSpPr>
          <p:nvPr/>
        </p:nvSpPr>
        <p:spPr>
          <a:xfrm>
            <a:off x="7310640" y="1759114"/>
            <a:ext cx="3287001" cy="650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navigation</a:t>
            </a:r>
          </a:p>
        </p:txBody>
      </p:sp>
      <p:sp>
        <p:nvSpPr>
          <p:cNvPr id="25" name="ชื่อเรื่อง 1">
            <a:extLst>
              <a:ext uri="{FF2B5EF4-FFF2-40B4-BE49-F238E27FC236}">
                <a16:creationId xmlns:a16="http://schemas.microsoft.com/office/drawing/2014/main" id="{83D7E4CC-58B6-45E9-8ED3-255C0806C25F}"/>
              </a:ext>
            </a:extLst>
          </p:cNvPr>
          <p:cNvSpPr txBox="1">
            <a:spLocks/>
          </p:cNvSpPr>
          <p:nvPr/>
        </p:nvSpPr>
        <p:spPr>
          <a:xfrm>
            <a:off x="7920723" y="2488672"/>
            <a:ext cx="2066833" cy="84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header</a:t>
            </a:r>
          </a:p>
        </p:txBody>
      </p:sp>
      <p:sp>
        <p:nvSpPr>
          <p:cNvPr id="29" name="ชื่อเรื่อง 1">
            <a:extLst>
              <a:ext uri="{FF2B5EF4-FFF2-40B4-BE49-F238E27FC236}">
                <a16:creationId xmlns:a16="http://schemas.microsoft.com/office/drawing/2014/main" id="{AD4EDA5D-AE43-4DA4-AC34-B2C9793CA7E1}"/>
              </a:ext>
            </a:extLst>
          </p:cNvPr>
          <p:cNvSpPr txBox="1">
            <a:spLocks/>
          </p:cNvSpPr>
          <p:nvPr/>
        </p:nvSpPr>
        <p:spPr>
          <a:xfrm>
            <a:off x="6553357" y="3979294"/>
            <a:ext cx="2066833" cy="84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main</a:t>
            </a:r>
          </a:p>
        </p:txBody>
      </p:sp>
      <p:sp>
        <p:nvSpPr>
          <p:cNvPr id="31" name="ชื่อเรื่อง 1">
            <a:extLst>
              <a:ext uri="{FF2B5EF4-FFF2-40B4-BE49-F238E27FC236}">
                <a16:creationId xmlns:a16="http://schemas.microsoft.com/office/drawing/2014/main" id="{326ADE13-247D-4E1E-9F81-A3D9C9D151AB}"/>
              </a:ext>
            </a:extLst>
          </p:cNvPr>
          <p:cNvSpPr txBox="1">
            <a:spLocks/>
          </p:cNvSpPr>
          <p:nvPr/>
        </p:nvSpPr>
        <p:spPr>
          <a:xfrm>
            <a:off x="8810288" y="3678221"/>
            <a:ext cx="1210576" cy="669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aside</a:t>
            </a:r>
          </a:p>
        </p:txBody>
      </p:sp>
      <p:sp>
        <p:nvSpPr>
          <p:cNvPr id="41" name="สี่เหลี่ยมผืนผ้า 40">
            <a:extLst>
              <a:ext uri="{FF2B5EF4-FFF2-40B4-BE49-F238E27FC236}">
                <a16:creationId xmlns:a16="http://schemas.microsoft.com/office/drawing/2014/main" id="{381EB693-A04C-42D6-A16B-5B0175894709}"/>
              </a:ext>
            </a:extLst>
          </p:cNvPr>
          <p:cNvSpPr/>
          <p:nvPr/>
        </p:nvSpPr>
        <p:spPr>
          <a:xfrm>
            <a:off x="8984418" y="4424405"/>
            <a:ext cx="862316" cy="741239"/>
          </a:xfrm>
          <a:prstGeom prst="rect">
            <a:avLst/>
          </a:prstGeom>
          <a:solidFill>
            <a:srgbClr val="FF9999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สี่เหลี่ยมผืนผ้า 42">
            <a:extLst>
              <a:ext uri="{FF2B5EF4-FFF2-40B4-BE49-F238E27FC236}">
                <a16:creationId xmlns:a16="http://schemas.microsoft.com/office/drawing/2014/main" id="{C5244B21-0F36-4711-9594-DBABB7087DE2}"/>
              </a:ext>
            </a:extLst>
          </p:cNvPr>
          <p:cNvSpPr/>
          <p:nvPr/>
        </p:nvSpPr>
        <p:spPr>
          <a:xfrm>
            <a:off x="10796284" y="3640668"/>
            <a:ext cx="862316" cy="741239"/>
          </a:xfrm>
          <a:prstGeom prst="rect">
            <a:avLst/>
          </a:prstGeom>
          <a:solidFill>
            <a:srgbClr val="FF9999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สี่เหลี่ยมผืนผ้า 44">
            <a:extLst>
              <a:ext uri="{FF2B5EF4-FFF2-40B4-BE49-F238E27FC236}">
                <a16:creationId xmlns:a16="http://schemas.microsoft.com/office/drawing/2014/main" id="{5654735E-0ED3-4FF5-AF26-7F4722569294}"/>
              </a:ext>
            </a:extLst>
          </p:cNvPr>
          <p:cNvSpPr/>
          <p:nvPr/>
        </p:nvSpPr>
        <p:spPr>
          <a:xfrm>
            <a:off x="10796284" y="4424404"/>
            <a:ext cx="862316" cy="741239"/>
          </a:xfrm>
          <a:prstGeom prst="rect">
            <a:avLst/>
          </a:prstGeom>
          <a:solidFill>
            <a:srgbClr val="FF9999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สี่เหลี่ยมผืนผ้า 46">
            <a:extLst>
              <a:ext uri="{FF2B5EF4-FFF2-40B4-BE49-F238E27FC236}">
                <a16:creationId xmlns:a16="http://schemas.microsoft.com/office/drawing/2014/main" id="{E6EA0569-A2D4-4413-A090-7DCAA7AEF3AF}"/>
              </a:ext>
            </a:extLst>
          </p:cNvPr>
          <p:cNvSpPr/>
          <p:nvPr/>
        </p:nvSpPr>
        <p:spPr>
          <a:xfrm>
            <a:off x="9890351" y="4426396"/>
            <a:ext cx="862316" cy="741239"/>
          </a:xfrm>
          <a:prstGeom prst="rect">
            <a:avLst/>
          </a:prstGeom>
          <a:solidFill>
            <a:srgbClr val="FF9999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สี่เหลี่ยมผืนผ้า 48">
            <a:extLst>
              <a:ext uri="{FF2B5EF4-FFF2-40B4-BE49-F238E27FC236}">
                <a16:creationId xmlns:a16="http://schemas.microsoft.com/office/drawing/2014/main" id="{32CA7817-24CB-444B-A313-B6A5008D8649}"/>
              </a:ext>
            </a:extLst>
          </p:cNvPr>
          <p:cNvSpPr/>
          <p:nvPr/>
        </p:nvSpPr>
        <p:spPr>
          <a:xfrm>
            <a:off x="9890351" y="3635946"/>
            <a:ext cx="862316" cy="741239"/>
          </a:xfrm>
          <a:prstGeom prst="rect">
            <a:avLst/>
          </a:prstGeom>
          <a:solidFill>
            <a:srgbClr val="FF9999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ชื่อเรื่อง 1">
            <a:extLst>
              <a:ext uri="{FF2B5EF4-FFF2-40B4-BE49-F238E27FC236}">
                <a16:creationId xmlns:a16="http://schemas.microsoft.com/office/drawing/2014/main" id="{A417BAA9-5BC9-4AB1-A6F8-08727FE8C9A3}"/>
              </a:ext>
            </a:extLst>
          </p:cNvPr>
          <p:cNvSpPr txBox="1">
            <a:spLocks/>
          </p:cNvSpPr>
          <p:nvPr/>
        </p:nvSpPr>
        <p:spPr>
          <a:xfrm>
            <a:off x="9716221" y="3671573"/>
            <a:ext cx="1210576" cy="669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figure</a:t>
            </a:r>
          </a:p>
        </p:txBody>
      </p:sp>
      <p:sp>
        <p:nvSpPr>
          <p:cNvPr id="53" name="ชื่อเรื่อง 1">
            <a:extLst>
              <a:ext uri="{FF2B5EF4-FFF2-40B4-BE49-F238E27FC236}">
                <a16:creationId xmlns:a16="http://schemas.microsoft.com/office/drawing/2014/main" id="{5EACC7E9-2C92-4D66-80E9-C51F036745AF}"/>
              </a:ext>
            </a:extLst>
          </p:cNvPr>
          <p:cNvSpPr txBox="1">
            <a:spLocks/>
          </p:cNvSpPr>
          <p:nvPr/>
        </p:nvSpPr>
        <p:spPr>
          <a:xfrm>
            <a:off x="10622154" y="3678221"/>
            <a:ext cx="1210576" cy="669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figure</a:t>
            </a:r>
          </a:p>
        </p:txBody>
      </p:sp>
      <p:sp>
        <p:nvSpPr>
          <p:cNvPr id="55" name="ชื่อเรื่อง 1">
            <a:extLst>
              <a:ext uri="{FF2B5EF4-FFF2-40B4-BE49-F238E27FC236}">
                <a16:creationId xmlns:a16="http://schemas.microsoft.com/office/drawing/2014/main" id="{DFA69D86-39FB-4F32-ABD0-777B850352E9}"/>
              </a:ext>
            </a:extLst>
          </p:cNvPr>
          <p:cNvSpPr txBox="1">
            <a:spLocks/>
          </p:cNvSpPr>
          <p:nvPr/>
        </p:nvSpPr>
        <p:spPr>
          <a:xfrm>
            <a:off x="8810288" y="4460031"/>
            <a:ext cx="1210576" cy="669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figure</a:t>
            </a:r>
          </a:p>
        </p:txBody>
      </p:sp>
      <p:sp>
        <p:nvSpPr>
          <p:cNvPr id="57" name="ชื่อเรื่อง 1">
            <a:extLst>
              <a:ext uri="{FF2B5EF4-FFF2-40B4-BE49-F238E27FC236}">
                <a16:creationId xmlns:a16="http://schemas.microsoft.com/office/drawing/2014/main" id="{8F785CD2-C099-4EA2-BDDD-B94DC181DFE1}"/>
              </a:ext>
            </a:extLst>
          </p:cNvPr>
          <p:cNvSpPr txBox="1">
            <a:spLocks/>
          </p:cNvSpPr>
          <p:nvPr/>
        </p:nvSpPr>
        <p:spPr>
          <a:xfrm>
            <a:off x="9716221" y="4460031"/>
            <a:ext cx="1210576" cy="669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figure</a:t>
            </a:r>
          </a:p>
        </p:txBody>
      </p:sp>
      <p:sp>
        <p:nvSpPr>
          <p:cNvPr id="59" name="ชื่อเรื่อง 1">
            <a:extLst>
              <a:ext uri="{FF2B5EF4-FFF2-40B4-BE49-F238E27FC236}">
                <a16:creationId xmlns:a16="http://schemas.microsoft.com/office/drawing/2014/main" id="{720894A1-7270-4BE7-8F3C-C440F0220D0C}"/>
              </a:ext>
            </a:extLst>
          </p:cNvPr>
          <p:cNvSpPr txBox="1">
            <a:spLocks/>
          </p:cNvSpPr>
          <p:nvPr/>
        </p:nvSpPr>
        <p:spPr>
          <a:xfrm>
            <a:off x="10622154" y="4458107"/>
            <a:ext cx="1210576" cy="669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figure</a:t>
            </a:r>
          </a:p>
        </p:txBody>
      </p:sp>
      <p:sp>
        <p:nvSpPr>
          <p:cNvPr id="63" name="ชื่อเรื่อง 1">
            <a:extLst>
              <a:ext uri="{FF2B5EF4-FFF2-40B4-BE49-F238E27FC236}">
                <a16:creationId xmlns:a16="http://schemas.microsoft.com/office/drawing/2014/main" id="{D4E85236-710F-4705-B7A2-60D2BDD2F85D}"/>
              </a:ext>
            </a:extLst>
          </p:cNvPr>
          <p:cNvSpPr txBox="1">
            <a:spLocks/>
          </p:cNvSpPr>
          <p:nvPr/>
        </p:nvSpPr>
        <p:spPr>
          <a:xfrm>
            <a:off x="7280365" y="5057319"/>
            <a:ext cx="3287001" cy="650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412196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ลูกศร: รูปห้าเหลี่ยม 3">
            <a:extLst>
              <a:ext uri="{FF2B5EF4-FFF2-40B4-BE49-F238E27FC236}">
                <a16:creationId xmlns:a16="http://schemas.microsoft.com/office/drawing/2014/main" id="{4781668F-3509-49ED-B623-0673DA28D8DC}"/>
              </a:ext>
            </a:extLst>
          </p:cNvPr>
          <p:cNvSpPr/>
          <p:nvPr/>
        </p:nvSpPr>
        <p:spPr>
          <a:xfrm>
            <a:off x="-2" y="427676"/>
            <a:ext cx="4074161" cy="741360"/>
          </a:xfrm>
          <a:prstGeom prst="homePlate">
            <a:avLst/>
          </a:prstGeom>
          <a:solidFill>
            <a:srgbClr val="CC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CAA3D93-C962-4BC1-9CEE-C632E4FC4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19" y="478476"/>
            <a:ext cx="3287001" cy="847721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หน้า </a:t>
            </a:r>
            <a:r>
              <a:rPr lang="en-US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Home</a:t>
            </a:r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3A4A78FE-7CBC-4FFA-BEFA-E37709646C6C}"/>
              </a:ext>
            </a:extLst>
          </p:cNvPr>
          <p:cNvSpPr txBox="1"/>
          <p:nvPr/>
        </p:nvSpPr>
        <p:spPr>
          <a:xfrm>
            <a:off x="11658600" y="6396335"/>
            <a:ext cx="533400" cy="461665"/>
          </a:xfrm>
          <a:prstGeom prst="rect">
            <a:avLst/>
          </a:prstGeom>
          <a:solidFill>
            <a:srgbClr val="CC66F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4FBBB369-EF8A-4218-962E-C9ED323AD3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0" t="24685" r="35391" b="10863"/>
          <a:stretch/>
        </p:blipFill>
        <p:spPr>
          <a:xfrm>
            <a:off x="289319" y="1827026"/>
            <a:ext cx="5804666" cy="3792724"/>
          </a:xfrm>
          <a:prstGeom prst="rect">
            <a:avLst/>
          </a:prstGeom>
        </p:spPr>
      </p:pic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E0425D99-2F19-4C71-8B2F-D03B57D54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477" y="2485600"/>
            <a:ext cx="5680204" cy="2172126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80378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ลูกศร: รูปห้าเหลี่ยม 3">
            <a:extLst>
              <a:ext uri="{FF2B5EF4-FFF2-40B4-BE49-F238E27FC236}">
                <a16:creationId xmlns:a16="http://schemas.microsoft.com/office/drawing/2014/main" id="{4781668F-3509-49ED-B623-0673DA28D8DC}"/>
              </a:ext>
            </a:extLst>
          </p:cNvPr>
          <p:cNvSpPr/>
          <p:nvPr/>
        </p:nvSpPr>
        <p:spPr>
          <a:xfrm>
            <a:off x="-2" y="427676"/>
            <a:ext cx="4074161" cy="741360"/>
          </a:xfrm>
          <a:prstGeom prst="homePlate">
            <a:avLst/>
          </a:prstGeom>
          <a:solidFill>
            <a:srgbClr val="CC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CAA3D93-C962-4BC1-9CEE-C632E4FC4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19" y="478476"/>
            <a:ext cx="3287001" cy="847721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หน้า </a:t>
            </a:r>
            <a:r>
              <a:rPr lang="en-US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Home</a:t>
            </a:r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3A4A78FE-7CBC-4FFA-BEFA-E37709646C6C}"/>
              </a:ext>
            </a:extLst>
          </p:cNvPr>
          <p:cNvSpPr txBox="1"/>
          <p:nvPr/>
        </p:nvSpPr>
        <p:spPr>
          <a:xfrm>
            <a:off x="11658600" y="6396335"/>
            <a:ext cx="533400" cy="461665"/>
          </a:xfrm>
          <a:prstGeom prst="rect">
            <a:avLst/>
          </a:prstGeom>
          <a:solidFill>
            <a:srgbClr val="CC66F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84D753A7-4C87-4B04-BA4B-2D342362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9"/>
          <a:stretch/>
        </p:blipFill>
        <p:spPr>
          <a:xfrm>
            <a:off x="7282786" y="942229"/>
            <a:ext cx="4452014" cy="4973542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4" name="รูปภาพ 13">
            <a:extLst>
              <a:ext uri="{FF2B5EF4-FFF2-40B4-BE49-F238E27FC236}">
                <a16:creationId xmlns:a16="http://schemas.microsoft.com/office/drawing/2014/main" id="{98621E30-7128-4101-95CC-0A8E910906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r="24592" b="93549"/>
          <a:stretch/>
        </p:blipFill>
        <p:spPr>
          <a:xfrm>
            <a:off x="526647" y="1758315"/>
            <a:ext cx="6544733" cy="467621"/>
          </a:xfrm>
          <a:prstGeom prst="rect">
            <a:avLst/>
          </a:prstGeom>
        </p:spPr>
      </p:pic>
      <p:pic>
        <p:nvPicPr>
          <p:cNvPr id="16" name="รูปภาพ 15">
            <a:extLst>
              <a:ext uri="{FF2B5EF4-FFF2-40B4-BE49-F238E27FC236}">
                <a16:creationId xmlns:a16="http://schemas.microsoft.com/office/drawing/2014/main" id="{0EA68936-CA43-4087-9693-CE22100065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8" t="472" r="25507" b="93456"/>
          <a:stretch/>
        </p:blipFill>
        <p:spPr>
          <a:xfrm>
            <a:off x="533394" y="2397392"/>
            <a:ext cx="6544733" cy="449471"/>
          </a:xfrm>
          <a:prstGeom prst="rect">
            <a:avLst/>
          </a:prstGeom>
        </p:spPr>
      </p:pic>
      <p:pic>
        <p:nvPicPr>
          <p:cNvPr id="18" name="รูปภาพ 17">
            <a:extLst>
              <a:ext uri="{FF2B5EF4-FFF2-40B4-BE49-F238E27FC236}">
                <a16:creationId xmlns:a16="http://schemas.microsoft.com/office/drawing/2014/main" id="{65E0DC3A-EB3C-4494-AB3B-49AA687292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4" t="-87" r="24531" b="93268"/>
          <a:stretch/>
        </p:blipFill>
        <p:spPr>
          <a:xfrm>
            <a:off x="526646" y="3018319"/>
            <a:ext cx="6544733" cy="487568"/>
          </a:xfrm>
          <a:prstGeom prst="rect">
            <a:avLst/>
          </a:prstGeom>
        </p:spPr>
      </p:pic>
      <p:pic>
        <p:nvPicPr>
          <p:cNvPr id="20" name="รูปภาพ 19">
            <a:extLst>
              <a:ext uri="{FF2B5EF4-FFF2-40B4-BE49-F238E27FC236}">
                <a16:creationId xmlns:a16="http://schemas.microsoft.com/office/drawing/2014/main" id="{FE0E1E7A-34AA-4FCC-B045-53C31D973F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66" t="91130" r="32366" b="2844"/>
          <a:stretch/>
        </p:blipFill>
        <p:spPr>
          <a:xfrm>
            <a:off x="526645" y="3660514"/>
            <a:ext cx="6544733" cy="587310"/>
          </a:xfrm>
          <a:prstGeom prst="rect">
            <a:avLst/>
          </a:prstGeom>
        </p:spPr>
      </p:pic>
      <p:pic>
        <p:nvPicPr>
          <p:cNvPr id="22" name="รูปภาพ 21">
            <a:extLst>
              <a:ext uri="{FF2B5EF4-FFF2-40B4-BE49-F238E27FC236}">
                <a16:creationId xmlns:a16="http://schemas.microsoft.com/office/drawing/2014/main" id="{997C2301-2ECE-4B04-993B-88EE98AFFE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2050" y="4474292"/>
            <a:ext cx="4513921" cy="1956032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309848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ลูกศร: รูปห้าเหลี่ยม 3">
            <a:extLst>
              <a:ext uri="{FF2B5EF4-FFF2-40B4-BE49-F238E27FC236}">
                <a16:creationId xmlns:a16="http://schemas.microsoft.com/office/drawing/2014/main" id="{4781668F-3509-49ED-B623-0673DA28D8DC}"/>
              </a:ext>
            </a:extLst>
          </p:cNvPr>
          <p:cNvSpPr/>
          <p:nvPr/>
        </p:nvSpPr>
        <p:spPr>
          <a:xfrm>
            <a:off x="-2" y="427676"/>
            <a:ext cx="4074161" cy="741360"/>
          </a:xfrm>
          <a:prstGeom prst="homePlate">
            <a:avLst/>
          </a:prstGeom>
          <a:solidFill>
            <a:srgbClr val="CC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CAA3D93-C962-4BC1-9CEE-C632E4FC4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19" y="478476"/>
            <a:ext cx="3287001" cy="847721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หน้า </a:t>
            </a:r>
            <a:r>
              <a:rPr lang="en-US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Home</a:t>
            </a: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7635E68D-8947-4A99-B010-69F9450618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0" t="7071" r="8164" b="53723"/>
          <a:stretch/>
        </p:blipFill>
        <p:spPr>
          <a:xfrm>
            <a:off x="1990607" y="1429912"/>
            <a:ext cx="8210787" cy="2161497"/>
          </a:xfrm>
          <a:prstGeom prst="rect">
            <a:avLst/>
          </a:prstGeom>
        </p:spPr>
      </p:pic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3A4A78FE-7CBC-4FFA-BEFA-E37709646C6C}"/>
              </a:ext>
            </a:extLst>
          </p:cNvPr>
          <p:cNvSpPr txBox="1"/>
          <p:nvPr/>
        </p:nvSpPr>
        <p:spPr>
          <a:xfrm>
            <a:off x="11658600" y="6396335"/>
            <a:ext cx="533400" cy="461665"/>
          </a:xfrm>
          <a:prstGeom prst="rect">
            <a:avLst/>
          </a:prstGeom>
          <a:solidFill>
            <a:srgbClr val="CC66F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DEC8DA3C-85C4-4DE2-B585-D234F50CB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078" y="3977670"/>
            <a:ext cx="3457777" cy="1922252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EFC945C7-CB39-438D-8112-0E5342BBC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335" y="3950268"/>
            <a:ext cx="4363059" cy="2676899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14113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ลูกศร: รูปห้าเหลี่ยม 3">
            <a:extLst>
              <a:ext uri="{FF2B5EF4-FFF2-40B4-BE49-F238E27FC236}">
                <a16:creationId xmlns:a16="http://schemas.microsoft.com/office/drawing/2014/main" id="{4781668F-3509-49ED-B623-0673DA28D8DC}"/>
              </a:ext>
            </a:extLst>
          </p:cNvPr>
          <p:cNvSpPr/>
          <p:nvPr/>
        </p:nvSpPr>
        <p:spPr>
          <a:xfrm>
            <a:off x="-2" y="427676"/>
            <a:ext cx="4074161" cy="741360"/>
          </a:xfrm>
          <a:prstGeom prst="homePlate">
            <a:avLst/>
          </a:prstGeom>
          <a:solidFill>
            <a:srgbClr val="CC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CAA3D93-C962-4BC1-9CEE-C632E4FC4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19" y="478476"/>
            <a:ext cx="3287001" cy="847721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หน้า </a:t>
            </a:r>
            <a:r>
              <a:rPr lang="en-US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Home</a:t>
            </a: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7635E68D-8947-4A99-B010-69F9450618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0" t="46542" r="45509" b="9516"/>
          <a:stretch/>
        </p:blipFill>
        <p:spPr>
          <a:xfrm>
            <a:off x="6096000" y="561659"/>
            <a:ext cx="5307710" cy="2825610"/>
          </a:xfrm>
          <a:prstGeom prst="rect">
            <a:avLst/>
          </a:prstGeom>
        </p:spPr>
      </p:pic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3A4A78FE-7CBC-4FFA-BEFA-E37709646C6C}"/>
              </a:ext>
            </a:extLst>
          </p:cNvPr>
          <p:cNvSpPr txBox="1"/>
          <p:nvPr/>
        </p:nvSpPr>
        <p:spPr>
          <a:xfrm>
            <a:off x="11658600" y="6396335"/>
            <a:ext cx="533400" cy="461665"/>
          </a:xfrm>
          <a:prstGeom prst="rect">
            <a:avLst/>
          </a:prstGeom>
          <a:solidFill>
            <a:srgbClr val="CC66F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C2B5D6A3-BB94-43A1-B5A6-CBC45DE7B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390" y="1808102"/>
            <a:ext cx="4086795" cy="4086795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1B9D3B51-A4CA-4996-AD7C-DFC30C264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851" y="3528994"/>
            <a:ext cx="3036008" cy="286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0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ลูกศร: รูปห้าเหลี่ยม 3">
            <a:extLst>
              <a:ext uri="{FF2B5EF4-FFF2-40B4-BE49-F238E27FC236}">
                <a16:creationId xmlns:a16="http://schemas.microsoft.com/office/drawing/2014/main" id="{4781668F-3509-49ED-B623-0673DA28D8DC}"/>
              </a:ext>
            </a:extLst>
          </p:cNvPr>
          <p:cNvSpPr/>
          <p:nvPr/>
        </p:nvSpPr>
        <p:spPr>
          <a:xfrm>
            <a:off x="-2" y="427676"/>
            <a:ext cx="4074161" cy="741360"/>
          </a:xfrm>
          <a:prstGeom prst="homePlate">
            <a:avLst/>
          </a:prstGeom>
          <a:solidFill>
            <a:srgbClr val="CC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CAA3D93-C962-4BC1-9CEE-C632E4FC4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19" y="478476"/>
            <a:ext cx="3287001" cy="847721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หน้า </a:t>
            </a:r>
            <a:r>
              <a:rPr lang="en-US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About</a:t>
            </a:r>
          </a:p>
        </p:txBody>
      </p:sp>
      <p:pic>
        <p:nvPicPr>
          <p:cNvPr id="12" name="รูปภาพ 11">
            <a:extLst>
              <a:ext uri="{FF2B5EF4-FFF2-40B4-BE49-F238E27FC236}">
                <a16:creationId xmlns:a16="http://schemas.microsoft.com/office/drawing/2014/main" id="{D3DE39C7-DC72-4781-90B2-95C0A08602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0" r="8584" b="48195"/>
          <a:stretch/>
        </p:blipFill>
        <p:spPr>
          <a:xfrm>
            <a:off x="4295212" y="1169036"/>
            <a:ext cx="7645262" cy="2646947"/>
          </a:xfrm>
          <a:prstGeom prst="rect">
            <a:avLst/>
          </a:prstGeom>
        </p:spPr>
      </p:pic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3A4A78FE-7CBC-4FFA-BEFA-E37709646C6C}"/>
              </a:ext>
            </a:extLst>
          </p:cNvPr>
          <p:cNvSpPr txBox="1"/>
          <p:nvPr/>
        </p:nvSpPr>
        <p:spPr>
          <a:xfrm>
            <a:off x="11658600" y="6396335"/>
            <a:ext cx="533400" cy="461665"/>
          </a:xfrm>
          <a:prstGeom prst="rect">
            <a:avLst/>
          </a:prstGeom>
          <a:solidFill>
            <a:srgbClr val="CC66F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4B4E9E0B-6CFA-4AF2-B5FE-4CCA2C16F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82" y="2373090"/>
            <a:ext cx="4308843" cy="3760178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BD9A5495-EA52-4ABE-A8B9-F7C62095F6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3" t="17046" r="17813" b="49263"/>
          <a:stretch/>
        </p:blipFill>
        <p:spPr>
          <a:xfrm>
            <a:off x="5257311" y="4023205"/>
            <a:ext cx="6683163" cy="19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20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ลูกศร: รูปห้าเหลี่ยม 3">
            <a:extLst>
              <a:ext uri="{FF2B5EF4-FFF2-40B4-BE49-F238E27FC236}">
                <a16:creationId xmlns:a16="http://schemas.microsoft.com/office/drawing/2014/main" id="{4781668F-3509-49ED-B623-0673DA28D8DC}"/>
              </a:ext>
            </a:extLst>
          </p:cNvPr>
          <p:cNvSpPr/>
          <p:nvPr/>
        </p:nvSpPr>
        <p:spPr>
          <a:xfrm>
            <a:off x="-2" y="427676"/>
            <a:ext cx="4074161" cy="741360"/>
          </a:xfrm>
          <a:prstGeom prst="homePlate">
            <a:avLst/>
          </a:prstGeom>
          <a:solidFill>
            <a:srgbClr val="CC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CAA3D93-C962-4BC1-9CEE-C632E4FC4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19" y="478476"/>
            <a:ext cx="3287001" cy="847721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หน้า </a:t>
            </a:r>
            <a:r>
              <a:rPr lang="en-US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About</a:t>
            </a:r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3A4A78FE-7CBC-4FFA-BEFA-E37709646C6C}"/>
              </a:ext>
            </a:extLst>
          </p:cNvPr>
          <p:cNvSpPr txBox="1"/>
          <p:nvPr/>
        </p:nvSpPr>
        <p:spPr>
          <a:xfrm>
            <a:off x="11658600" y="6396335"/>
            <a:ext cx="533400" cy="461665"/>
          </a:xfrm>
          <a:prstGeom prst="rect">
            <a:avLst/>
          </a:prstGeom>
          <a:solidFill>
            <a:srgbClr val="CC66F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E5871C46-3C67-45C0-B988-DEC6E9182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51" y="1821569"/>
            <a:ext cx="5625962" cy="4557955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2" name="รูปภาพ 11">
            <a:extLst>
              <a:ext uri="{FF2B5EF4-FFF2-40B4-BE49-F238E27FC236}">
                <a16:creationId xmlns:a16="http://schemas.microsoft.com/office/drawing/2014/main" id="{D3DE39C7-DC72-4781-90B2-95C0A08602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0" t="50756" r="8584" b="8046"/>
          <a:stretch/>
        </p:blipFill>
        <p:spPr>
          <a:xfrm>
            <a:off x="4257419" y="636147"/>
            <a:ext cx="7645262" cy="2105025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6FD7C5EE-B45F-429A-84BB-B3B78783F4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5" t="50000" r="8829" b="6236"/>
          <a:stretch/>
        </p:blipFill>
        <p:spPr>
          <a:xfrm>
            <a:off x="4247587" y="3372376"/>
            <a:ext cx="7645262" cy="224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64222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2140</TotalTime>
  <Words>79</Words>
  <Application>Microsoft Office PowerPoint</Application>
  <PresentationFormat>แบบจอกว้าง</PresentationFormat>
  <Paragraphs>38</Paragraphs>
  <Slides>11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TH SarabunPSK</vt:lpstr>
      <vt:lpstr>ธีมของ Office</vt:lpstr>
      <vt:lpstr>RESUME</vt:lpstr>
      <vt:lpstr>หน้า Web ทั้งหมด</vt:lpstr>
      <vt:lpstr>หน้า Home</vt:lpstr>
      <vt:lpstr>หน้า Home</vt:lpstr>
      <vt:lpstr>หน้า Home</vt:lpstr>
      <vt:lpstr>หน้า Home</vt:lpstr>
      <vt:lpstr>หน้า Home</vt:lpstr>
      <vt:lpstr>หน้า About</vt:lpstr>
      <vt:lpstr>หน้า About</vt:lpstr>
      <vt:lpstr>หน้า About</vt:lpstr>
      <vt:lpstr>แนวคิดการเลือกสี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</dc:title>
  <dc:creator>Wassida Ketawandee</dc:creator>
  <cp:lastModifiedBy>Wassida Ketawandee</cp:lastModifiedBy>
  <cp:revision>9</cp:revision>
  <dcterms:created xsi:type="dcterms:W3CDTF">2020-11-18T05:31:48Z</dcterms:created>
  <dcterms:modified xsi:type="dcterms:W3CDTF">2020-11-19T17:12:09Z</dcterms:modified>
</cp:coreProperties>
</file>