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2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94F08-9578-4CAE-B425-00644C5922A3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33194-F8DD-4F7D-B4CE-E1A0AEB02A8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FF7CA-BC04-40B7-BFE9-8B2DDD2E08C7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12B4D-9CF9-4D33-A456-004303B3399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FA4E5-F322-4AC6-ACD8-7CC2F00D6D5C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6E4A3-EB9D-4662-8120-3CC11804A38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81B68-ECB0-4226-B215-46DF9082A34D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3A096-9398-4D53-925A-B05DD3F7D43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23A5E-FB19-474F-9CC8-9BF9CA1659C4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708CB-FF23-4541-9818-B7D1BE9AF2E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2E3B2-0024-4B76-B8DD-8DCA186EE187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34C8A-F546-4B1E-97B7-914FF1205FB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6D04D-D4A2-41B9-9D18-6E0B1219F643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174A3-98A3-40CD-982C-377CB197C50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7F9E7-B3C3-45B2-9A59-5C6921C87A9F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9A7EE-D613-4483-8888-0EB474AD0C5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D6BFD-E74D-4230-9D8A-6F7C61A63FAC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CEBB5-FF01-4481-AF8E-E4BDF9E3D2F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0364E-C620-4426-AE1C-EF6BA406D7F0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10536-F22F-4DF4-AC5D-9E3319F64DC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0A17C-76F0-4B5F-910E-9BB85940B488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40D41-DB16-4812-AED5-A16B44236F0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48B76CA-E717-4F1F-8271-6CEC57E167DD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E17AF5-3933-4601-8D01-410408D49FA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1000" y="4191000"/>
            <a:ext cx="6324600" cy="2667000"/>
          </a:xfrm>
        </p:spPr>
        <p:txBody>
          <a:bodyPr rtlCol="0">
            <a:normAutofit fontScale="77500" lnSpcReduction="20000"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cap="small" dirty="0" err="1" smtClean="0">
                <a:solidFill>
                  <a:schemeClr val="tx1"/>
                </a:solidFill>
              </a:rPr>
              <a:t>Hendra</a:t>
            </a:r>
            <a:r>
              <a:rPr lang="en-US" b="1" cap="small" dirty="0" smtClean="0">
                <a:solidFill>
                  <a:schemeClr val="tx1"/>
                </a:solidFill>
              </a:rPr>
              <a:t> </a:t>
            </a:r>
            <a:r>
              <a:rPr lang="en-US" b="1" cap="small" dirty="0" err="1" smtClean="0">
                <a:solidFill>
                  <a:schemeClr val="tx1"/>
                </a:solidFill>
              </a:rPr>
              <a:t>Hadhil</a:t>
            </a:r>
            <a:r>
              <a:rPr lang="en-US" b="1" cap="small" dirty="0" smtClean="0">
                <a:solidFill>
                  <a:schemeClr val="tx1"/>
                </a:solidFill>
              </a:rPr>
              <a:t> </a:t>
            </a:r>
            <a:r>
              <a:rPr lang="en-US" b="1" cap="small" dirty="0" err="1" smtClean="0">
                <a:solidFill>
                  <a:schemeClr val="tx1"/>
                </a:solidFill>
              </a:rPr>
              <a:t>Choiri</a:t>
            </a:r>
            <a:r>
              <a:rPr lang="en-US" b="1" cap="small" dirty="0" smtClean="0">
                <a:solidFill>
                  <a:schemeClr val="tx1"/>
                </a:solidFill>
              </a:rPr>
              <a:t>	</a:t>
            </a:r>
            <a:r>
              <a:rPr lang="en-US" b="1" cap="small" dirty="0" smtClean="0">
                <a:solidFill>
                  <a:schemeClr val="tx1"/>
                </a:solidFill>
              </a:rPr>
              <a:t>		(</a:t>
            </a:r>
            <a:r>
              <a:rPr lang="en-US" b="1" cap="small" dirty="0" smtClean="0">
                <a:solidFill>
                  <a:schemeClr val="tx1"/>
                </a:solidFill>
              </a:rPr>
              <a:t>13508041)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cap="small" dirty="0" err="1" smtClean="0">
                <a:solidFill>
                  <a:schemeClr val="tx1"/>
                </a:solidFill>
              </a:rPr>
              <a:t>Zakiy</a:t>
            </a:r>
            <a:r>
              <a:rPr lang="en-US" b="1" cap="small" dirty="0" smtClean="0">
                <a:solidFill>
                  <a:schemeClr val="tx1"/>
                </a:solidFill>
              </a:rPr>
              <a:t> </a:t>
            </a:r>
            <a:r>
              <a:rPr lang="en-US" b="1" cap="small" dirty="0" err="1" smtClean="0">
                <a:solidFill>
                  <a:schemeClr val="tx1"/>
                </a:solidFill>
              </a:rPr>
              <a:t>Firdaus</a:t>
            </a:r>
            <a:r>
              <a:rPr lang="en-US" b="1" cap="small" dirty="0" smtClean="0">
                <a:solidFill>
                  <a:schemeClr val="tx1"/>
                </a:solidFill>
              </a:rPr>
              <a:t> </a:t>
            </a:r>
            <a:r>
              <a:rPr lang="en-US" b="1" cap="small" dirty="0" err="1" smtClean="0">
                <a:solidFill>
                  <a:schemeClr val="tx1"/>
                </a:solidFill>
              </a:rPr>
              <a:t>Alfikri</a:t>
            </a:r>
            <a:r>
              <a:rPr lang="en-US" b="1" cap="small" dirty="0" smtClean="0">
                <a:solidFill>
                  <a:schemeClr val="tx1"/>
                </a:solidFill>
              </a:rPr>
              <a:t>		</a:t>
            </a:r>
            <a:r>
              <a:rPr lang="en-US" b="1" cap="small" dirty="0" smtClean="0">
                <a:solidFill>
                  <a:schemeClr val="tx1"/>
                </a:solidFill>
              </a:rPr>
              <a:t>	(</a:t>
            </a:r>
            <a:r>
              <a:rPr lang="en-US" b="1" cap="small" dirty="0" smtClean="0">
                <a:solidFill>
                  <a:schemeClr val="tx1"/>
                </a:solidFill>
              </a:rPr>
              <a:t>13508042)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cap="small" dirty="0" smtClean="0">
                <a:solidFill>
                  <a:schemeClr val="tx1"/>
                </a:solidFill>
              </a:rPr>
              <a:t>Sandy Socrates			(13508044)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cap="small" dirty="0" err="1" smtClean="0">
                <a:solidFill>
                  <a:schemeClr val="tx1"/>
                </a:solidFill>
              </a:rPr>
              <a:t>Danang</a:t>
            </a:r>
            <a:r>
              <a:rPr lang="en-US" b="1" cap="small" dirty="0" smtClean="0">
                <a:solidFill>
                  <a:schemeClr val="tx1"/>
                </a:solidFill>
              </a:rPr>
              <a:t> Tri </a:t>
            </a:r>
            <a:r>
              <a:rPr lang="en-US" b="1" cap="small" dirty="0" err="1" smtClean="0">
                <a:solidFill>
                  <a:schemeClr val="tx1"/>
                </a:solidFill>
              </a:rPr>
              <a:t>Massandy</a:t>
            </a:r>
            <a:r>
              <a:rPr lang="en-US" b="1" cap="small" dirty="0" smtClean="0">
                <a:solidFill>
                  <a:schemeClr val="tx1"/>
                </a:solidFill>
              </a:rPr>
              <a:t>		(13508051)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cap="small" dirty="0" smtClean="0">
                <a:solidFill>
                  <a:schemeClr val="tx1"/>
                </a:solidFill>
              </a:rPr>
              <a:t>Akbar </a:t>
            </a:r>
            <a:r>
              <a:rPr lang="en-US" b="1" cap="small" dirty="0" err="1" smtClean="0">
                <a:solidFill>
                  <a:schemeClr val="tx1"/>
                </a:solidFill>
              </a:rPr>
              <a:t>Gumbira</a:t>
            </a:r>
            <a:r>
              <a:rPr lang="en-US" b="1" cap="small" dirty="0" smtClean="0">
                <a:solidFill>
                  <a:schemeClr val="tx1"/>
                </a:solidFill>
              </a:rPr>
              <a:t>			(13508106)</a:t>
            </a:r>
            <a:endParaRPr lang="en-US" b="1" cap="small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0"/>
            <a:ext cx="7772400" cy="860425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nformation retrieval </a:t>
            </a:r>
            <a:r>
              <a:rPr lang="en-US" dirty="0" err="1" smtClean="0"/>
              <a:t>iriS</a:t>
            </a:r>
            <a:r>
              <a:rPr lang="en-US" dirty="0" smtClean="0"/>
              <a:t>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 err="1" smtClean="0">
                <a:solidFill>
                  <a:schemeClr val="bg1"/>
                </a:solidFill>
              </a:rPr>
              <a:t>Deskripsi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Prototipe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68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Program </a:t>
            </a:r>
            <a:r>
              <a:rPr lang="en-US" sz="2800" b="1" dirty="0" err="1" smtClean="0">
                <a:solidFill>
                  <a:srgbClr val="FFFF00"/>
                </a:solidFill>
              </a:rPr>
              <a:t>Dalam</a:t>
            </a:r>
            <a:r>
              <a:rPr lang="en-US" sz="2800" b="1" dirty="0" smtClean="0">
                <a:solidFill>
                  <a:srgbClr val="FFFF00"/>
                </a:solidFill>
              </a:rPr>
              <a:t> Java</a:t>
            </a:r>
          </a:p>
          <a:p>
            <a:pPr>
              <a:spcBef>
                <a:spcPts val="0"/>
              </a:spcBef>
            </a:pPr>
            <a:r>
              <a:rPr lang="en-US" sz="2800" b="1" dirty="0" err="1" smtClean="0">
                <a:solidFill>
                  <a:srgbClr val="FFFF00"/>
                </a:solidFill>
              </a:rPr>
              <a:t>Kelas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Dokumen</a:t>
            </a:r>
            <a:endParaRPr lang="en-US" sz="2800" dirty="0" smtClean="0">
              <a:solidFill>
                <a:srgbClr val="FFFF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b="1" dirty="0" err="1" smtClean="0">
                <a:solidFill>
                  <a:srgbClr val="FFFF00"/>
                </a:solidFill>
              </a:rPr>
              <a:t>Kelas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</a:rPr>
              <a:t>GUI</a:t>
            </a:r>
            <a:endParaRPr lang="en-US" sz="2800" dirty="0" smtClean="0">
              <a:solidFill>
                <a:srgbClr val="FFFF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b="1" dirty="0" err="1" smtClean="0">
                <a:solidFill>
                  <a:srgbClr val="FFFF00"/>
                </a:solidFill>
              </a:rPr>
              <a:t>Kelas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RelJud</a:t>
            </a:r>
            <a:endParaRPr lang="en-US" sz="2800" dirty="0" smtClean="0">
              <a:solidFill>
                <a:srgbClr val="FFFF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b="1" dirty="0" err="1" smtClean="0">
                <a:solidFill>
                  <a:srgbClr val="FFFF00"/>
                </a:solidFill>
              </a:rPr>
              <a:t>Kelas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InvertedFile</a:t>
            </a:r>
            <a:endParaRPr lang="en-US" sz="2800" dirty="0" smtClean="0">
              <a:solidFill>
                <a:srgbClr val="FFFF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b="1" dirty="0" err="1" smtClean="0">
                <a:solidFill>
                  <a:srgbClr val="FFFF00"/>
                </a:solidFill>
              </a:rPr>
              <a:t>Kelas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IRSystem</a:t>
            </a:r>
            <a:endParaRPr lang="en-US" sz="2800" dirty="0" smtClean="0">
              <a:solidFill>
                <a:srgbClr val="FFFF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dirty="0" err="1" smtClean="0">
                <a:solidFill>
                  <a:srgbClr val="FFFF00"/>
                </a:solidFill>
              </a:rPr>
              <a:t>HashMap</a:t>
            </a:r>
            <a:r>
              <a:rPr lang="en-US" sz="2400" dirty="0" smtClean="0">
                <a:solidFill>
                  <a:srgbClr val="FFFF00"/>
                </a:solidFill>
              </a:rPr>
              <a:t>&lt;Integer</a:t>
            </a:r>
            <a:r>
              <a:rPr lang="en-US" sz="2400" dirty="0" smtClean="0">
                <a:solidFill>
                  <a:srgbClr val="FFFF00"/>
                </a:solidFill>
              </a:rPr>
              <a:t>, Document&gt; </a:t>
            </a:r>
            <a:r>
              <a:rPr lang="en-US" sz="2400" b="1" dirty="0" smtClean="0">
                <a:solidFill>
                  <a:srgbClr val="FFFF00"/>
                </a:solidFill>
              </a:rPr>
              <a:t>Doc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dirty="0" err="1" smtClean="0">
                <a:solidFill>
                  <a:srgbClr val="FFFF00"/>
                </a:solidFill>
              </a:rPr>
              <a:t>HashMap</a:t>
            </a:r>
            <a:r>
              <a:rPr lang="en-US" sz="2400" dirty="0" smtClean="0">
                <a:solidFill>
                  <a:srgbClr val="FFFF00"/>
                </a:solidFill>
              </a:rPr>
              <a:t>&lt;Integer</a:t>
            </a:r>
            <a:r>
              <a:rPr lang="en-US" sz="2400" dirty="0" smtClean="0">
                <a:solidFill>
                  <a:srgbClr val="FFFF00"/>
                </a:solidFill>
              </a:rPr>
              <a:t>, String&gt; </a:t>
            </a:r>
            <a:r>
              <a:rPr lang="en-US" sz="2400" b="1" dirty="0" err="1" smtClean="0">
                <a:solidFill>
                  <a:srgbClr val="FFFF00"/>
                </a:solidFill>
              </a:rPr>
              <a:t>Q_test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dirty="0" err="1" smtClean="0">
                <a:solidFill>
                  <a:srgbClr val="FFFF00"/>
                </a:solidFill>
              </a:rPr>
              <a:t>HashMap</a:t>
            </a:r>
            <a:r>
              <a:rPr lang="en-US" sz="2400" dirty="0" smtClean="0">
                <a:solidFill>
                  <a:srgbClr val="FFFF00"/>
                </a:solidFill>
              </a:rPr>
              <a:t>&lt;</a:t>
            </a:r>
            <a:r>
              <a:rPr lang="en-US" sz="2400" dirty="0" err="1" smtClean="0">
                <a:solidFill>
                  <a:srgbClr val="FFFF00"/>
                </a:solidFill>
              </a:rPr>
              <a:t>RelJud,boolean</a:t>
            </a:r>
            <a:r>
              <a:rPr lang="en-US" sz="2400" dirty="0" smtClean="0">
                <a:solidFill>
                  <a:srgbClr val="FFFF00"/>
                </a:solidFill>
              </a:rPr>
              <a:t>&gt; </a:t>
            </a:r>
            <a:r>
              <a:rPr lang="en-US" sz="2400" b="1" dirty="0" smtClean="0">
                <a:solidFill>
                  <a:srgbClr val="FFFF00"/>
                </a:solidFill>
              </a:rPr>
              <a:t>RJ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dirty="0" err="1" smtClean="0">
                <a:solidFill>
                  <a:srgbClr val="FFFF00"/>
                </a:solidFill>
              </a:rPr>
              <a:t>HashMap</a:t>
            </a:r>
            <a:r>
              <a:rPr lang="en-US" sz="2400" dirty="0" smtClean="0">
                <a:solidFill>
                  <a:srgbClr val="FFFF00"/>
                </a:solidFill>
              </a:rPr>
              <a:t>&lt;String</a:t>
            </a:r>
            <a:r>
              <a:rPr lang="en-US" sz="2400" dirty="0" smtClean="0">
                <a:solidFill>
                  <a:srgbClr val="FFFF00"/>
                </a:solidFill>
              </a:rPr>
              <a:t>, Boolean&gt; </a:t>
            </a:r>
            <a:r>
              <a:rPr lang="en-US" sz="2400" b="1" dirty="0" err="1" smtClean="0">
                <a:solidFill>
                  <a:srgbClr val="FFFF00"/>
                </a:solidFill>
              </a:rPr>
              <a:t>Stopwords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rgbClr val="FFFF00"/>
                </a:solidFill>
              </a:rPr>
              <a:t>Vector&lt;</a:t>
            </a:r>
            <a:r>
              <a:rPr lang="en-US" sz="2400" dirty="0" err="1" smtClean="0">
                <a:solidFill>
                  <a:srgbClr val="FFFF00"/>
                </a:solidFill>
              </a:rPr>
              <a:t>InvertedFile</a:t>
            </a:r>
            <a:r>
              <a:rPr lang="en-US" sz="2400" dirty="0" smtClean="0">
                <a:solidFill>
                  <a:srgbClr val="FFFF00"/>
                </a:solidFill>
              </a:rPr>
              <a:t>&gt; </a:t>
            </a:r>
            <a:r>
              <a:rPr lang="en-US" sz="2400" b="1" dirty="0" err="1" smtClean="0">
                <a:solidFill>
                  <a:srgbClr val="FFFF00"/>
                </a:solidFill>
              </a:rPr>
              <a:t>InF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rgbClr val="FFFF00"/>
                </a:solidFill>
              </a:rPr>
              <a:t>Vector&lt;</a:t>
            </a:r>
            <a:r>
              <a:rPr lang="en-US" sz="2400" dirty="0" err="1" smtClean="0">
                <a:solidFill>
                  <a:srgbClr val="FFFF00"/>
                </a:solidFill>
              </a:rPr>
              <a:t>InvertedFile</a:t>
            </a:r>
            <a:r>
              <a:rPr lang="en-US" sz="2400" dirty="0" smtClean="0">
                <a:solidFill>
                  <a:srgbClr val="FFFF00"/>
                </a:solidFill>
              </a:rPr>
              <a:t>&gt; </a:t>
            </a:r>
            <a:r>
              <a:rPr lang="en-US" sz="2400" b="1" dirty="0" err="1" smtClean="0">
                <a:solidFill>
                  <a:srgbClr val="FFFF00"/>
                </a:solidFill>
              </a:rPr>
              <a:t>InFQuery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dirty="0" err="1" smtClean="0">
                <a:solidFill>
                  <a:srgbClr val="FFFF00"/>
                </a:solidFill>
              </a:rPr>
              <a:t>HashMap</a:t>
            </a:r>
            <a:r>
              <a:rPr lang="en-US" sz="2400" dirty="0" smtClean="0">
                <a:solidFill>
                  <a:srgbClr val="FFFF00"/>
                </a:solidFill>
              </a:rPr>
              <a:t>&lt;String</a:t>
            </a:r>
            <a:r>
              <a:rPr lang="en-US" sz="2400" dirty="0" smtClean="0">
                <a:solidFill>
                  <a:srgbClr val="FFFF00"/>
                </a:solidFill>
              </a:rPr>
              <a:t>, Integer&gt; </a:t>
            </a:r>
            <a:r>
              <a:rPr lang="en-US" sz="2400" b="1" dirty="0" smtClean="0">
                <a:solidFill>
                  <a:srgbClr val="FFFF00"/>
                </a:solidFill>
              </a:rPr>
              <a:t>DF</a:t>
            </a:r>
            <a:endParaRPr lang="en-US" sz="24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 err="1" smtClean="0">
                <a:solidFill>
                  <a:schemeClr val="bg1"/>
                </a:solidFill>
              </a:rPr>
              <a:t>Deskripsi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Prototipe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Lanj</a:t>
            </a:r>
            <a:r>
              <a:rPr lang="fr-CA" dirty="0" smtClean="0">
                <a:solidFill>
                  <a:schemeClr val="bg1"/>
                </a:solidFill>
              </a:rPr>
              <a:t>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6850"/>
          </a:xfrm>
        </p:spPr>
        <p:txBody>
          <a:bodyPr/>
          <a:lstStyle/>
          <a:p>
            <a:r>
              <a:rPr lang="en-US" sz="2800" b="1" dirty="0" err="1" smtClean="0">
                <a:solidFill>
                  <a:srgbClr val="FFFF00"/>
                </a:solidFill>
              </a:rPr>
              <a:t>Kelas</a:t>
            </a:r>
            <a:r>
              <a:rPr lang="en-US" sz="2800" b="1" dirty="0" smtClean="0">
                <a:solidFill>
                  <a:srgbClr val="FFFF00"/>
                </a:solidFill>
              </a:rPr>
              <a:t> Filters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b="1" dirty="0" err="1" smtClean="0">
                <a:solidFill>
                  <a:srgbClr val="FFFF00"/>
                </a:solidFill>
              </a:rPr>
              <a:t>Kelas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SearchResult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b="1" dirty="0" err="1" smtClean="0">
                <a:solidFill>
                  <a:srgbClr val="FFFF00"/>
                </a:solidFill>
              </a:rPr>
              <a:t>Kelas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ShowInvertedFile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b="1" dirty="0" err="1" smtClean="0">
                <a:solidFill>
                  <a:srgbClr val="FFFF00"/>
                </a:solidFill>
              </a:rPr>
              <a:t>Kelas</a:t>
            </a:r>
            <a:r>
              <a:rPr lang="en-US" sz="2800" b="1" dirty="0" smtClean="0">
                <a:solidFill>
                  <a:srgbClr val="FFFF00"/>
                </a:solidFill>
              </a:rPr>
              <a:t> Stemmer </a:t>
            </a:r>
          </a:p>
          <a:p>
            <a:pPr lvl="1"/>
            <a:r>
              <a:rPr lang="en-US" sz="2400" b="1" dirty="0" smtClean="0">
                <a:solidFill>
                  <a:srgbClr val="FFFF00"/>
                </a:solidFill>
              </a:rPr>
              <a:t>(</a:t>
            </a:r>
            <a:r>
              <a:rPr lang="en-US" sz="2400" b="1" dirty="0" err="1" smtClean="0">
                <a:solidFill>
                  <a:srgbClr val="FFFF00"/>
                </a:solidFill>
              </a:rPr>
              <a:t>dari</a:t>
            </a:r>
            <a:r>
              <a:rPr lang="en-US" sz="2400" b="1" dirty="0" smtClean="0">
                <a:solidFill>
                  <a:srgbClr val="FFFF00"/>
                </a:solidFill>
              </a:rPr>
              <a:t> http://tartarus.org/martin/PorterStemmer/java.txt)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800" b="1" dirty="0" err="1" smtClean="0">
                <a:solidFill>
                  <a:srgbClr val="FFFF00"/>
                </a:solidFill>
              </a:rPr>
              <a:t>Kelas</a:t>
            </a:r>
            <a:r>
              <a:rPr lang="en-US" sz="2800" b="1" dirty="0" smtClean="0">
                <a:solidFill>
                  <a:srgbClr val="FFFF00"/>
                </a:solidFill>
              </a:rPr>
              <a:t> Utility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Diagram</a:t>
            </a:r>
            <a:r>
              <a:rPr lang="fr-CA" dirty="0" smtClean="0"/>
              <a:t> </a:t>
            </a:r>
            <a:r>
              <a:rPr lang="fr-CA" dirty="0" err="1" smtClean="0"/>
              <a:t>Umum</a:t>
            </a:r>
            <a:r>
              <a:rPr lang="fr-CA" dirty="0" smtClean="0"/>
              <a:t> </a:t>
            </a:r>
            <a:r>
              <a:rPr lang="fr-CA" dirty="0" err="1" smtClean="0"/>
              <a:t>Pemrosesan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399"/>
            <a:ext cx="8077200" cy="527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 smtClean="0">
                <a:solidFill>
                  <a:schemeClr val="bg1"/>
                </a:solidFill>
              </a:rPr>
              <a:t>DEMO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 err="1" smtClean="0">
                <a:solidFill>
                  <a:schemeClr val="bg1"/>
                </a:solidFill>
              </a:rPr>
              <a:t>Kombinasi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Eksperimen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Terbaik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6850"/>
          </a:xfrm>
        </p:spPr>
        <p:txBody>
          <a:bodyPr/>
          <a:lstStyle/>
          <a:p>
            <a:endParaRPr lang="en-US" sz="28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 err="1" smtClean="0">
                <a:solidFill>
                  <a:schemeClr val="bg1"/>
                </a:solidFill>
              </a:rPr>
              <a:t>Kombinasi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Eksperimen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Terburuk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6850"/>
          </a:xfrm>
        </p:spPr>
        <p:txBody>
          <a:bodyPr/>
          <a:lstStyle/>
          <a:p>
            <a:endParaRPr lang="en-US" sz="28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c.editingmyspace.com/files/en/thank.you/thank_you_027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685800"/>
            <a:ext cx="5668534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5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155</Template>
  <TotalTime>27</TotalTime>
  <Words>82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155</vt:lpstr>
      <vt:lpstr>information retrieval iriS System</vt:lpstr>
      <vt:lpstr>Deskripsi Prototipe</vt:lpstr>
      <vt:lpstr>Deskripsi Prototipe (Lanj)</vt:lpstr>
      <vt:lpstr>Diagram Umum Pemrosesan</vt:lpstr>
      <vt:lpstr>DEMO</vt:lpstr>
      <vt:lpstr>Kombinasi Eksperimen Terbaik</vt:lpstr>
      <vt:lpstr>Kombinasi Eksperimen Terburuk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</dc:title>
  <dc:creator>user</dc:creator>
  <cp:lastModifiedBy>user</cp:lastModifiedBy>
  <cp:revision>4</cp:revision>
  <dcterms:created xsi:type="dcterms:W3CDTF">2011-10-26T16:38:54Z</dcterms:created>
  <dcterms:modified xsi:type="dcterms:W3CDTF">2011-10-26T17:06:01Z</dcterms:modified>
</cp:coreProperties>
</file>