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6" r:id="rId6"/>
    <p:sldId id="269" r:id="rId7"/>
    <p:sldId id="262" r:id="rId8"/>
    <p:sldId id="268" r:id="rId9"/>
    <p:sldId id="270" r:id="rId10"/>
    <p:sldId id="263" r:id="rId11"/>
    <p:sldId id="264" r:id="rId12"/>
    <p:sldId id="265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A0A0"/>
    <a:srgbClr val="D9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27" autoAdjust="0"/>
  </p:normalViewPr>
  <p:slideViewPr>
    <p:cSldViewPr>
      <p:cViewPr varScale="1">
        <p:scale>
          <a:sx n="40" d="100"/>
          <a:sy n="40" d="100"/>
        </p:scale>
        <p:origin x="90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4E5DC-D774-4BB1-B8E7-88313F89F51A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38212-553E-41BB-83EE-DAE07C13F9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8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spc="-150" dirty="0" smtClean="0">
                <a:solidFill>
                  <a:srgbClr val="323232"/>
                </a:solidFill>
                <a:latin typeface="Palatino Linotype"/>
                <a:cs typeface="Palatino Linotype"/>
              </a:rPr>
              <a:t>Un  processus  itératif  par  lequel on  extrait  des  connaissances </a:t>
            </a:r>
            <a:r>
              <a:rPr lang="fr-FR" sz="1200" b="1" spc="-80" dirty="0" smtClean="0">
                <a:solidFill>
                  <a:srgbClr val="323232"/>
                </a:solidFill>
                <a:latin typeface="Palatino Linotype"/>
                <a:cs typeface="Palatino Linotype"/>
              </a:rPr>
              <a:t>H</a:t>
            </a:r>
          </a:p>
          <a:p>
            <a:pPr marL="469900" marR="5080" indent="-457200">
              <a:lnSpc>
                <a:spcPct val="1226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200" dirty="0" err="1" smtClean="0">
                <a:latin typeface="Georgia"/>
                <a:cs typeface="Georgia"/>
              </a:rPr>
              <a:t>Valides</a:t>
            </a:r>
            <a:endParaRPr lang="en-US" sz="1200" dirty="0" smtClean="0">
              <a:latin typeface="Georgia"/>
              <a:cs typeface="Georgia"/>
            </a:endParaRPr>
          </a:p>
          <a:p>
            <a:pPr marL="469900" marR="5080" indent="-457200">
              <a:lnSpc>
                <a:spcPct val="1226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200" dirty="0" err="1" smtClean="0">
                <a:latin typeface="Georgia"/>
                <a:cs typeface="Georgia"/>
              </a:rPr>
              <a:t>Nouvelles</a:t>
            </a:r>
            <a:endParaRPr lang="en-US" sz="1200" dirty="0" smtClean="0">
              <a:latin typeface="Georgia"/>
              <a:cs typeface="Georgia"/>
            </a:endParaRPr>
          </a:p>
          <a:p>
            <a:pPr marL="469900" marR="5080" indent="-457200">
              <a:lnSpc>
                <a:spcPct val="1226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200" dirty="0" err="1" smtClean="0">
                <a:latin typeface="Georgia"/>
                <a:cs typeface="Georgia"/>
              </a:rPr>
              <a:t>Potentiellemet</a:t>
            </a:r>
            <a:r>
              <a:rPr lang="en-US" sz="1200" dirty="0" smtClean="0">
                <a:latin typeface="Georgia"/>
                <a:cs typeface="Georgia"/>
              </a:rPr>
              <a:t> </a:t>
            </a:r>
            <a:r>
              <a:rPr lang="en-US" sz="1200" dirty="0" err="1" smtClean="0">
                <a:latin typeface="Georgia"/>
                <a:cs typeface="Georgia"/>
              </a:rPr>
              <a:t>utiles</a:t>
            </a:r>
            <a:endParaRPr lang="en-US" sz="1200" dirty="0" smtClean="0">
              <a:latin typeface="Georgia"/>
              <a:cs typeface="Georgia"/>
            </a:endParaRPr>
          </a:p>
          <a:p>
            <a:pPr marL="469900" marR="5080" indent="-457200">
              <a:lnSpc>
                <a:spcPct val="1226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Georgia"/>
                <a:cs typeface="Georgia"/>
              </a:rPr>
              <a:t>Comprehensible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 smtClean="0">
              <a:latin typeface="Palatino Linotype"/>
              <a:cs typeface="Palatino Linotype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8212-553E-41BB-83EE-DAE07C13F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5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Une</a:t>
            </a:r>
            <a:r>
              <a:rPr lang="en-US" baseline="0" dirty="0" smtClean="0"/>
              <a:t> implication </a:t>
            </a:r>
            <a:r>
              <a:rPr lang="en-US" baseline="0" dirty="0" err="1" smtClean="0"/>
              <a:t>conditionnelle</a:t>
            </a:r>
            <a:r>
              <a:rPr lang="en-US" baseline="0" dirty="0" smtClean="0"/>
              <a:t> entre ensembles </a:t>
            </a:r>
            <a:r>
              <a:rPr lang="en-US" baseline="0" dirty="0" err="1" smtClean="0"/>
              <a:t>d`attribute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appelés</a:t>
            </a:r>
            <a:r>
              <a:rPr lang="en-US" baseline="0" dirty="0" smtClean="0"/>
              <a:t> items</a:t>
            </a:r>
          </a:p>
          <a:p>
            <a:r>
              <a:rPr lang="en-US" baseline="0" dirty="0" smtClean="0"/>
              <a:t>Le </a:t>
            </a:r>
            <a:r>
              <a:rPr lang="en-US" baseline="0" dirty="0" err="1" smtClean="0"/>
              <a:t>processus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d`association</a:t>
            </a:r>
            <a:r>
              <a:rPr lang="en-US" baseline="0" dirty="0" smtClean="0"/>
              <a:t> se decompose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sous </a:t>
            </a:r>
            <a:r>
              <a:rPr lang="en-US" baseline="0" dirty="0" err="1" smtClean="0"/>
              <a:t>processus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La recherché des ensembles frequents </a:t>
            </a:r>
            <a:r>
              <a:rPr lang="en-US" baseline="0" dirty="0" err="1" smtClean="0"/>
              <a:t>d`items</a:t>
            </a:r>
            <a:endParaRPr lang="en-US" baseline="0" dirty="0" smtClean="0"/>
          </a:p>
          <a:p>
            <a:r>
              <a:rPr lang="en-US" baseline="0" dirty="0" smtClean="0"/>
              <a:t>La generation des </a:t>
            </a:r>
            <a:r>
              <a:rPr lang="en-US" baseline="0" dirty="0" err="1" smtClean="0"/>
              <a:t>regles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d`association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ensembles </a:t>
            </a:r>
          </a:p>
          <a:p>
            <a:r>
              <a:rPr lang="en-US" baseline="0" dirty="0" smtClean="0"/>
              <a:t>-&gt; </a:t>
            </a:r>
            <a:r>
              <a:rPr lang="en-US" baseline="0" dirty="0" err="1" smtClean="0"/>
              <a:t>l`objectif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trouver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tous</a:t>
            </a:r>
            <a:r>
              <a:rPr lang="en-US" baseline="0" dirty="0" smtClean="0"/>
              <a:t> les ensembles </a:t>
            </a:r>
            <a:r>
              <a:rPr lang="en-US" baseline="0" dirty="0" err="1" smtClean="0"/>
              <a:t>d`items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satisfont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seuil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minsup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8212-553E-41BB-83EE-DAE07C13F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9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65" dirty="0" err="1" smtClean="0">
                <a:solidFill>
                  <a:srgbClr val="323232"/>
                </a:solidFill>
                <a:latin typeface="Georgia"/>
                <a:cs typeface="Georgia"/>
              </a:rPr>
              <a:t>Une</a:t>
            </a:r>
            <a:r>
              <a:rPr lang="en-US" sz="1200" spc="65" dirty="0" smtClean="0">
                <a:solidFill>
                  <a:srgbClr val="323232"/>
                </a:solidFill>
                <a:latin typeface="Georgia"/>
                <a:cs typeface="Georgia"/>
              </a:rPr>
              <a:t> Observation =un Caddie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spc="65" dirty="0" smtClean="0">
              <a:solidFill>
                <a:srgbClr val="323232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65" dirty="0" smtClean="0">
                <a:solidFill>
                  <a:schemeClr val="accent2">
                    <a:lumMod val="75000"/>
                  </a:schemeClr>
                </a:solidFill>
                <a:latin typeface="Georgia"/>
                <a:cs typeface="Georgia"/>
              </a:rPr>
              <a:t>OBJECTIF: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65" dirty="0" smtClean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lang="en-US" sz="1200" spc="65" dirty="0" err="1" smtClean="0">
                <a:solidFill>
                  <a:srgbClr val="323232"/>
                </a:solidFill>
                <a:latin typeface="Georgia"/>
                <a:cs typeface="Georgia"/>
              </a:rPr>
              <a:t>Transcrire</a:t>
            </a:r>
            <a:r>
              <a:rPr lang="en-US" sz="1200" spc="65" dirty="0" smtClean="0">
                <a:solidFill>
                  <a:srgbClr val="323232"/>
                </a:solidFill>
                <a:latin typeface="Georgia"/>
                <a:cs typeface="Georgia"/>
              </a:rPr>
              <a:t> la </a:t>
            </a:r>
            <a:r>
              <a:rPr lang="en-US" sz="1200" spc="65" dirty="0" err="1" smtClean="0">
                <a:solidFill>
                  <a:srgbClr val="323232"/>
                </a:solidFill>
                <a:latin typeface="Georgia"/>
                <a:cs typeface="Georgia"/>
              </a:rPr>
              <a:t>connaissance</a:t>
            </a:r>
            <a:r>
              <a:rPr lang="en-US" sz="1200" spc="65" dirty="0" smtClean="0">
                <a:solidFill>
                  <a:srgbClr val="323232"/>
                </a:solidFill>
                <a:latin typeface="Georgia"/>
                <a:cs typeface="Georgia"/>
              </a:rPr>
              <a:t> sous </a:t>
            </a:r>
            <a:r>
              <a:rPr lang="en-US" sz="1200" spc="65" dirty="0" err="1" smtClean="0">
                <a:solidFill>
                  <a:srgbClr val="323232"/>
                </a:solidFill>
                <a:latin typeface="Georgia"/>
                <a:cs typeface="Georgia"/>
              </a:rPr>
              <a:t>forme</a:t>
            </a:r>
            <a:r>
              <a:rPr lang="en-US" sz="1200" spc="65" dirty="0" smtClean="0">
                <a:solidFill>
                  <a:srgbClr val="323232"/>
                </a:solidFill>
                <a:latin typeface="Georgia"/>
                <a:cs typeface="Georgia"/>
              </a:rPr>
              <a:t> de </a:t>
            </a:r>
            <a:r>
              <a:rPr lang="en-US" sz="1200" spc="65" dirty="0" err="1" smtClean="0">
                <a:solidFill>
                  <a:srgbClr val="323232"/>
                </a:solidFill>
                <a:latin typeface="Georgia"/>
                <a:cs typeface="Georgia"/>
              </a:rPr>
              <a:t>regles</a:t>
            </a:r>
            <a:r>
              <a:rPr lang="en-US" sz="1200" spc="65" dirty="0" smtClean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lang="en-US" sz="1200" spc="65" dirty="0" err="1" smtClean="0">
                <a:solidFill>
                  <a:srgbClr val="323232"/>
                </a:solidFill>
                <a:latin typeface="Georgia"/>
                <a:cs typeface="Georgia"/>
              </a:rPr>
              <a:t>d`associations</a:t>
            </a:r>
            <a:r>
              <a:rPr lang="en-US" sz="1200" spc="65" dirty="0" smtClean="0">
                <a:solidFill>
                  <a:srgbClr val="323232"/>
                </a:solidFill>
                <a:latin typeface="Georgia"/>
                <a:cs typeface="Georgia"/>
              </a:rPr>
              <a:t> 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spc="65" dirty="0" smtClean="0">
              <a:solidFill>
                <a:srgbClr val="323232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/>
              <a:t>Si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</a:rPr>
              <a:t>antécédent</a:t>
            </a:r>
            <a:r>
              <a:rPr lang="en-US" sz="1200" dirty="0" smtClean="0"/>
              <a:t> </a:t>
            </a:r>
            <a:r>
              <a:rPr lang="en-US" sz="1200" dirty="0" err="1" smtClean="0"/>
              <a:t>Alors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consequent</a:t>
            </a:r>
          </a:p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Intécédent</a:t>
            </a:r>
            <a:r>
              <a:rPr lang="en-US" baseline="0" dirty="0" smtClean="0"/>
              <a:t> et consequent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listes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produit</a:t>
            </a:r>
            <a:endParaRPr lang="en-US" baseline="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b="1" spc="65" dirty="0" smtClean="0">
              <a:solidFill>
                <a:schemeClr val="accent2">
                  <a:lumMod val="75000"/>
                </a:schemeClr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200" b="1" dirty="0" smtClean="0"/>
              <a:t>Ex.   </a:t>
            </a:r>
            <a:r>
              <a:rPr lang="fr-FR" sz="1200" dirty="0" smtClean="0"/>
              <a:t>Si </a:t>
            </a:r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FROMAGE</a:t>
            </a:r>
            <a:r>
              <a:rPr lang="fr-FR" sz="1200" dirty="0" smtClean="0"/>
              <a:t> et </a:t>
            </a:r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VIANDE</a:t>
            </a:r>
            <a:r>
              <a:rPr lang="fr-FR" sz="1200" dirty="0" smtClean="0"/>
              <a:t> Alors</a:t>
            </a:r>
            <a:r>
              <a:rPr lang="fr-FR" sz="1200" baseline="0" dirty="0" smtClean="0"/>
              <a:t> </a:t>
            </a:r>
            <a:r>
              <a:rPr lang="fr-FR" sz="1200" b="1" baseline="0" dirty="0" smtClean="0"/>
              <a:t>PAIN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fr-FR" sz="1200" b="1" baseline="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fr-FR" sz="1200" b="1" baseline="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fr-FR" sz="1200" b="1" baseline="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fr-FR" sz="1200" b="1" baseline="0" dirty="0" smtClean="0"/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200" b="1" dirty="0" err="1" smtClean="0">
                <a:cs typeface="Times New Roman"/>
              </a:rPr>
              <a:t>Consderons</a:t>
            </a:r>
            <a:r>
              <a:rPr lang="en-US" sz="1200" b="1" dirty="0" smtClean="0">
                <a:cs typeface="Times New Roman"/>
              </a:rPr>
              <a:t> la </a:t>
            </a:r>
            <a:r>
              <a:rPr lang="en-US" sz="1200" b="1" dirty="0" err="1" smtClean="0">
                <a:cs typeface="Times New Roman"/>
              </a:rPr>
              <a:t>regle</a:t>
            </a:r>
            <a:endParaRPr lang="en-US" sz="1200" b="1" dirty="0" smtClean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200" b="1" dirty="0" smtClean="0">
                <a:cs typeface="Times New Roman"/>
              </a:rPr>
              <a:t>	R1: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{ FROMAGE,VIANDE  }  --&gt; 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{  PAIN} 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200" b="1" dirty="0" smtClean="0">
                <a:cs typeface="Times New Roman"/>
              </a:rPr>
              <a:t>Le support du </a:t>
            </a:r>
            <a:r>
              <a:rPr lang="en-US" sz="1200" b="1" dirty="0" err="1" smtClean="0">
                <a:cs typeface="Times New Roman"/>
              </a:rPr>
              <a:t>l`ensemble</a:t>
            </a:r>
            <a:r>
              <a:rPr lang="en-US" sz="1200" b="1" dirty="0" smtClean="0">
                <a:cs typeface="Times New Roman"/>
              </a:rPr>
              <a:t>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{FROMAGE, VIANDE, PAIN</a:t>
            </a:r>
            <a:r>
              <a:rPr lang="en-US" sz="1200" b="1" dirty="0" smtClean="0"/>
              <a:t>} =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 </a:t>
            </a:r>
            <a:r>
              <a:rPr lang="en-US" sz="1200" b="1" dirty="0" err="1" smtClean="0">
                <a:cs typeface="Times New Roman"/>
              </a:rPr>
              <a:t>Nombre</a:t>
            </a:r>
            <a:r>
              <a:rPr lang="en-US" sz="1200" b="1" dirty="0" smtClean="0">
                <a:cs typeface="Times New Roman"/>
              </a:rPr>
              <a:t> total de transaction =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6     </a:t>
            </a:r>
          </a:p>
          <a:p>
            <a:pPr>
              <a:spcBef>
                <a:spcPts val="45"/>
              </a:spcBef>
            </a:pPr>
            <a:r>
              <a:rPr lang="fr-FR" sz="1200" b="1" dirty="0" smtClean="0">
                <a:cs typeface="Times New Roman"/>
              </a:rPr>
              <a:t>Le support de </a:t>
            </a:r>
            <a:r>
              <a:rPr lang="fr-FR" sz="1200" b="1" dirty="0" err="1" smtClean="0">
                <a:cs typeface="Times New Roman"/>
              </a:rPr>
              <a:t>regle</a:t>
            </a:r>
            <a:r>
              <a:rPr lang="fr-FR" sz="1200" b="1" dirty="0" smtClean="0">
                <a:cs typeface="Times New Roman"/>
              </a:rPr>
              <a:t>=</a:t>
            </a:r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 2/6=0.33</a:t>
            </a:r>
          </a:p>
          <a:p>
            <a:pPr>
              <a:spcBef>
                <a:spcPts val="45"/>
              </a:spcBef>
            </a:pPr>
            <a:endParaRPr lang="en-US" sz="1200" b="1" dirty="0" smtClean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1200" b="1" dirty="0" smtClean="0">
                <a:cs typeface="Times New Roman"/>
              </a:rPr>
              <a:t>Le </a:t>
            </a:r>
            <a:r>
              <a:rPr lang="en-US" sz="1200" b="1" dirty="0" err="1" smtClean="0">
                <a:cs typeface="Times New Roman"/>
              </a:rPr>
              <a:t>confiance</a:t>
            </a:r>
            <a:r>
              <a:rPr lang="en-US" sz="1200" b="1" dirty="0" smtClean="0">
                <a:cs typeface="Times New Roman"/>
              </a:rPr>
              <a:t> de </a:t>
            </a:r>
            <a:r>
              <a:rPr lang="en-US" sz="1200" b="1" dirty="0" err="1" smtClean="0">
                <a:cs typeface="Times New Roman"/>
              </a:rPr>
              <a:t>cette</a:t>
            </a:r>
            <a:r>
              <a:rPr lang="en-US" sz="1200" b="1" dirty="0" smtClean="0">
                <a:cs typeface="Times New Roman"/>
              </a:rPr>
              <a:t> </a:t>
            </a:r>
            <a:r>
              <a:rPr lang="en-US" sz="1200" b="1" dirty="0" err="1" smtClean="0">
                <a:cs typeface="Times New Roman"/>
              </a:rPr>
              <a:t>regle</a:t>
            </a:r>
            <a:r>
              <a:rPr lang="en-US" sz="1200" b="1" dirty="0" smtClean="0">
                <a:cs typeface="Times New Roman"/>
              </a:rPr>
              <a:t> </a:t>
            </a:r>
            <a:r>
              <a:rPr lang="en-US" sz="1200" b="1" dirty="0" err="1" smtClean="0">
                <a:cs typeface="Times New Roman"/>
              </a:rPr>
              <a:t>est</a:t>
            </a:r>
            <a:r>
              <a:rPr lang="en-US" sz="1200" b="1" dirty="0" smtClean="0">
                <a:cs typeface="Times New Roman"/>
              </a:rPr>
              <a:t>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2/3=0,67 (67%)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8212-553E-41BB-83EE-DAE07C13F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58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Intécédent</a:t>
            </a:r>
            <a:r>
              <a:rPr lang="en-US" baseline="0" dirty="0" smtClean="0"/>
              <a:t> et consequent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listes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produit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Extraction des </a:t>
            </a:r>
            <a:r>
              <a:rPr lang="fr-FR" dirty="0" err="1" smtClean="0"/>
              <a:t>itemsets</a:t>
            </a:r>
            <a:r>
              <a:rPr lang="fr-FR" dirty="0" smtClean="0"/>
              <a:t> fréquents Il s’agit de parcourir un treillis et de calculer les supports associés à chaque combinaison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8212-553E-41BB-83EE-DAE07C13F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5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38212-553E-41BB-83EE-DAE07C13F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85260" y="2444190"/>
            <a:ext cx="5117478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1">
                <a:solidFill>
                  <a:srgbClr val="323232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1">
                <a:solidFill>
                  <a:srgbClr val="323232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1">
                <a:solidFill>
                  <a:srgbClr val="323232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5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5092" y="1644653"/>
            <a:ext cx="13557814" cy="337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0" i="1">
                <a:solidFill>
                  <a:srgbClr val="323232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0" y="2452840"/>
            <a:ext cx="14732000" cy="604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810"/>
            <a:ext cx="18288000" cy="10100310"/>
          </a:xfrm>
          <a:custGeom>
            <a:avLst/>
            <a:gdLst/>
            <a:ahLst/>
            <a:cxnLst/>
            <a:rect l="l" t="t" r="r" b="b"/>
            <a:pathLst>
              <a:path w="18288000" h="10100310">
                <a:moveTo>
                  <a:pt x="0" y="10099904"/>
                </a:moveTo>
                <a:lnTo>
                  <a:pt x="18287999" y="10099904"/>
                </a:lnTo>
                <a:lnTo>
                  <a:pt x="18287999" y="0"/>
                </a:lnTo>
                <a:lnTo>
                  <a:pt x="0" y="0"/>
                </a:lnTo>
                <a:lnTo>
                  <a:pt x="0" y="10099904"/>
                </a:lnTo>
                <a:close/>
              </a:path>
            </a:pathLst>
          </a:custGeom>
          <a:solidFill>
            <a:srgbClr val="F5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099904"/>
            <a:ext cx="18288000" cy="187325"/>
          </a:xfrm>
          <a:custGeom>
            <a:avLst/>
            <a:gdLst/>
            <a:ahLst/>
            <a:cxnLst/>
            <a:rect l="l" t="t" r="r" b="b"/>
            <a:pathLst>
              <a:path w="18288000" h="187325">
                <a:moveTo>
                  <a:pt x="0" y="0"/>
                </a:moveTo>
                <a:lnTo>
                  <a:pt x="18287999" y="0"/>
                </a:lnTo>
                <a:lnTo>
                  <a:pt x="18287999" y="187095"/>
                </a:lnTo>
                <a:lnTo>
                  <a:pt x="0" y="187095"/>
                </a:lnTo>
                <a:lnTo>
                  <a:pt x="0" y="0"/>
                </a:lnTo>
                <a:close/>
              </a:path>
            </a:pathLst>
          </a:custGeom>
          <a:solidFill>
            <a:srgbClr val="974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57400" y="2953150"/>
            <a:ext cx="13792200" cy="2841162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 marR="5080" algn="ctr">
              <a:lnSpc>
                <a:spcPts val="10430"/>
              </a:lnSpc>
              <a:spcBef>
                <a:spcPts val="1355"/>
              </a:spcBef>
            </a:pPr>
            <a:r>
              <a:rPr lang="en-US" sz="9600" spc="75" dirty="0" smtClean="0">
                <a:solidFill>
                  <a:srgbClr val="323232"/>
                </a:solidFill>
                <a:latin typeface="Georgia"/>
                <a:cs typeface="Georgia"/>
              </a:rPr>
              <a:t>REGLES D`ASSOCIATION</a:t>
            </a:r>
            <a:endParaRPr sz="9600" dirty="0">
              <a:latin typeface="Georgia"/>
              <a:cs typeface="Georgia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762000" y="6649928"/>
            <a:ext cx="17373600" cy="2387192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85"/>
              </a:spcBef>
            </a:pPr>
            <a:r>
              <a:rPr lang="en-US" sz="6400" i="1" spc="-535" smtClean="0">
                <a:solidFill>
                  <a:srgbClr val="323232"/>
                </a:solidFill>
                <a:latin typeface="Garamond"/>
                <a:cs typeface="Garamond"/>
              </a:rPr>
              <a:t>Presenter par</a:t>
            </a:r>
            <a:endParaRPr lang="en-US" sz="6400" i="1" spc="-535" dirty="0" smtClean="0">
              <a:solidFill>
                <a:srgbClr val="323232"/>
              </a:solidFill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  <a:spcBef>
                <a:spcPts val="1885"/>
              </a:spcBef>
            </a:pPr>
            <a:r>
              <a:rPr lang="en-US" sz="6400" dirty="0" smtClean="0">
                <a:latin typeface="Garamond"/>
                <a:cs typeface="Garamond"/>
              </a:rPr>
              <a:t>KEVIN      WALTER    WASSILA</a:t>
            </a:r>
            <a:endParaRPr sz="6400" dirty="0">
              <a:latin typeface="Garamond"/>
              <a:cs typeface="Garamond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90" y="-38100"/>
            <a:ext cx="18316731" cy="2135634"/>
          </a:xfrm>
          <a:prstGeom prst="rect">
            <a:avLst/>
          </a:prstGeom>
        </p:spPr>
      </p:pic>
      <p:sp>
        <p:nvSpPr>
          <p:cNvPr id="10" name="object 6"/>
          <p:cNvSpPr txBox="1"/>
          <p:nvPr/>
        </p:nvSpPr>
        <p:spPr>
          <a:xfrm>
            <a:off x="5010451" y="1401922"/>
            <a:ext cx="8225155" cy="1260602"/>
          </a:xfrm>
          <a:prstGeom prst="rect">
            <a:avLst/>
          </a:prstGeom>
          <a:solidFill>
            <a:srgbClr val="974F2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350" dirty="0" smtClean="0">
              <a:latin typeface="Times New Roman"/>
              <a:cs typeface="Times New Roman"/>
            </a:endParaRPr>
          </a:p>
          <a:p>
            <a:pPr marL="80010" algn="ctr">
              <a:lnSpc>
                <a:spcPct val="100000"/>
              </a:lnSpc>
              <a:tabLst>
                <a:tab pos="2186940" algn="l"/>
                <a:tab pos="3687445" algn="l"/>
                <a:tab pos="5004435" algn="l"/>
              </a:tabLst>
            </a:pPr>
            <a:r>
              <a:rPr lang="en-US" sz="2400" spc="175" dirty="0" err="1" smtClean="0">
                <a:solidFill>
                  <a:srgbClr val="F5EDE7"/>
                </a:solidFill>
                <a:latin typeface="Georgia"/>
                <a:cs typeface="Georgia"/>
              </a:rPr>
              <a:t>Systeme</a:t>
            </a:r>
            <a:r>
              <a:rPr lang="en-US" sz="2400" spc="175" dirty="0" smtClean="0">
                <a:solidFill>
                  <a:srgbClr val="F5EDE7"/>
                </a:solidFill>
                <a:latin typeface="Georgia"/>
                <a:cs typeface="Georgia"/>
              </a:rPr>
              <a:t> </a:t>
            </a:r>
            <a:r>
              <a:rPr lang="en-US" sz="2400" spc="175" dirty="0" err="1" smtClean="0">
                <a:solidFill>
                  <a:srgbClr val="F5EDE7"/>
                </a:solidFill>
                <a:latin typeface="Georgia"/>
                <a:cs typeface="Georgia"/>
              </a:rPr>
              <a:t>d`aide</a:t>
            </a:r>
            <a:r>
              <a:rPr lang="en-US" sz="2400" spc="175" dirty="0" smtClean="0">
                <a:solidFill>
                  <a:srgbClr val="F5EDE7"/>
                </a:solidFill>
                <a:latin typeface="Georgia"/>
                <a:cs typeface="Georgia"/>
              </a:rPr>
              <a:t> a la </a:t>
            </a:r>
            <a:r>
              <a:rPr lang="en-US" sz="2400" spc="175" dirty="0" err="1" smtClean="0">
                <a:solidFill>
                  <a:srgbClr val="F5EDE7"/>
                </a:solidFill>
                <a:latin typeface="Georgia"/>
                <a:cs typeface="Georgia"/>
              </a:rPr>
              <a:t>décision</a:t>
            </a:r>
            <a:endParaRPr lang="en-US" sz="2400" spc="125" dirty="0" smtClean="0">
              <a:solidFill>
                <a:srgbClr val="F5EDE7"/>
              </a:solidFill>
              <a:latin typeface="Georgia"/>
              <a:cs typeface="Georgia"/>
            </a:endParaRPr>
          </a:p>
          <a:p>
            <a:pPr marL="80010" algn="ctr">
              <a:lnSpc>
                <a:spcPct val="100000"/>
              </a:lnSpc>
              <a:tabLst>
                <a:tab pos="2186940" algn="l"/>
                <a:tab pos="3687445" algn="l"/>
                <a:tab pos="5004435" algn="l"/>
              </a:tabLst>
            </a:pPr>
            <a:endParaRPr lang="en-US" sz="2400" spc="125" dirty="0">
              <a:solidFill>
                <a:srgbClr val="F5EDE7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5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19568" y="7520973"/>
            <a:ext cx="53727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35" dirty="0">
                <a:solidFill>
                  <a:srgbClr val="323232"/>
                </a:solidFill>
                <a:latin typeface="Georgia"/>
                <a:cs typeface="Georgia"/>
              </a:rPr>
              <a:t>Work </a:t>
            </a:r>
            <a:r>
              <a:rPr sz="6400" spc="270" dirty="0">
                <a:solidFill>
                  <a:srgbClr val="323232"/>
                </a:solidFill>
                <a:latin typeface="Georgia"/>
                <a:cs typeface="Georgia"/>
              </a:rPr>
              <a:t>with</a:t>
            </a:r>
            <a:r>
              <a:rPr sz="6400" spc="475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6400" spc="145" dirty="0">
                <a:solidFill>
                  <a:srgbClr val="323232"/>
                </a:solidFill>
                <a:latin typeface="Georgia"/>
                <a:cs typeface="Georgia"/>
              </a:rPr>
              <a:t>Us</a:t>
            </a:r>
            <a:endParaRPr sz="6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9498" y="4149400"/>
            <a:ext cx="3951604" cy="212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1544" marR="923925" algn="ctr">
              <a:lnSpc>
                <a:spcPct val="107100"/>
              </a:lnSpc>
              <a:spcBef>
                <a:spcPts val="100"/>
              </a:spcBef>
            </a:pPr>
            <a:r>
              <a:rPr sz="2800" spc="200" dirty="0">
                <a:solidFill>
                  <a:srgbClr val="323232"/>
                </a:solidFill>
                <a:latin typeface="Georgia"/>
                <a:cs typeface="Georgia"/>
              </a:rPr>
              <a:t>DILIGENT  </a:t>
            </a:r>
            <a:r>
              <a:rPr sz="2800" spc="65" dirty="0">
                <a:solidFill>
                  <a:srgbClr val="323232"/>
                </a:solidFill>
                <a:latin typeface="Georgia"/>
                <a:cs typeface="Georgia"/>
              </a:rPr>
              <a:t>R</a:t>
            </a:r>
            <a:r>
              <a:rPr sz="2800" spc="185" dirty="0">
                <a:solidFill>
                  <a:srgbClr val="323232"/>
                </a:solidFill>
                <a:latin typeface="Georgia"/>
                <a:cs typeface="Georgia"/>
              </a:rPr>
              <a:t>E</a:t>
            </a:r>
            <a:r>
              <a:rPr sz="2800" spc="290" dirty="0">
                <a:solidFill>
                  <a:srgbClr val="323232"/>
                </a:solidFill>
                <a:latin typeface="Georgia"/>
                <a:cs typeface="Georgia"/>
              </a:rPr>
              <a:t>S</a:t>
            </a:r>
            <a:r>
              <a:rPr sz="2800" spc="185" dirty="0">
                <a:solidFill>
                  <a:srgbClr val="323232"/>
                </a:solidFill>
                <a:latin typeface="Georgia"/>
                <a:cs typeface="Georgia"/>
              </a:rPr>
              <a:t>E</a:t>
            </a:r>
            <a:r>
              <a:rPr sz="2800" spc="145" dirty="0">
                <a:solidFill>
                  <a:srgbClr val="323232"/>
                </a:solidFill>
                <a:latin typeface="Georgia"/>
                <a:cs typeface="Georgia"/>
              </a:rPr>
              <a:t>A</a:t>
            </a:r>
            <a:r>
              <a:rPr sz="2800" spc="65" dirty="0">
                <a:solidFill>
                  <a:srgbClr val="323232"/>
                </a:solidFill>
                <a:latin typeface="Georgia"/>
                <a:cs typeface="Georgia"/>
              </a:rPr>
              <a:t>R</a:t>
            </a:r>
            <a:r>
              <a:rPr sz="2800" spc="430" dirty="0">
                <a:solidFill>
                  <a:srgbClr val="323232"/>
                </a:solidFill>
                <a:latin typeface="Georgia"/>
                <a:cs typeface="Georgia"/>
              </a:rPr>
              <a:t>C</a:t>
            </a:r>
            <a:r>
              <a:rPr sz="2800" spc="-100" dirty="0">
                <a:solidFill>
                  <a:srgbClr val="323232"/>
                </a:solidFill>
                <a:latin typeface="Georgia"/>
                <a:cs typeface="Georgia"/>
              </a:rPr>
              <a:t>H</a:t>
            </a:r>
            <a:endParaRPr sz="2800">
              <a:latin typeface="Georgia"/>
              <a:cs typeface="Georgia"/>
            </a:endParaRPr>
          </a:p>
          <a:p>
            <a:pPr marL="12700" marR="5080" algn="ctr">
              <a:lnSpc>
                <a:spcPct val="114599"/>
              </a:lnSpc>
              <a:spcBef>
                <a:spcPts val="2720"/>
              </a:spcBef>
            </a:pPr>
            <a:r>
              <a:rPr sz="2400" spc="65" dirty="0">
                <a:solidFill>
                  <a:srgbClr val="323232"/>
                </a:solidFill>
                <a:latin typeface="Georgia"/>
                <a:cs typeface="Georgia"/>
              </a:rPr>
              <a:t>Presentations </a:t>
            </a:r>
            <a:r>
              <a:rPr sz="2400" spc="75" dirty="0">
                <a:solidFill>
                  <a:srgbClr val="323232"/>
                </a:solidFill>
                <a:latin typeface="Georgia"/>
                <a:cs typeface="Georgia"/>
              </a:rPr>
              <a:t>are</a:t>
            </a:r>
            <a:r>
              <a:rPr sz="2400" spc="-5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70" dirty="0">
                <a:solidFill>
                  <a:srgbClr val="323232"/>
                </a:solidFill>
                <a:latin typeface="Georgia"/>
                <a:cs typeface="Georgia"/>
              </a:rPr>
              <a:t>tools</a:t>
            </a:r>
            <a:r>
              <a:rPr sz="2400" spc="30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65" dirty="0">
                <a:solidFill>
                  <a:srgbClr val="323232"/>
                </a:solidFill>
                <a:latin typeface="Georgia"/>
                <a:cs typeface="Georgia"/>
              </a:rPr>
              <a:t>that </a:t>
            </a:r>
            <a:r>
              <a:rPr sz="2400" spc="70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80" dirty="0">
                <a:solidFill>
                  <a:srgbClr val="323232"/>
                </a:solidFill>
                <a:latin typeface="Georgia"/>
                <a:cs typeface="Georgia"/>
              </a:rPr>
              <a:t>can </a:t>
            </a:r>
            <a:r>
              <a:rPr sz="2400" spc="95" dirty="0">
                <a:solidFill>
                  <a:srgbClr val="323232"/>
                </a:solidFill>
                <a:latin typeface="Georgia"/>
                <a:cs typeface="Georgia"/>
              </a:rPr>
              <a:t>be </a:t>
            </a:r>
            <a:r>
              <a:rPr sz="2400" spc="80" dirty="0">
                <a:solidFill>
                  <a:srgbClr val="323232"/>
                </a:solidFill>
                <a:latin typeface="Georgia"/>
                <a:cs typeface="Georgia"/>
              </a:rPr>
              <a:t>used </a:t>
            </a:r>
            <a:r>
              <a:rPr sz="2400" spc="50" dirty="0">
                <a:solidFill>
                  <a:srgbClr val="323232"/>
                </a:solidFill>
                <a:latin typeface="Georgia"/>
                <a:cs typeface="Georgia"/>
              </a:rPr>
              <a:t>as</a:t>
            </a:r>
            <a:r>
              <a:rPr sz="2400" spc="-80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70" dirty="0">
                <a:solidFill>
                  <a:srgbClr val="323232"/>
                </a:solidFill>
                <a:latin typeface="Georgia"/>
                <a:cs typeface="Georgia"/>
              </a:rPr>
              <a:t>lectures.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0298" y="4149400"/>
            <a:ext cx="3951604" cy="212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969" marR="895350" algn="ctr">
              <a:lnSpc>
                <a:spcPct val="107100"/>
              </a:lnSpc>
              <a:spcBef>
                <a:spcPts val="100"/>
              </a:spcBef>
            </a:pPr>
            <a:r>
              <a:rPr sz="2800" spc="430" dirty="0">
                <a:solidFill>
                  <a:srgbClr val="323232"/>
                </a:solidFill>
                <a:latin typeface="Georgia"/>
                <a:cs typeface="Georgia"/>
              </a:rPr>
              <a:t>C</a:t>
            </a:r>
            <a:r>
              <a:rPr sz="2800" spc="145" dirty="0">
                <a:solidFill>
                  <a:srgbClr val="323232"/>
                </a:solidFill>
                <a:latin typeface="Georgia"/>
                <a:cs typeface="Georgia"/>
              </a:rPr>
              <a:t>A</a:t>
            </a:r>
            <a:r>
              <a:rPr sz="2800" spc="245" dirty="0">
                <a:solidFill>
                  <a:srgbClr val="323232"/>
                </a:solidFill>
                <a:latin typeface="Georgia"/>
                <a:cs typeface="Georgia"/>
              </a:rPr>
              <a:t>M</a:t>
            </a:r>
            <a:r>
              <a:rPr sz="2800" spc="260" dirty="0">
                <a:solidFill>
                  <a:srgbClr val="323232"/>
                </a:solidFill>
                <a:latin typeface="Georgia"/>
                <a:cs typeface="Georgia"/>
              </a:rPr>
              <a:t>P</a:t>
            </a:r>
            <a:r>
              <a:rPr sz="2800" spc="145" dirty="0">
                <a:solidFill>
                  <a:srgbClr val="323232"/>
                </a:solidFill>
                <a:latin typeface="Georgia"/>
                <a:cs typeface="Georgia"/>
              </a:rPr>
              <a:t>A</a:t>
            </a:r>
            <a:r>
              <a:rPr sz="2800" spc="125" dirty="0">
                <a:solidFill>
                  <a:srgbClr val="323232"/>
                </a:solidFill>
                <a:latin typeface="Georgia"/>
                <a:cs typeface="Georgia"/>
              </a:rPr>
              <a:t>I</a:t>
            </a:r>
            <a:r>
              <a:rPr sz="2800" spc="375" dirty="0">
                <a:solidFill>
                  <a:srgbClr val="323232"/>
                </a:solidFill>
                <a:latin typeface="Georgia"/>
                <a:cs typeface="Georgia"/>
              </a:rPr>
              <a:t>G</a:t>
            </a:r>
            <a:r>
              <a:rPr sz="2800" spc="-10" dirty="0">
                <a:solidFill>
                  <a:srgbClr val="323232"/>
                </a:solidFill>
                <a:latin typeface="Georgia"/>
                <a:cs typeface="Georgia"/>
              </a:rPr>
              <a:t>N  </a:t>
            </a:r>
            <a:r>
              <a:rPr sz="2800" spc="210" dirty="0">
                <a:solidFill>
                  <a:srgbClr val="323232"/>
                </a:solidFill>
                <a:latin typeface="Georgia"/>
                <a:cs typeface="Georgia"/>
              </a:rPr>
              <a:t>CREATION</a:t>
            </a:r>
            <a:endParaRPr sz="2800">
              <a:latin typeface="Georgia"/>
              <a:cs typeface="Georgia"/>
            </a:endParaRPr>
          </a:p>
          <a:p>
            <a:pPr marL="12700" marR="5080" algn="ctr">
              <a:lnSpc>
                <a:spcPct val="114599"/>
              </a:lnSpc>
              <a:spcBef>
                <a:spcPts val="2720"/>
              </a:spcBef>
            </a:pPr>
            <a:r>
              <a:rPr sz="2400" spc="65" dirty="0">
                <a:solidFill>
                  <a:srgbClr val="323232"/>
                </a:solidFill>
                <a:latin typeface="Georgia"/>
                <a:cs typeface="Georgia"/>
              </a:rPr>
              <a:t>Presentations </a:t>
            </a:r>
            <a:r>
              <a:rPr sz="2400" spc="75" dirty="0">
                <a:solidFill>
                  <a:srgbClr val="323232"/>
                </a:solidFill>
                <a:latin typeface="Georgia"/>
                <a:cs typeface="Georgia"/>
              </a:rPr>
              <a:t>are</a:t>
            </a:r>
            <a:r>
              <a:rPr sz="2400" spc="-5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70" dirty="0">
                <a:solidFill>
                  <a:srgbClr val="323232"/>
                </a:solidFill>
                <a:latin typeface="Georgia"/>
                <a:cs typeface="Georgia"/>
              </a:rPr>
              <a:t>tools</a:t>
            </a:r>
            <a:r>
              <a:rPr sz="2400" spc="30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65" dirty="0">
                <a:solidFill>
                  <a:srgbClr val="323232"/>
                </a:solidFill>
                <a:latin typeface="Georgia"/>
                <a:cs typeface="Georgia"/>
              </a:rPr>
              <a:t>that </a:t>
            </a:r>
            <a:r>
              <a:rPr sz="2400" spc="70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80" dirty="0">
                <a:solidFill>
                  <a:srgbClr val="323232"/>
                </a:solidFill>
                <a:latin typeface="Georgia"/>
                <a:cs typeface="Georgia"/>
              </a:rPr>
              <a:t>can </a:t>
            </a:r>
            <a:r>
              <a:rPr sz="2400" spc="95" dirty="0">
                <a:solidFill>
                  <a:srgbClr val="323232"/>
                </a:solidFill>
                <a:latin typeface="Georgia"/>
                <a:cs typeface="Georgia"/>
              </a:rPr>
              <a:t>be </a:t>
            </a:r>
            <a:r>
              <a:rPr sz="2400" spc="80" dirty="0">
                <a:solidFill>
                  <a:srgbClr val="323232"/>
                </a:solidFill>
                <a:latin typeface="Georgia"/>
                <a:cs typeface="Georgia"/>
              </a:rPr>
              <a:t>used </a:t>
            </a:r>
            <a:r>
              <a:rPr sz="2400" spc="50" dirty="0">
                <a:solidFill>
                  <a:srgbClr val="323232"/>
                </a:solidFill>
                <a:latin typeface="Georgia"/>
                <a:cs typeface="Georgia"/>
              </a:rPr>
              <a:t>as</a:t>
            </a:r>
            <a:r>
              <a:rPr sz="2400" spc="-80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70" dirty="0">
                <a:solidFill>
                  <a:srgbClr val="323232"/>
                </a:solidFill>
                <a:latin typeface="Georgia"/>
                <a:cs typeface="Georgia"/>
              </a:rPr>
              <a:t>lectures.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2640" y="4149400"/>
            <a:ext cx="2940685" cy="441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 marR="5080" indent="-404495">
              <a:lnSpc>
                <a:spcPct val="107100"/>
              </a:lnSpc>
              <a:spcBef>
                <a:spcPts val="100"/>
              </a:spcBef>
            </a:pPr>
            <a:r>
              <a:rPr lang="en-US" sz="2800" i="0" spc="185" smtClean="0">
                <a:latin typeface="Georgia"/>
                <a:cs typeface="Georgia"/>
              </a:rPr>
              <a:t>test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7299" y="5409251"/>
            <a:ext cx="395160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marR="5080" indent="-283210">
              <a:lnSpc>
                <a:spcPct val="114599"/>
              </a:lnSpc>
              <a:spcBef>
                <a:spcPts val="100"/>
              </a:spcBef>
            </a:pPr>
            <a:r>
              <a:rPr sz="2400" spc="65" dirty="0">
                <a:solidFill>
                  <a:srgbClr val="323232"/>
                </a:solidFill>
                <a:latin typeface="Georgia"/>
                <a:cs typeface="Georgia"/>
              </a:rPr>
              <a:t>Presentations </a:t>
            </a:r>
            <a:r>
              <a:rPr sz="2400" spc="75" dirty="0">
                <a:solidFill>
                  <a:srgbClr val="323232"/>
                </a:solidFill>
                <a:latin typeface="Georgia"/>
                <a:cs typeface="Georgia"/>
              </a:rPr>
              <a:t>are </a:t>
            </a:r>
            <a:r>
              <a:rPr sz="2400" spc="70" dirty="0">
                <a:solidFill>
                  <a:srgbClr val="323232"/>
                </a:solidFill>
                <a:latin typeface="Georgia"/>
                <a:cs typeface="Georgia"/>
              </a:rPr>
              <a:t>tools</a:t>
            </a:r>
            <a:r>
              <a:rPr sz="2400" spc="-50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65" dirty="0">
                <a:solidFill>
                  <a:srgbClr val="323232"/>
                </a:solidFill>
                <a:latin typeface="Georgia"/>
                <a:cs typeface="Georgia"/>
              </a:rPr>
              <a:t>that  </a:t>
            </a:r>
            <a:r>
              <a:rPr sz="2400" spc="80" dirty="0">
                <a:solidFill>
                  <a:srgbClr val="323232"/>
                </a:solidFill>
                <a:latin typeface="Georgia"/>
                <a:cs typeface="Georgia"/>
              </a:rPr>
              <a:t>can </a:t>
            </a:r>
            <a:r>
              <a:rPr sz="2400" spc="95" dirty="0">
                <a:solidFill>
                  <a:srgbClr val="323232"/>
                </a:solidFill>
                <a:latin typeface="Georgia"/>
                <a:cs typeface="Georgia"/>
              </a:rPr>
              <a:t>be </a:t>
            </a:r>
            <a:r>
              <a:rPr sz="2400" spc="80" dirty="0">
                <a:solidFill>
                  <a:srgbClr val="323232"/>
                </a:solidFill>
                <a:latin typeface="Georgia"/>
                <a:cs typeface="Georgia"/>
              </a:rPr>
              <a:t>used </a:t>
            </a:r>
            <a:r>
              <a:rPr sz="2400" spc="50" dirty="0">
                <a:solidFill>
                  <a:srgbClr val="323232"/>
                </a:solidFill>
                <a:latin typeface="Georgia"/>
                <a:cs typeface="Georgia"/>
              </a:rPr>
              <a:t>as</a:t>
            </a:r>
            <a:r>
              <a:rPr sz="2400" spc="-80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400" spc="70" dirty="0">
                <a:solidFill>
                  <a:srgbClr val="323232"/>
                </a:solidFill>
                <a:latin typeface="Georgia"/>
                <a:cs typeface="Georgia"/>
              </a:rPr>
              <a:t>lectures.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0700" y="0"/>
            <a:ext cx="4838699" cy="3619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24650" y="0"/>
            <a:ext cx="4838699" cy="3618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58600" y="0"/>
            <a:ext cx="4838699" cy="3619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0" y="8953500"/>
            <a:ext cx="0" cy="1333500"/>
          </a:xfrm>
          <a:custGeom>
            <a:avLst/>
            <a:gdLst/>
            <a:ahLst/>
            <a:cxnLst/>
            <a:rect l="l" t="t" r="r" b="b"/>
            <a:pathLst>
              <a:path h="1333500">
                <a:moveTo>
                  <a:pt x="0" y="0"/>
                </a:moveTo>
                <a:lnTo>
                  <a:pt x="0" y="1333499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18117" y="2186717"/>
            <a:ext cx="3149600" cy="4707255"/>
          </a:xfrm>
          <a:prstGeom prst="rect">
            <a:avLst/>
          </a:prstGeom>
        </p:spPr>
        <p:txBody>
          <a:bodyPr vert="vert" wrap="square" lIns="0" tIns="70485" rIns="0" bIns="0" rtlCol="0">
            <a:spAutoFit/>
          </a:bodyPr>
          <a:lstStyle/>
          <a:p>
            <a:pPr marL="12700" marR="5080">
              <a:lnSpc>
                <a:spcPts val="12000"/>
              </a:lnSpc>
              <a:spcBef>
                <a:spcPts val="555"/>
              </a:spcBef>
            </a:pPr>
            <a:r>
              <a:rPr sz="12000" i="1" spc="-1670" dirty="0">
                <a:solidFill>
                  <a:srgbClr val="323232"/>
                </a:solidFill>
                <a:latin typeface="Garamond"/>
                <a:cs typeface="Garamond"/>
              </a:rPr>
              <a:t>The </a:t>
            </a:r>
            <a:r>
              <a:rPr sz="12000" i="1" spc="-690" dirty="0">
                <a:solidFill>
                  <a:srgbClr val="323232"/>
                </a:solidFill>
                <a:latin typeface="Garamond"/>
                <a:cs typeface="Garamond"/>
              </a:rPr>
              <a:t>Digital  </a:t>
            </a:r>
            <a:r>
              <a:rPr sz="12000" i="1" spc="-655" dirty="0">
                <a:solidFill>
                  <a:srgbClr val="323232"/>
                </a:solidFill>
                <a:latin typeface="Garamond"/>
                <a:cs typeface="Garamond"/>
              </a:rPr>
              <a:t>Evolution</a:t>
            </a:r>
            <a:endParaRPr sz="12000">
              <a:latin typeface="Garamond"/>
              <a:cs typeface="Garamon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8986" y="1729482"/>
            <a:ext cx="2943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4489" algn="l"/>
              </a:tabLst>
            </a:pPr>
            <a:r>
              <a:rPr sz="2800" i="0" spc="290" dirty="0">
                <a:latin typeface="Georgia"/>
                <a:cs typeface="Georgia"/>
              </a:rPr>
              <a:t>S</a:t>
            </a:r>
            <a:r>
              <a:rPr sz="2800" i="0" spc="409" dirty="0">
                <a:latin typeface="Georgia"/>
                <a:cs typeface="Georgia"/>
              </a:rPr>
              <a:t>O</a:t>
            </a:r>
            <a:r>
              <a:rPr sz="2800" i="0" spc="430" dirty="0">
                <a:latin typeface="Georgia"/>
                <a:cs typeface="Georgia"/>
              </a:rPr>
              <a:t>C</a:t>
            </a:r>
            <a:r>
              <a:rPr sz="2800" i="0" spc="125" dirty="0">
                <a:latin typeface="Georgia"/>
                <a:cs typeface="Georgia"/>
              </a:rPr>
              <a:t>I</a:t>
            </a:r>
            <a:r>
              <a:rPr sz="2800" i="0" spc="145" dirty="0">
                <a:latin typeface="Georgia"/>
                <a:cs typeface="Georgia"/>
              </a:rPr>
              <a:t>A</a:t>
            </a:r>
            <a:r>
              <a:rPr sz="2800" i="0" spc="-75" dirty="0">
                <a:latin typeface="Georgia"/>
                <a:cs typeface="Georgia"/>
              </a:rPr>
              <a:t>L</a:t>
            </a:r>
            <a:r>
              <a:rPr sz="2800" i="0" dirty="0">
                <a:latin typeface="Georgia"/>
                <a:cs typeface="Georgia"/>
              </a:rPr>
              <a:t>	</a:t>
            </a:r>
            <a:r>
              <a:rPr sz="2800" i="0" spc="245" dirty="0">
                <a:latin typeface="Georgia"/>
                <a:cs typeface="Georgia"/>
              </a:rPr>
              <a:t>M</a:t>
            </a:r>
            <a:r>
              <a:rPr sz="2800" i="0" spc="185" dirty="0">
                <a:latin typeface="Georgia"/>
                <a:cs typeface="Georgia"/>
              </a:rPr>
              <a:t>E</a:t>
            </a:r>
            <a:r>
              <a:rPr sz="2800" i="0" spc="260" dirty="0">
                <a:latin typeface="Georgia"/>
                <a:cs typeface="Georgia"/>
              </a:rPr>
              <a:t>D</a:t>
            </a:r>
            <a:r>
              <a:rPr sz="2800" i="0" spc="125" dirty="0">
                <a:latin typeface="Georgia"/>
                <a:cs typeface="Georgia"/>
              </a:rPr>
              <a:t>I</a:t>
            </a:r>
            <a:r>
              <a:rPr sz="2800" i="0" spc="-130" dirty="0">
                <a:latin typeface="Georgia"/>
                <a:cs typeface="Georgia"/>
              </a:rPr>
              <a:t>A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8986" y="2297309"/>
            <a:ext cx="6908800" cy="624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Presentations are </a:t>
            </a:r>
            <a:r>
              <a:rPr sz="2600" spc="90" dirty="0">
                <a:solidFill>
                  <a:srgbClr val="323232"/>
                </a:solidFill>
                <a:latin typeface="Georgia"/>
                <a:cs typeface="Georgia"/>
              </a:rPr>
              <a:t>communication </a:t>
            </a: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tools </a:t>
            </a:r>
            <a:r>
              <a:rPr sz="2600" spc="90" dirty="0">
                <a:solidFill>
                  <a:srgbClr val="323232"/>
                </a:solidFill>
                <a:latin typeface="Georgia"/>
                <a:cs typeface="Georgia"/>
              </a:rPr>
              <a:t>that  </a:t>
            </a:r>
            <a:r>
              <a:rPr sz="2600" spc="105" dirty="0">
                <a:solidFill>
                  <a:srgbClr val="323232"/>
                </a:solidFill>
                <a:latin typeface="Georgia"/>
                <a:cs typeface="Georgia"/>
              </a:rPr>
              <a:t>can </a:t>
            </a:r>
            <a:r>
              <a:rPr sz="2600" spc="114" dirty="0">
                <a:solidFill>
                  <a:srgbClr val="323232"/>
                </a:solidFill>
                <a:latin typeface="Georgia"/>
                <a:cs typeface="Georgia"/>
              </a:rPr>
              <a:t>be </a:t>
            </a:r>
            <a:r>
              <a:rPr sz="2600" spc="105" dirty="0">
                <a:solidFill>
                  <a:srgbClr val="323232"/>
                </a:solidFill>
                <a:latin typeface="Georgia"/>
                <a:cs typeface="Georgia"/>
              </a:rPr>
              <a:t>used </a:t>
            </a:r>
            <a:r>
              <a:rPr sz="2600" spc="65" dirty="0">
                <a:solidFill>
                  <a:srgbClr val="323232"/>
                </a:solidFill>
                <a:latin typeface="Georgia"/>
                <a:cs typeface="Georgia"/>
              </a:rPr>
              <a:t>as</a:t>
            </a:r>
            <a:r>
              <a:rPr sz="2600" spc="85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600" spc="100" dirty="0">
                <a:solidFill>
                  <a:srgbClr val="323232"/>
                </a:solidFill>
                <a:latin typeface="Georgia"/>
                <a:cs typeface="Georgia"/>
              </a:rPr>
              <a:t>lectures.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99030" algn="l"/>
              </a:tabLst>
            </a:pPr>
            <a:r>
              <a:rPr sz="2800" spc="155" dirty="0">
                <a:solidFill>
                  <a:srgbClr val="323232"/>
                </a:solidFill>
                <a:latin typeface="Georgia"/>
                <a:cs typeface="Georgia"/>
              </a:rPr>
              <a:t>ARTIFICIAL	</a:t>
            </a:r>
            <a:r>
              <a:rPr sz="2800" spc="215" dirty="0">
                <a:solidFill>
                  <a:srgbClr val="323232"/>
                </a:solidFill>
                <a:latin typeface="Georgia"/>
                <a:cs typeface="Georgia"/>
              </a:rPr>
              <a:t>INTELLIGENCE</a:t>
            </a:r>
            <a:endParaRPr sz="2800">
              <a:latin typeface="Georgia"/>
              <a:cs typeface="Georgia"/>
            </a:endParaRPr>
          </a:p>
          <a:p>
            <a:pPr marL="12700" marR="5080">
              <a:lnSpc>
                <a:spcPct val="122600"/>
              </a:lnSpc>
              <a:spcBef>
                <a:spcPts val="1110"/>
              </a:spcBef>
            </a:pP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Presentations are </a:t>
            </a:r>
            <a:r>
              <a:rPr sz="2600" spc="90" dirty="0">
                <a:solidFill>
                  <a:srgbClr val="323232"/>
                </a:solidFill>
                <a:latin typeface="Georgia"/>
                <a:cs typeface="Georgia"/>
              </a:rPr>
              <a:t>communication </a:t>
            </a: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tools </a:t>
            </a:r>
            <a:r>
              <a:rPr sz="2600" spc="90" dirty="0">
                <a:solidFill>
                  <a:srgbClr val="323232"/>
                </a:solidFill>
                <a:latin typeface="Georgia"/>
                <a:cs typeface="Georgia"/>
              </a:rPr>
              <a:t>that  </a:t>
            </a:r>
            <a:r>
              <a:rPr sz="2600" spc="105" dirty="0">
                <a:solidFill>
                  <a:srgbClr val="323232"/>
                </a:solidFill>
                <a:latin typeface="Georgia"/>
                <a:cs typeface="Georgia"/>
              </a:rPr>
              <a:t>can </a:t>
            </a:r>
            <a:r>
              <a:rPr sz="2600" spc="114" dirty="0">
                <a:solidFill>
                  <a:srgbClr val="323232"/>
                </a:solidFill>
                <a:latin typeface="Georgia"/>
                <a:cs typeface="Georgia"/>
              </a:rPr>
              <a:t>be </a:t>
            </a:r>
            <a:r>
              <a:rPr sz="2600" spc="105" dirty="0">
                <a:solidFill>
                  <a:srgbClr val="323232"/>
                </a:solidFill>
                <a:latin typeface="Georgia"/>
                <a:cs typeface="Georgia"/>
              </a:rPr>
              <a:t>used </a:t>
            </a:r>
            <a:r>
              <a:rPr sz="2600" spc="65" dirty="0">
                <a:solidFill>
                  <a:srgbClr val="323232"/>
                </a:solidFill>
                <a:latin typeface="Georgia"/>
                <a:cs typeface="Georgia"/>
              </a:rPr>
              <a:t>as</a:t>
            </a:r>
            <a:r>
              <a:rPr sz="2600" spc="85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600" spc="100" dirty="0">
                <a:solidFill>
                  <a:srgbClr val="323232"/>
                </a:solidFill>
                <a:latin typeface="Georgia"/>
                <a:cs typeface="Georgia"/>
              </a:rPr>
              <a:t>lectures.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59155" algn="l"/>
              </a:tabLst>
            </a:pPr>
            <a:r>
              <a:rPr sz="2800" spc="135" dirty="0">
                <a:solidFill>
                  <a:srgbClr val="323232"/>
                </a:solidFill>
                <a:latin typeface="Georgia"/>
                <a:cs typeface="Georgia"/>
              </a:rPr>
              <a:t>BIG	</a:t>
            </a:r>
            <a:r>
              <a:rPr sz="2800" spc="155" dirty="0">
                <a:solidFill>
                  <a:srgbClr val="323232"/>
                </a:solidFill>
                <a:latin typeface="Georgia"/>
                <a:cs typeface="Georgia"/>
              </a:rPr>
              <a:t>DATA</a:t>
            </a:r>
            <a:endParaRPr sz="2800">
              <a:latin typeface="Georgia"/>
              <a:cs typeface="Georgia"/>
            </a:endParaRPr>
          </a:p>
          <a:p>
            <a:pPr marL="12700" marR="5080">
              <a:lnSpc>
                <a:spcPct val="122600"/>
              </a:lnSpc>
              <a:spcBef>
                <a:spcPts val="1115"/>
              </a:spcBef>
            </a:pP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Presentations are </a:t>
            </a:r>
            <a:r>
              <a:rPr sz="2600" spc="90" dirty="0">
                <a:solidFill>
                  <a:srgbClr val="323232"/>
                </a:solidFill>
                <a:latin typeface="Georgia"/>
                <a:cs typeface="Georgia"/>
              </a:rPr>
              <a:t>communication </a:t>
            </a: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tools </a:t>
            </a:r>
            <a:r>
              <a:rPr sz="2600" spc="90" dirty="0">
                <a:solidFill>
                  <a:srgbClr val="323232"/>
                </a:solidFill>
                <a:latin typeface="Georgia"/>
                <a:cs typeface="Georgia"/>
              </a:rPr>
              <a:t>that  </a:t>
            </a:r>
            <a:r>
              <a:rPr sz="2600" spc="105" dirty="0">
                <a:solidFill>
                  <a:srgbClr val="323232"/>
                </a:solidFill>
                <a:latin typeface="Georgia"/>
                <a:cs typeface="Georgia"/>
              </a:rPr>
              <a:t>can </a:t>
            </a:r>
            <a:r>
              <a:rPr sz="2600" spc="114" dirty="0">
                <a:solidFill>
                  <a:srgbClr val="323232"/>
                </a:solidFill>
                <a:latin typeface="Georgia"/>
                <a:cs typeface="Georgia"/>
              </a:rPr>
              <a:t>be </a:t>
            </a:r>
            <a:r>
              <a:rPr sz="2600" spc="105" dirty="0">
                <a:solidFill>
                  <a:srgbClr val="323232"/>
                </a:solidFill>
                <a:latin typeface="Georgia"/>
                <a:cs typeface="Georgia"/>
              </a:rPr>
              <a:t>used </a:t>
            </a:r>
            <a:r>
              <a:rPr sz="2600" spc="65" dirty="0">
                <a:solidFill>
                  <a:srgbClr val="323232"/>
                </a:solidFill>
                <a:latin typeface="Georgia"/>
                <a:cs typeface="Georgia"/>
              </a:rPr>
              <a:t>as</a:t>
            </a:r>
            <a:r>
              <a:rPr sz="2600" spc="85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600" spc="100" dirty="0">
                <a:solidFill>
                  <a:srgbClr val="323232"/>
                </a:solidFill>
                <a:latin typeface="Georgia"/>
                <a:cs typeface="Georgia"/>
              </a:rPr>
              <a:t>lectures.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92200" y="5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699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672518"/>
            <a:ext cx="18287999" cy="1614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0" y="5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699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90856" y="3156219"/>
            <a:ext cx="570611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0" i="1" spc="-11450" dirty="0">
                <a:solidFill>
                  <a:srgbClr val="323232"/>
                </a:solidFill>
                <a:latin typeface="Garamond"/>
                <a:cs typeface="Garamond"/>
              </a:rPr>
              <a:t>&gt;</a:t>
            </a:r>
            <a:r>
              <a:rPr sz="30000" i="1" spc="-2305" dirty="0">
                <a:solidFill>
                  <a:srgbClr val="323232"/>
                </a:solidFill>
                <a:latin typeface="Garamond"/>
                <a:cs typeface="Garamond"/>
              </a:rPr>
              <a:t>3</a:t>
            </a:r>
            <a:r>
              <a:rPr sz="30000" i="1" spc="-1075" dirty="0">
                <a:solidFill>
                  <a:srgbClr val="323232"/>
                </a:solidFill>
                <a:latin typeface="Garamond"/>
                <a:cs typeface="Garamond"/>
              </a:rPr>
              <a:t>5</a:t>
            </a:r>
            <a:r>
              <a:rPr sz="30000" i="1" spc="-2635" dirty="0">
                <a:solidFill>
                  <a:srgbClr val="323232"/>
                </a:solidFill>
                <a:latin typeface="Garamond"/>
                <a:cs typeface="Garamond"/>
              </a:rPr>
              <a:t>0</a:t>
            </a:r>
            <a:endParaRPr sz="300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5260" y="2444190"/>
            <a:ext cx="5079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2875" algn="l"/>
              </a:tabLst>
            </a:pPr>
            <a:r>
              <a:rPr sz="3000" b="1" spc="75" dirty="0">
                <a:solidFill>
                  <a:srgbClr val="323232"/>
                </a:solidFill>
                <a:latin typeface="Palatino Linotype"/>
                <a:cs typeface="Palatino Linotype"/>
              </a:rPr>
              <a:t>C</a:t>
            </a:r>
            <a:r>
              <a:rPr sz="3000" b="1" spc="-150" dirty="0">
                <a:solidFill>
                  <a:srgbClr val="323232"/>
                </a:solidFill>
                <a:latin typeface="Palatino Linotype"/>
                <a:cs typeface="Palatino Linotype"/>
              </a:rPr>
              <a:t>A</a:t>
            </a:r>
            <a:r>
              <a:rPr sz="3000" b="1" spc="95" dirty="0">
                <a:solidFill>
                  <a:srgbClr val="323232"/>
                </a:solidFill>
                <a:latin typeface="Palatino Linotype"/>
                <a:cs typeface="Palatino Linotype"/>
              </a:rPr>
              <a:t>M</a:t>
            </a:r>
            <a:r>
              <a:rPr sz="3000" b="1" spc="265" dirty="0">
                <a:solidFill>
                  <a:srgbClr val="323232"/>
                </a:solidFill>
                <a:latin typeface="Palatino Linotype"/>
                <a:cs typeface="Palatino Linotype"/>
              </a:rPr>
              <a:t>P</a:t>
            </a:r>
            <a:r>
              <a:rPr sz="3000" b="1" spc="-150" dirty="0">
                <a:solidFill>
                  <a:srgbClr val="323232"/>
                </a:solidFill>
                <a:latin typeface="Palatino Linotype"/>
                <a:cs typeface="Palatino Linotype"/>
              </a:rPr>
              <a:t>A</a:t>
            </a:r>
            <a:r>
              <a:rPr sz="3000" b="1" spc="170" dirty="0">
                <a:solidFill>
                  <a:srgbClr val="323232"/>
                </a:solidFill>
                <a:latin typeface="Palatino Linotype"/>
                <a:cs typeface="Palatino Linotype"/>
              </a:rPr>
              <a:t>I</a:t>
            </a:r>
            <a:r>
              <a:rPr sz="3000" b="1" spc="-60" dirty="0">
                <a:solidFill>
                  <a:srgbClr val="323232"/>
                </a:solidFill>
                <a:latin typeface="Palatino Linotype"/>
                <a:cs typeface="Palatino Linotype"/>
              </a:rPr>
              <a:t>G</a:t>
            </a:r>
            <a:r>
              <a:rPr sz="3000" b="1" dirty="0">
                <a:solidFill>
                  <a:srgbClr val="323232"/>
                </a:solidFill>
                <a:latin typeface="Palatino Linotype"/>
                <a:cs typeface="Palatino Linotype"/>
              </a:rPr>
              <a:t>N</a:t>
            </a:r>
            <a:r>
              <a:rPr sz="3000" b="1" spc="-40" dirty="0">
                <a:solidFill>
                  <a:srgbClr val="323232"/>
                </a:solidFill>
                <a:latin typeface="Palatino Linotype"/>
                <a:cs typeface="Palatino Linotype"/>
              </a:rPr>
              <a:t>S</a:t>
            </a:r>
            <a:r>
              <a:rPr sz="3000" b="1" dirty="0">
                <a:solidFill>
                  <a:srgbClr val="323232"/>
                </a:solidFill>
                <a:latin typeface="Palatino Linotype"/>
                <a:cs typeface="Palatino Linotype"/>
              </a:rPr>
              <a:t>	</a:t>
            </a:r>
            <a:r>
              <a:rPr sz="3000" b="1" spc="-40" dirty="0">
                <a:solidFill>
                  <a:srgbClr val="323232"/>
                </a:solidFill>
                <a:latin typeface="Palatino Linotype"/>
                <a:cs typeface="Palatino Linotype"/>
              </a:rPr>
              <a:t>D</a:t>
            </a:r>
            <a:r>
              <a:rPr sz="3000" b="1" spc="229" dirty="0">
                <a:solidFill>
                  <a:srgbClr val="323232"/>
                </a:solidFill>
                <a:latin typeface="Palatino Linotype"/>
                <a:cs typeface="Palatino Linotype"/>
              </a:rPr>
              <a:t>E</a:t>
            </a:r>
            <a:r>
              <a:rPr sz="3000" b="1" spc="170" dirty="0">
                <a:solidFill>
                  <a:srgbClr val="323232"/>
                </a:solidFill>
                <a:latin typeface="Palatino Linotype"/>
                <a:cs typeface="Palatino Linotype"/>
              </a:rPr>
              <a:t>LI</a:t>
            </a:r>
            <a:r>
              <a:rPr sz="3000" b="1" spc="-30" dirty="0">
                <a:solidFill>
                  <a:srgbClr val="323232"/>
                </a:solidFill>
                <a:latin typeface="Palatino Linotype"/>
                <a:cs typeface="Palatino Linotype"/>
              </a:rPr>
              <a:t>V</a:t>
            </a:r>
            <a:r>
              <a:rPr sz="3000" b="1" spc="229" dirty="0">
                <a:solidFill>
                  <a:srgbClr val="323232"/>
                </a:solidFill>
                <a:latin typeface="Palatino Linotype"/>
                <a:cs typeface="Palatino Linotype"/>
              </a:rPr>
              <a:t>E</a:t>
            </a:r>
            <a:r>
              <a:rPr sz="3000" b="1" spc="95" dirty="0">
                <a:solidFill>
                  <a:srgbClr val="323232"/>
                </a:solidFill>
                <a:latin typeface="Palatino Linotype"/>
                <a:cs typeface="Palatino Linotype"/>
              </a:rPr>
              <a:t>R</a:t>
            </a:r>
            <a:r>
              <a:rPr sz="3000" b="1" spc="229" dirty="0">
                <a:solidFill>
                  <a:srgbClr val="323232"/>
                </a:solidFill>
                <a:latin typeface="Palatino Linotype"/>
                <a:cs typeface="Palatino Linotype"/>
              </a:rPr>
              <a:t>E</a:t>
            </a:r>
            <a:r>
              <a:rPr sz="3000" b="1" spc="-220" dirty="0">
                <a:solidFill>
                  <a:srgbClr val="323232"/>
                </a:solidFill>
                <a:latin typeface="Palatino Linotype"/>
                <a:cs typeface="Palatino Linotype"/>
              </a:rPr>
              <a:t>D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4"/>
          <p:cNvSpPr txBox="1"/>
          <p:nvPr/>
        </p:nvSpPr>
        <p:spPr>
          <a:xfrm>
            <a:off x="8229600" y="1511261"/>
            <a:ext cx="31343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55" dirty="0" smtClean="0">
                <a:solidFill>
                  <a:srgbClr val="323232"/>
                </a:solidFill>
                <a:latin typeface="Georgia"/>
                <a:cs typeface="Georgia"/>
              </a:rPr>
              <a:t>Introduction</a:t>
            </a:r>
            <a:endParaRPr sz="2600" b="1" dirty="0">
              <a:latin typeface="Georgia"/>
              <a:cs typeface="Georgia"/>
            </a:endParaRPr>
          </a:p>
        </p:txBody>
      </p:sp>
      <p:sp>
        <p:nvSpPr>
          <p:cNvPr id="22" name="object 6"/>
          <p:cNvSpPr/>
          <p:nvPr/>
        </p:nvSpPr>
        <p:spPr>
          <a:xfrm>
            <a:off x="5943600" y="1333500"/>
            <a:ext cx="1066715" cy="914401"/>
          </a:xfrm>
          <a:custGeom>
            <a:avLst/>
            <a:gdLst/>
            <a:ahLst/>
            <a:cxnLst/>
            <a:rect l="l" t="t" r="r" b="b"/>
            <a:pathLst>
              <a:path w="2266950" h="2260600">
                <a:moveTo>
                  <a:pt x="1313452" y="12700"/>
                </a:moveTo>
                <a:lnTo>
                  <a:pt x="953326" y="12700"/>
                </a:lnTo>
                <a:lnTo>
                  <a:pt x="967074" y="0"/>
                </a:lnTo>
                <a:lnTo>
                  <a:pt x="1299704" y="0"/>
                </a:lnTo>
                <a:lnTo>
                  <a:pt x="1313452" y="12700"/>
                </a:lnTo>
                <a:close/>
              </a:path>
              <a:path w="2266950" h="2260600">
                <a:moveTo>
                  <a:pt x="1381735" y="25400"/>
                </a:moveTo>
                <a:lnTo>
                  <a:pt x="885043" y="25400"/>
                </a:lnTo>
                <a:lnTo>
                  <a:pt x="898632" y="12700"/>
                </a:lnTo>
                <a:lnTo>
                  <a:pt x="1368146" y="12700"/>
                </a:lnTo>
                <a:lnTo>
                  <a:pt x="1381735" y="25400"/>
                </a:lnTo>
                <a:close/>
              </a:path>
              <a:path w="2266950" h="2260600">
                <a:moveTo>
                  <a:pt x="1435701" y="38100"/>
                </a:moveTo>
                <a:lnTo>
                  <a:pt x="831077" y="38100"/>
                </a:lnTo>
                <a:lnTo>
                  <a:pt x="844504" y="25400"/>
                </a:lnTo>
                <a:lnTo>
                  <a:pt x="1422274" y="25400"/>
                </a:lnTo>
                <a:lnTo>
                  <a:pt x="1435701" y="38100"/>
                </a:lnTo>
                <a:close/>
              </a:path>
              <a:path w="2266950" h="2260600">
                <a:moveTo>
                  <a:pt x="1475706" y="50800"/>
                </a:moveTo>
                <a:lnTo>
                  <a:pt x="791072" y="50800"/>
                </a:lnTo>
                <a:lnTo>
                  <a:pt x="804359" y="38100"/>
                </a:lnTo>
                <a:lnTo>
                  <a:pt x="1462419" y="38100"/>
                </a:lnTo>
                <a:lnTo>
                  <a:pt x="1475706" y="50800"/>
                </a:lnTo>
                <a:close/>
              </a:path>
              <a:path w="2266950" h="2260600">
                <a:moveTo>
                  <a:pt x="1515245" y="63500"/>
                </a:moveTo>
                <a:lnTo>
                  <a:pt x="751533" y="63500"/>
                </a:lnTo>
                <a:lnTo>
                  <a:pt x="764659" y="50800"/>
                </a:lnTo>
                <a:lnTo>
                  <a:pt x="1502119" y="50800"/>
                </a:lnTo>
                <a:lnTo>
                  <a:pt x="1515245" y="63500"/>
                </a:lnTo>
                <a:close/>
              </a:path>
              <a:path w="2266950" h="2260600">
                <a:moveTo>
                  <a:pt x="1554267" y="76200"/>
                </a:moveTo>
                <a:lnTo>
                  <a:pt x="712511" y="76200"/>
                </a:lnTo>
                <a:lnTo>
                  <a:pt x="725457" y="63500"/>
                </a:lnTo>
                <a:lnTo>
                  <a:pt x="1541321" y="63500"/>
                </a:lnTo>
                <a:lnTo>
                  <a:pt x="1554267" y="76200"/>
                </a:lnTo>
                <a:close/>
              </a:path>
              <a:path w="2266950" h="2260600">
                <a:moveTo>
                  <a:pt x="1579970" y="88900"/>
                </a:moveTo>
                <a:lnTo>
                  <a:pt x="686808" y="88900"/>
                </a:lnTo>
                <a:lnTo>
                  <a:pt x="699627" y="76200"/>
                </a:lnTo>
                <a:lnTo>
                  <a:pt x="1567151" y="76200"/>
                </a:lnTo>
                <a:lnTo>
                  <a:pt x="1579970" y="88900"/>
                </a:lnTo>
                <a:close/>
              </a:path>
              <a:path w="2266950" h="2260600">
                <a:moveTo>
                  <a:pt x="1605400" y="101600"/>
                </a:moveTo>
                <a:lnTo>
                  <a:pt x="661378" y="101600"/>
                </a:lnTo>
                <a:lnTo>
                  <a:pt x="674058" y="88900"/>
                </a:lnTo>
                <a:lnTo>
                  <a:pt x="1592720" y="88900"/>
                </a:lnTo>
                <a:lnTo>
                  <a:pt x="1605400" y="101600"/>
                </a:lnTo>
                <a:close/>
              </a:path>
              <a:path w="2266950" h="2260600">
                <a:moveTo>
                  <a:pt x="1630550" y="114300"/>
                </a:moveTo>
                <a:lnTo>
                  <a:pt x="636228" y="114300"/>
                </a:lnTo>
                <a:lnTo>
                  <a:pt x="648766" y="101600"/>
                </a:lnTo>
                <a:lnTo>
                  <a:pt x="1618012" y="101600"/>
                </a:lnTo>
                <a:lnTo>
                  <a:pt x="1630550" y="114300"/>
                </a:lnTo>
                <a:close/>
              </a:path>
              <a:path w="2266950" h="2260600">
                <a:moveTo>
                  <a:pt x="1655397" y="127000"/>
                </a:moveTo>
                <a:lnTo>
                  <a:pt x="611381" y="127000"/>
                </a:lnTo>
                <a:lnTo>
                  <a:pt x="623766" y="114300"/>
                </a:lnTo>
                <a:lnTo>
                  <a:pt x="1643012" y="114300"/>
                </a:lnTo>
                <a:lnTo>
                  <a:pt x="1655397" y="127000"/>
                </a:lnTo>
                <a:close/>
              </a:path>
              <a:path w="2266950" h="2260600">
                <a:moveTo>
                  <a:pt x="1679933" y="139700"/>
                </a:moveTo>
                <a:lnTo>
                  <a:pt x="586845" y="139700"/>
                </a:lnTo>
                <a:lnTo>
                  <a:pt x="599073" y="127000"/>
                </a:lnTo>
                <a:lnTo>
                  <a:pt x="1667705" y="127000"/>
                </a:lnTo>
                <a:lnTo>
                  <a:pt x="1679933" y="139700"/>
                </a:lnTo>
                <a:close/>
              </a:path>
              <a:path w="2266950" h="2260600">
                <a:moveTo>
                  <a:pt x="1704136" y="152400"/>
                </a:moveTo>
                <a:lnTo>
                  <a:pt x="562642" y="152400"/>
                </a:lnTo>
                <a:lnTo>
                  <a:pt x="574701" y="139700"/>
                </a:lnTo>
                <a:lnTo>
                  <a:pt x="1692077" y="139700"/>
                </a:lnTo>
                <a:lnTo>
                  <a:pt x="1704136" y="152400"/>
                </a:lnTo>
                <a:close/>
              </a:path>
              <a:path w="2266950" h="2260600">
                <a:moveTo>
                  <a:pt x="1727999" y="165100"/>
                </a:moveTo>
                <a:lnTo>
                  <a:pt x="538779" y="165100"/>
                </a:lnTo>
                <a:lnTo>
                  <a:pt x="550666" y="152400"/>
                </a:lnTo>
                <a:lnTo>
                  <a:pt x="1716112" y="152400"/>
                </a:lnTo>
                <a:lnTo>
                  <a:pt x="1727999" y="165100"/>
                </a:lnTo>
                <a:close/>
              </a:path>
              <a:path w="2266950" h="2260600">
                <a:moveTo>
                  <a:pt x="1763114" y="190500"/>
                </a:moveTo>
                <a:lnTo>
                  <a:pt x="503664" y="190500"/>
                </a:lnTo>
                <a:lnTo>
                  <a:pt x="526983" y="165100"/>
                </a:lnTo>
                <a:lnTo>
                  <a:pt x="1739795" y="165100"/>
                </a:lnTo>
                <a:lnTo>
                  <a:pt x="1763114" y="190500"/>
                </a:lnTo>
                <a:close/>
              </a:path>
              <a:path w="2266950" h="2260600">
                <a:moveTo>
                  <a:pt x="1786053" y="203200"/>
                </a:moveTo>
                <a:lnTo>
                  <a:pt x="480725" y="203200"/>
                </a:lnTo>
                <a:lnTo>
                  <a:pt x="492145" y="190500"/>
                </a:lnTo>
                <a:lnTo>
                  <a:pt x="1774633" y="190500"/>
                </a:lnTo>
                <a:lnTo>
                  <a:pt x="1786053" y="203200"/>
                </a:lnTo>
                <a:close/>
              </a:path>
              <a:path w="2266950" h="2260600">
                <a:moveTo>
                  <a:pt x="1819722" y="228600"/>
                </a:moveTo>
                <a:lnTo>
                  <a:pt x="447057" y="228600"/>
                </a:lnTo>
                <a:lnTo>
                  <a:pt x="458179" y="215900"/>
                </a:lnTo>
                <a:lnTo>
                  <a:pt x="469403" y="203200"/>
                </a:lnTo>
                <a:lnTo>
                  <a:pt x="1797375" y="203200"/>
                </a:lnTo>
                <a:lnTo>
                  <a:pt x="1808599" y="215900"/>
                </a:lnTo>
                <a:lnTo>
                  <a:pt x="1819722" y="228600"/>
                </a:lnTo>
                <a:close/>
              </a:path>
              <a:path w="2266950" h="2260600">
                <a:moveTo>
                  <a:pt x="1852458" y="254000"/>
                </a:moveTo>
                <a:lnTo>
                  <a:pt x="414320" y="254000"/>
                </a:lnTo>
                <a:lnTo>
                  <a:pt x="425127" y="241300"/>
                </a:lnTo>
                <a:lnTo>
                  <a:pt x="436039" y="228600"/>
                </a:lnTo>
                <a:lnTo>
                  <a:pt x="1830739" y="228600"/>
                </a:lnTo>
                <a:lnTo>
                  <a:pt x="1841651" y="241300"/>
                </a:lnTo>
                <a:lnTo>
                  <a:pt x="1852458" y="254000"/>
                </a:lnTo>
                <a:close/>
              </a:path>
              <a:path w="2266950" h="2260600">
                <a:moveTo>
                  <a:pt x="1894584" y="292100"/>
                </a:moveTo>
                <a:lnTo>
                  <a:pt x="372194" y="292100"/>
                </a:lnTo>
                <a:lnTo>
                  <a:pt x="382558" y="279400"/>
                </a:lnTo>
                <a:lnTo>
                  <a:pt x="393034" y="266700"/>
                </a:lnTo>
                <a:lnTo>
                  <a:pt x="403621" y="254000"/>
                </a:lnTo>
                <a:lnTo>
                  <a:pt x="1863157" y="254000"/>
                </a:lnTo>
                <a:lnTo>
                  <a:pt x="1873744" y="266700"/>
                </a:lnTo>
                <a:lnTo>
                  <a:pt x="1884220" y="279400"/>
                </a:lnTo>
                <a:lnTo>
                  <a:pt x="1894584" y="292100"/>
                </a:lnTo>
                <a:close/>
              </a:path>
              <a:path w="2266950" h="2260600">
                <a:moveTo>
                  <a:pt x="1934877" y="330200"/>
                </a:moveTo>
                <a:lnTo>
                  <a:pt x="331901" y="330200"/>
                </a:lnTo>
                <a:lnTo>
                  <a:pt x="341798" y="317500"/>
                </a:lnTo>
                <a:lnTo>
                  <a:pt x="351812" y="304800"/>
                </a:lnTo>
                <a:lnTo>
                  <a:pt x="361944" y="292100"/>
                </a:lnTo>
                <a:lnTo>
                  <a:pt x="1904834" y="292100"/>
                </a:lnTo>
                <a:lnTo>
                  <a:pt x="1914966" y="304800"/>
                </a:lnTo>
                <a:lnTo>
                  <a:pt x="1924980" y="317500"/>
                </a:lnTo>
                <a:lnTo>
                  <a:pt x="1934877" y="330200"/>
                </a:lnTo>
                <a:close/>
              </a:path>
              <a:path w="2266950" h="2260600">
                <a:moveTo>
                  <a:pt x="1982517" y="381000"/>
                </a:moveTo>
                <a:lnTo>
                  <a:pt x="284261" y="381000"/>
                </a:lnTo>
                <a:lnTo>
                  <a:pt x="293540" y="368300"/>
                </a:lnTo>
                <a:lnTo>
                  <a:pt x="302945" y="355600"/>
                </a:lnTo>
                <a:lnTo>
                  <a:pt x="312473" y="342900"/>
                </a:lnTo>
                <a:lnTo>
                  <a:pt x="322125" y="330200"/>
                </a:lnTo>
                <a:lnTo>
                  <a:pt x="1944653" y="330200"/>
                </a:lnTo>
                <a:lnTo>
                  <a:pt x="1954305" y="342900"/>
                </a:lnTo>
                <a:lnTo>
                  <a:pt x="1963833" y="355600"/>
                </a:lnTo>
                <a:lnTo>
                  <a:pt x="1973238" y="368300"/>
                </a:lnTo>
                <a:lnTo>
                  <a:pt x="1982517" y="381000"/>
                </a:lnTo>
                <a:close/>
              </a:path>
              <a:path w="2266950" h="2260600">
                <a:moveTo>
                  <a:pt x="2043804" y="457200"/>
                </a:moveTo>
                <a:lnTo>
                  <a:pt x="222973" y="457200"/>
                </a:lnTo>
                <a:lnTo>
                  <a:pt x="231328" y="444500"/>
                </a:lnTo>
                <a:lnTo>
                  <a:pt x="257201" y="406400"/>
                </a:lnTo>
                <a:lnTo>
                  <a:pt x="275112" y="381000"/>
                </a:lnTo>
                <a:lnTo>
                  <a:pt x="1991666" y="381000"/>
                </a:lnTo>
                <a:lnTo>
                  <a:pt x="2018336" y="419100"/>
                </a:lnTo>
                <a:lnTo>
                  <a:pt x="2043804" y="457200"/>
                </a:lnTo>
                <a:close/>
              </a:path>
              <a:path w="2266950" h="2260600">
                <a:moveTo>
                  <a:pt x="2098378" y="1727200"/>
                </a:moveTo>
                <a:lnTo>
                  <a:pt x="168400" y="1727200"/>
                </a:lnTo>
                <a:lnTo>
                  <a:pt x="161175" y="1714500"/>
                </a:lnTo>
                <a:lnTo>
                  <a:pt x="140386" y="1676400"/>
                </a:lnTo>
                <a:lnTo>
                  <a:pt x="120942" y="1638300"/>
                </a:lnTo>
                <a:lnTo>
                  <a:pt x="102870" y="1600200"/>
                </a:lnTo>
                <a:lnTo>
                  <a:pt x="86195" y="1562100"/>
                </a:lnTo>
                <a:lnTo>
                  <a:pt x="70939" y="1524000"/>
                </a:lnTo>
                <a:lnTo>
                  <a:pt x="57123" y="1485900"/>
                </a:lnTo>
                <a:lnTo>
                  <a:pt x="44765" y="1447800"/>
                </a:lnTo>
                <a:lnTo>
                  <a:pt x="37346" y="1409700"/>
                </a:lnTo>
                <a:lnTo>
                  <a:pt x="33883" y="1397000"/>
                </a:lnTo>
                <a:lnTo>
                  <a:pt x="24491" y="1358900"/>
                </a:lnTo>
                <a:lnTo>
                  <a:pt x="16602" y="1320800"/>
                </a:lnTo>
                <a:lnTo>
                  <a:pt x="10226" y="1282700"/>
                </a:lnTo>
                <a:lnTo>
                  <a:pt x="5372" y="1231900"/>
                </a:lnTo>
                <a:lnTo>
                  <a:pt x="4094" y="1219200"/>
                </a:lnTo>
                <a:lnTo>
                  <a:pt x="1279" y="1181100"/>
                </a:lnTo>
                <a:lnTo>
                  <a:pt x="0" y="1143000"/>
                </a:lnTo>
                <a:lnTo>
                  <a:pt x="0" y="1117600"/>
                </a:lnTo>
                <a:lnTo>
                  <a:pt x="255" y="1104900"/>
                </a:lnTo>
                <a:lnTo>
                  <a:pt x="682" y="1079500"/>
                </a:lnTo>
                <a:lnTo>
                  <a:pt x="2985" y="1041400"/>
                </a:lnTo>
                <a:lnTo>
                  <a:pt x="6821" y="1003300"/>
                </a:lnTo>
                <a:lnTo>
                  <a:pt x="12182" y="965200"/>
                </a:lnTo>
                <a:lnTo>
                  <a:pt x="14308" y="952500"/>
                </a:lnTo>
                <a:lnTo>
                  <a:pt x="16602" y="927100"/>
                </a:lnTo>
                <a:lnTo>
                  <a:pt x="24491" y="889000"/>
                </a:lnTo>
                <a:lnTo>
                  <a:pt x="33883" y="850900"/>
                </a:lnTo>
                <a:lnTo>
                  <a:pt x="44765" y="812800"/>
                </a:lnTo>
                <a:lnTo>
                  <a:pt x="57123" y="774700"/>
                </a:lnTo>
                <a:lnTo>
                  <a:pt x="70939" y="736600"/>
                </a:lnTo>
                <a:lnTo>
                  <a:pt x="86195" y="698500"/>
                </a:lnTo>
                <a:lnTo>
                  <a:pt x="102870" y="660400"/>
                </a:lnTo>
                <a:lnTo>
                  <a:pt x="120942" y="622300"/>
                </a:lnTo>
                <a:lnTo>
                  <a:pt x="140386" y="584200"/>
                </a:lnTo>
                <a:lnTo>
                  <a:pt x="161175" y="546100"/>
                </a:lnTo>
                <a:lnTo>
                  <a:pt x="183282" y="508000"/>
                </a:lnTo>
                <a:lnTo>
                  <a:pt x="206677" y="469900"/>
                </a:lnTo>
                <a:lnTo>
                  <a:pt x="214755" y="457200"/>
                </a:lnTo>
                <a:lnTo>
                  <a:pt x="2052022" y="457200"/>
                </a:lnTo>
                <a:lnTo>
                  <a:pt x="2075839" y="495300"/>
                </a:lnTo>
                <a:lnTo>
                  <a:pt x="2098378" y="533400"/>
                </a:lnTo>
                <a:lnTo>
                  <a:pt x="2119611" y="571500"/>
                </a:lnTo>
                <a:lnTo>
                  <a:pt x="2139507" y="609600"/>
                </a:lnTo>
                <a:lnTo>
                  <a:pt x="2158038" y="647700"/>
                </a:lnTo>
                <a:lnTo>
                  <a:pt x="2175181" y="685800"/>
                </a:lnTo>
                <a:lnTo>
                  <a:pt x="2190913" y="723900"/>
                </a:lnTo>
                <a:lnTo>
                  <a:pt x="2205211" y="762000"/>
                </a:lnTo>
                <a:lnTo>
                  <a:pt x="2218057" y="800100"/>
                </a:lnTo>
                <a:lnTo>
                  <a:pt x="2229432" y="838200"/>
                </a:lnTo>
                <a:lnTo>
                  <a:pt x="2239323" y="876300"/>
                </a:lnTo>
                <a:lnTo>
                  <a:pt x="2247715" y="914400"/>
                </a:lnTo>
                <a:lnTo>
                  <a:pt x="2252470" y="952500"/>
                </a:lnTo>
                <a:lnTo>
                  <a:pt x="2254596" y="965200"/>
                </a:lnTo>
                <a:lnTo>
                  <a:pt x="2259958" y="1003300"/>
                </a:lnTo>
                <a:lnTo>
                  <a:pt x="2263793" y="1041400"/>
                </a:lnTo>
                <a:lnTo>
                  <a:pt x="2266096" y="1079500"/>
                </a:lnTo>
                <a:lnTo>
                  <a:pt x="2266523" y="1104900"/>
                </a:lnTo>
                <a:lnTo>
                  <a:pt x="2266779" y="1117600"/>
                </a:lnTo>
                <a:lnTo>
                  <a:pt x="2266523" y="1155700"/>
                </a:lnTo>
                <a:lnTo>
                  <a:pt x="2264731" y="1193800"/>
                </a:lnTo>
                <a:lnTo>
                  <a:pt x="2261406" y="1231900"/>
                </a:lnTo>
                <a:lnTo>
                  <a:pt x="2259958" y="1257300"/>
                </a:lnTo>
                <a:lnTo>
                  <a:pt x="2254596" y="1295400"/>
                </a:lnTo>
                <a:lnTo>
                  <a:pt x="2247715" y="1333500"/>
                </a:lnTo>
                <a:lnTo>
                  <a:pt x="2239323" y="1371600"/>
                </a:lnTo>
                <a:lnTo>
                  <a:pt x="2229432" y="1409700"/>
                </a:lnTo>
                <a:lnTo>
                  <a:pt x="2225805" y="1435100"/>
                </a:lnTo>
                <a:lnTo>
                  <a:pt x="2213937" y="1473200"/>
                </a:lnTo>
                <a:lnTo>
                  <a:pt x="2200606" y="1511300"/>
                </a:lnTo>
                <a:lnTo>
                  <a:pt x="2185828" y="1549400"/>
                </a:lnTo>
                <a:lnTo>
                  <a:pt x="2169623" y="1587500"/>
                </a:lnTo>
                <a:lnTo>
                  <a:pt x="2152013" y="1625600"/>
                </a:lnTo>
                <a:lnTo>
                  <a:pt x="2133025" y="1663700"/>
                </a:lnTo>
                <a:lnTo>
                  <a:pt x="2112681" y="1701800"/>
                </a:lnTo>
                <a:lnTo>
                  <a:pt x="2105603" y="1714500"/>
                </a:lnTo>
                <a:lnTo>
                  <a:pt x="2098378" y="1727200"/>
                </a:lnTo>
                <a:close/>
              </a:path>
              <a:path w="2266950" h="2260600">
                <a:moveTo>
                  <a:pt x="2018336" y="1841500"/>
                </a:moveTo>
                <a:lnTo>
                  <a:pt x="248442" y="1841500"/>
                </a:lnTo>
                <a:lnTo>
                  <a:pt x="239818" y="1828800"/>
                </a:lnTo>
                <a:lnTo>
                  <a:pt x="214756" y="1790700"/>
                </a:lnTo>
                <a:lnTo>
                  <a:pt x="190939" y="1752600"/>
                </a:lnTo>
                <a:lnTo>
                  <a:pt x="175769" y="1727200"/>
                </a:lnTo>
                <a:lnTo>
                  <a:pt x="2091009" y="1727200"/>
                </a:lnTo>
                <a:lnTo>
                  <a:pt x="2068040" y="1765300"/>
                </a:lnTo>
                <a:lnTo>
                  <a:pt x="2043804" y="1803400"/>
                </a:lnTo>
                <a:lnTo>
                  <a:pt x="2018336" y="1841500"/>
                </a:lnTo>
                <a:close/>
              </a:path>
              <a:path w="2266950" h="2260600">
                <a:moveTo>
                  <a:pt x="1973238" y="1892300"/>
                </a:moveTo>
                <a:lnTo>
                  <a:pt x="293540" y="1892300"/>
                </a:lnTo>
                <a:lnTo>
                  <a:pt x="284261" y="1879600"/>
                </a:lnTo>
                <a:lnTo>
                  <a:pt x="275112" y="1866900"/>
                </a:lnTo>
                <a:lnTo>
                  <a:pt x="266092" y="1854200"/>
                </a:lnTo>
                <a:lnTo>
                  <a:pt x="257201" y="1841500"/>
                </a:lnTo>
                <a:lnTo>
                  <a:pt x="2009577" y="1841500"/>
                </a:lnTo>
                <a:lnTo>
                  <a:pt x="2000686" y="1854200"/>
                </a:lnTo>
                <a:lnTo>
                  <a:pt x="1991666" y="1866900"/>
                </a:lnTo>
                <a:lnTo>
                  <a:pt x="1982517" y="1879600"/>
                </a:lnTo>
                <a:lnTo>
                  <a:pt x="1973238" y="1892300"/>
                </a:lnTo>
                <a:close/>
              </a:path>
              <a:path w="2266950" h="2260600">
                <a:moveTo>
                  <a:pt x="1924980" y="1943100"/>
                </a:moveTo>
                <a:lnTo>
                  <a:pt x="341798" y="1943100"/>
                </a:lnTo>
                <a:lnTo>
                  <a:pt x="331901" y="1930400"/>
                </a:lnTo>
                <a:lnTo>
                  <a:pt x="322125" y="1917700"/>
                </a:lnTo>
                <a:lnTo>
                  <a:pt x="312473" y="1905000"/>
                </a:lnTo>
                <a:lnTo>
                  <a:pt x="302945" y="1892300"/>
                </a:lnTo>
                <a:lnTo>
                  <a:pt x="1963833" y="1892300"/>
                </a:lnTo>
                <a:lnTo>
                  <a:pt x="1954305" y="1905000"/>
                </a:lnTo>
                <a:lnTo>
                  <a:pt x="1944653" y="1917700"/>
                </a:lnTo>
                <a:lnTo>
                  <a:pt x="1934877" y="1930400"/>
                </a:lnTo>
                <a:lnTo>
                  <a:pt x="1924980" y="1943100"/>
                </a:lnTo>
                <a:close/>
              </a:path>
              <a:path w="2266950" h="2260600">
                <a:moveTo>
                  <a:pt x="1884220" y="1981200"/>
                </a:moveTo>
                <a:lnTo>
                  <a:pt x="382558" y="1981200"/>
                </a:lnTo>
                <a:lnTo>
                  <a:pt x="372194" y="1968500"/>
                </a:lnTo>
                <a:lnTo>
                  <a:pt x="361944" y="1955800"/>
                </a:lnTo>
                <a:lnTo>
                  <a:pt x="351812" y="1943100"/>
                </a:lnTo>
                <a:lnTo>
                  <a:pt x="1914966" y="1943100"/>
                </a:lnTo>
                <a:lnTo>
                  <a:pt x="1904834" y="1955800"/>
                </a:lnTo>
                <a:lnTo>
                  <a:pt x="1894584" y="1968500"/>
                </a:lnTo>
                <a:lnTo>
                  <a:pt x="1884220" y="1981200"/>
                </a:lnTo>
                <a:close/>
              </a:path>
              <a:path w="2266950" h="2260600">
                <a:moveTo>
                  <a:pt x="1852458" y="2006600"/>
                </a:moveTo>
                <a:lnTo>
                  <a:pt x="414320" y="2006600"/>
                </a:lnTo>
                <a:lnTo>
                  <a:pt x="403621" y="1993900"/>
                </a:lnTo>
                <a:lnTo>
                  <a:pt x="393034" y="1981200"/>
                </a:lnTo>
                <a:lnTo>
                  <a:pt x="1873744" y="1981200"/>
                </a:lnTo>
                <a:lnTo>
                  <a:pt x="1863157" y="1993900"/>
                </a:lnTo>
                <a:lnTo>
                  <a:pt x="1852458" y="2006600"/>
                </a:lnTo>
                <a:close/>
              </a:path>
              <a:path w="2266950" h="2260600">
                <a:moveTo>
                  <a:pt x="1819721" y="2032000"/>
                </a:moveTo>
                <a:lnTo>
                  <a:pt x="447057" y="2032000"/>
                </a:lnTo>
                <a:lnTo>
                  <a:pt x="436039" y="2019300"/>
                </a:lnTo>
                <a:lnTo>
                  <a:pt x="425127" y="2006600"/>
                </a:lnTo>
                <a:lnTo>
                  <a:pt x="1841651" y="2006600"/>
                </a:lnTo>
                <a:lnTo>
                  <a:pt x="1830739" y="2019300"/>
                </a:lnTo>
                <a:lnTo>
                  <a:pt x="1819721" y="2032000"/>
                </a:lnTo>
                <a:close/>
              </a:path>
              <a:path w="2266950" h="2260600">
                <a:moveTo>
                  <a:pt x="1786053" y="2057400"/>
                </a:moveTo>
                <a:lnTo>
                  <a:pt x="480725" y="2057400"/>
                </a:lnTo>
                <a:lnTo>
                  <a:pt x="458179" y="2032000"/>
                </a:lnTo>
                <a:lnTo>
                  <a:pt x="1808599" y="2032000"/>
                </a:lnTo>
                <a:lnTo>
                  <a:pt x="1786053" y="2057400"/>
                </a:lnTo>
                <a:close/>
              </a:path>
              <a:path w="2266950" h="2260600">
                <a:moveTo>
                  <a:pt x="1751500" y="2082800"/>
                </a:moveTo>
                <a:lnTo>
                  <a:pt x="515278" y="2082800"/>
                </a:lnTo>
                <a:lnTo>
                  <a:pt x="492145" y="2057400"/>
                </a:lnTo>
                <a:lnTo>
                  <a:pt x="1774633" y="2057400"/>
                </a:lnTo>
                <a:lnTo>
                  <a:pt x="1751500" y="2082800"/>
                </a:lnTo>
                <a:close/>
              </a:path>
              <a:path w="2266950" h="2260600">
                <a:moveTo>
                  <a:pt x="1727999" y="2095500"/>
                </a:moveTo>
                <a:lnTo>
                  <a:pt x="538779" y="2095500"/>
                </a:lnTo>
                <a:lnTo>
                  <a:pt x="526983" y="2082800"/>
                </a:lnTo>
                <a:lnTo>
                  <a:pt x="1739795" y="2082800"/>
                </a:lnTo>
                <a:lnTo>
                  <a:pt x="1727999" y="2095500"/>
                </a:lnTo>
                <a:close/>
              </a:path>
              <a:path w="2266950" h="2260600">
                <a:moveTo>
                  <a:pt x="1704136" y="2108200"/>
                </a:moveTo>
                <a:lnTo>
                  <a:pt x="562642" y="2108200"/>
                </a:lnTo>
                <a:lnTo>
                  <a:pt x="550666" y="2095500"/>
                </a:lnTo>
                <a:lnTo>
                  <a:pt x="1716112" y="2095500"/>
                </a:lnTo>
                <a:lnTo>
                  <a:pt x="1704136" y="2108200"/>
                </a:lnTo>
                <a:close/>
              </a:path>
              <a:path w="2266950" h="2260600">
                <a:moveTo>
                  <a:pt x="1679933" y="2120900"/>
                </a:moveTo>
                <a:lnTo>
                  <a:pt x="586845" y="2120900"/>
                </a:lnTo>
                <a:lnTo>
                  <a:pt x="574701" y="2108200"/>
                </a:lnTo>
                <a:lnTo>
                  <a:pt x="1692077" y="2108200"/>
                </a:lnTo>
                <a:lnTo>
                  <a:pt x="1679933" y="2120900"/>
                </a:lnTo>
                <a:close/>
              </a:path>
              <a:path w="2266950" h="2260600">
                <a:moveTo>
                  <a:pt x="1655397" y="2133600"/>
                </a:moveTo>
                <a:lnTo>
                  <a:pt x="611381" y="2133600"/>
                </a:lnTo>
                <a:lnTo>
                  <a:pt x="599073" y="2120900"/>
                </a:lnTo>
                <a:lnTo>
                  <a:pt x="1667706" y="2120900"/>
                </a:lnTo>
                <a:lnTo>
                  <a:pt x="1655397" y="2133600"/>
                </a:lnTo>
                <a:close/>
              </a:path>
              <a:path w="2266950" h="2260600">
                <a:moveTo>
                  <a:pt x="1630550" y="2146300"/>
                </a:moveTo>
                <a:lnTo>
                  <a:pt x="636228" y="2146300"/>
                </a:lnTo>
                <a:lnTo>
                  <a:pt x="623766" y="2133600"/>
                </a:lnTo>
                <a:lnTo>
                  <a:pt x="1643012" y="2133600"/>
                </a:lnTo>
                <a:lnTo>
                  <a:pt x="1630550" y="2146300"/>
                </a:lnTo>
                <a:close/>
              </a:path>
              <a:path w="2266950" h="2260600">
                <a:moveTo>
                  <a:pt x="1605400" y="2159000"/>
                </a:moveTo>
                <a:lnTo>
                  <a:pt x="661378" y="2159000"/>
                </a:lnTo>
                <a:lnTo>
                  <a:pt x="648766" y="2146300"/>
                </a:lnTo>
                <a:lnTo>
                  <a:pt x="1618012" y="2146300"/>
                </a:lnTo>
                <a:lnTo>
                  <a:pt x="1605400" y="2159000"/>
                </a:lnTo>
                <a:close/>
              </a:path>
              <a:path w="2266950" h="2260600">
                <a:moveTo>
                  <a:pt x="1579970" y="2171700"/>
                </a:moveTo>
                <a:lnTo>
                  <a:pt x="686808" y="2171700"/>
                </a:lnTo>
                <a:lnTo>
                  <a:pt x="674058" y="2159000"/>
                </a:lnTo>
                <a:lnTo>
                  <a:pt x="1592720" y="2159000"/>
                </a:lnTo>
                <a:lnTo>
                  <a:pt x="1579970" y="2171700"/>
                </a:lnTo>
                <a:close/>
              </a:path>
              <a:path w="2266950" h="2260600">
                <a:moveTo>
                  <a:pt x="1554267" y="2184400"/>
                </a:moveTo>
                <a:lnTo>
                  <a:pt x="712511" y="2184400"/>
                </a:lnTo>
                <a:lnTo>
                  <a:pt x="699627" y="2171700"/>
                </a:lnTo>
                <a:lnTo>
                  <a:pt x="1567151" y="2171700"/>
                </a:lnTo>
                <a:lnTo>
                  <a:pt x="1554267" y="2184400"/>
                </a:lnTo>
                <a:close/>
              </a:path>
              <a:path w="2266950" h="2260600">
                <a:moveTo>
                  <a:pt x="1515245" y="2197100"/>
                </a:moveTo>
                <a:lnTo>
                  <a:pt x="751533" y="2197100"/>
                </a:lnTo>
                <a:lnTo>
                  <a:pt x="738464" y="2184400"/>
                </a:lnTo>
                <a:lnTo>
                  <a:pt x="1528314" y="2184400"/>
                </a:lnTo>
                <a:lnTo>
                  <a:pt x="1515245" y="2197100"/>
                </a:lnTo>
                <a:close/>
              </a:path>
              <a:path w="2266950" h="2260600">
                <a:moveTo>
                  <a:pt x="1475706" y="2209800"/>
                </a:moveTo>
                <a:lnTo>
                  <a:pt x="791072" y="2209800"/>
                </a:lnTo>
                <a:lnTo>
                  <a:pt x="777839" y="2197100"/>
                </a:lnTo>
                <a:lnTo>
                  <a:pt x="1488939" y="2197100"/>
                </a:lnTo>
                <a:lnTo>
                  <a:pt x="1475706" y="2209800"/>
                </a:lnTo>
                <a:close/>
              </a:path>
              <a:path w="2266950" h="2260600">
                <a:moveTo>
                  <a:pt x="1435701" y="2222500"/>
                </a:moveTo>
                <a:lnTo>
                  <a:pt x="831077" y="2222500"/>
                </a:lnTo>
                <a:lnTo>
                  <a:pt x="817695" y="2209800"/>
                </a:lnTo>
                <a:lnTo>
                  <a:pt x="1449083" y="2209800"/>
                </a:lnTo>
                <a:lnTo>
                  <a:pt x="1435701" y="2222500"/>
                </a:lnTo>
                <a:close/>
              </a:path>
              <a:path w="2266950" h="2260600">
                <a:moveTo>
                  <a:pt x="1395287" y="2235200"/>
                </a:moveTo>
                <a:lnTo>
                  <a:pt x="871492" y="2235200"/>
                </a:lnTo>
                <a:lnTo>
                  <a:pt x="857977" y="2222500"/>
                </a:lnTo>
                <a:lnTo>
                  <a:pt x="1408801" y="2222500"/>
                </a:lnTo>
                <a:lnTo>
                  <a:pt x="1395287" y="2235200"/>
                </a:lnTo>
                <a:close/>
              </a:path>
              <a:path w="2266950" h="2260600">
                <a:moveTo>
                  <a:pt x="1327170" y="2247900"/>
                </a:moveTo>
                <a:lnTo>
                  <a:pt x="939608" y="2247900"/>
                </a:lnTo>
                <a:lnTo>
                  <a:pt x="925919" y="2235200"/>
                </a:lnTo>
                <a:lnTo>
                  <a:pt x="1340859" y="2235200"/>
                </a:lnTo>
                <a:lnTo>
                  <a:pt x="1327170" y="2247900"/>
                </a:lnTo>
                <a:close/>
              </a:path>
              <a:path w="2266950" h="2260600">
                <a:moveTo>
                  <a:pt x="1244489" y="2260600"/>
                </a:moveTo>
                <a:lnTo>
                  <a:pt x="1022289" y="2260600"/>
                </a:lnTo>
                <a:lnTo>
                  <a:pt x="1008454" y="2247900"/>
                </a:lnTo>
                <a:lnTo>
                  <a:pt x="1258324" y="2247900"/>
                </a:lnTo>
                <a:lnTo>
                  <a:pt x="1244489" y="2260600"/>
                </a:lnTo>
                <a:close/>
              </a:path>
            </a:pathLst>
          </a:custGeom>
          <a:solidFill>
            <a:srgbClr val="974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"/>
          <p:cNvSpPr txBox="1"/>
          <p:nvPr/>
        </p:nvSpPr>
        <p:spPr>
          <a:xfrm>
            <a:off x="8227303" y="2995799"/>
            <a:ext cx="4070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100" dirty="0" smtClean="0">
                <a:solidFill>
                  <a:srgbClr val="323232"/>
                </a:solidFill>
                <a:latin typeface="Georgia"/>
                <a:cs typeface="Georgia"/>
              </a:rPr>
              <a:t>Data </a:t>
            </a:r>
            <a:r>
              <a:rPr lang="en-US" sz="2600" b="1" spc="100" dirty="0" err="1" smtClean="0">
                <a:solidFill>
                  <a:srgbClr val="323232"/>
                </a:solidFill>
                <a:latin typeface="Georgia"/>
                <a:cs typeface="Georgia"/>
              </a:rPr>
              <a:t>Maning</a:t>
            </a:r>
            <a:endParaRPr sz="2600" b="1" dirty="0">
              <a:latin typeface="Georgia"/>
              <a:cs typeface="Georgia"/>
            </a:endParaRPr>
          </a:p>
        </p:txBody>
      </p:sp>
      <p:sp>
        <p:nvSpPr>
          <p:cNvPr id="24" name="object 9"/>
          <p:cNvSpPr txBox="1"/>
          <p:nvPr/>
        </p:nvSpPr>
        <p:spPr>
          <a:xfrm>
            <a:off x="8227303" y="4883537"/>
            <a:ext cx="4955297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80" dirty="0" smtClean="0">
                <a:solidFill>
                  <a:srgbClr val="323232"/>
                </a:solidFill>
                <a:latin typeface="Georgia"/>
                <a:cs typeface="Georgia"/>
              </a:rPr>
              <a:t>Les </a:t>
            </a:r>
            <a:r>
              <a:rPr lang="en-US" sz="2600" b="1" spc="80" dirty="0" err="1" smtClean="0">
                <a:solidFill>
                  <a:srgbClr val="323232"/>
                </a:solidFill>
                <a:latin typeface="Georgia"/>
                <a:cs typeface="Georgia"/>
              </a:rPr>
              <a:t>Regles</a:t>
            </a:r>
            <a:r>
              <a:rPr lang="en-US" sz="2600" b="1" spc="80" dirty="0" smtClean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lang="en-US" sz="2600" b="1" spc="80" dirty="0" err="1" smtClean="0">
                <a:solidFill>
                  <a:srgbClr val="323232"/>
                </a:solidFill>
                <a:latin typeface="Georgia"/>
                <a:cs typeface="Georgia"/>
              </a:rPr>
              <a:t>d`associations</a:t>
            </a:r>
            <a:endParaRPr sz="2600" b="1" dirty="0">
              <a:latin typeface="Georgia"/>
              <a:cs typeface="Georgia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172200" y="152585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01</a:t>
            </a:r>
            <a:endParaRPr lang="en-US" sz="2800" b="1" dirty="0"/>
          </a:p>
        </p:txBody>
      </p:sp>
      <p:sp>
        <p:nvSpPr>
          <p:cNvPr id="26" name="object 6"/>
          <p:cNvSpPr/>
          <p:nvPr/>
        </p:nvSpPr>
        <p:spPr>
          <a:xfrm>
            <a:off x="6019800" y="2963474"/>
            <a:ext cx="1066715" cy="914401"/>
          </a:xfrm>
          <a:custGeom>
            <a:avLst/>
            <a:gdLst/>
            <a:ahLst/>
            <a:cxnLst/>
            <a:rect l="l" t="t" r="r" b="b"/>
            <a:pathLst>
              <a:path w="2266950" h="2260600">
                <a:moveTo>
                  <a:pt x="1313452" y="12700"/>
                </a:moveTo>
                <a:lnTo>
                  <a:pt x="953326" y="12700"/>
                </a:lnTo>
                <a:lnTo>
                  <a:pt x="967074" y="0"/>
                </a:lnTo>
                <a:lnTo>
                  <a:pt x="1299704" y="0"/>
                </a:lnTo>
                <a:lnTo>
                  <a:pt x="1313452" y="12700"/>
                </a:lnTo>
                <a:close/>
              </a:path>
              <a:path w="2266950" h="2260600">
                <a:moveTo>
                  <a:pt x="1381735" y="25400"/>
                </a:moveTo>
                <a:lnTo>
                  <a:pt x="885043" y="25400"/>
                </a:lnTo>
                <a:lnTo>
                  <a:pt x="898632" y="12700"/>
                </a:lnTo>
                <a:lnTo>
                  <a:pt x="1368146" y="12700"/>
                </a:lnTo>
                <a:lnTo>
                  <a:pt x="1381735" y="25400"/>
                </a:lnTo>
                <a:close/>
              </a:path>
              <a:path w="2266950" h="2260600">
                <a:moveTo>
                  <a:pt x="1435701" y="38100"/>
                </a:moveTo>
                <a:lnTo>
                  <a:pt x="831077" y="38100"/>
                </a:lnTo>
                <a:lnTo>
                  <a:pt x="844504" y="25400"/>
                </a:lnTo>
                <a:lnTo>
                  <a:pt x="1422274" y="25400"/>
                </a:lnTo>
                <a:lnTo>
                  <a:pt x="1435701" y="38100"/>
                </a:lnTo>
                <a:close/>
              </a:path>
              <a:path w="2266950" h="2260600">
                <a:moveTo>
                  <a:pt x="1475706" y="50800"/>
                </a:moveTo>
                <a:lnTo>
                  <a:pt x="791072" y="50800"/>
                </a:lnTo>
                <a:lnTo>
                  <a:pt x="804359" y="38100"/>
                </a:lnTo>
                <a:lnTo>
                  <a:pt x="1462419" y="38100"/>
                </a:lnTo>
                <a:lnTo>
                  <a:pt x="1475706" y="50800"/>
                </a:lnTo>
                <a:close/>
              </a:path>
              <a:path w="2266950" h="2260600">
                <a:moveTo>
                  <a:pt x="1515245" y="63500"/>
                </a:moveTo>
                <a:lnTo>
                  <a:pt x="751533" y="63500"/>
                </a:lnTo>
                <a:lnTo>
                  <a:pt x="764659" y="50800"/>
                </a:lnTo>
                <a:lnTo>
                  <a:pt x="1502119" y="50800"/>
                </a:lnTo>
                <a:lnTo>
                  <a:pt x="1515245" y="63500"/>
                </a:lnTo>
                <a:close/>
              </a:path>
              <a:path w="2266950" h="2260600">
                <a:moveTo>
                  <a:pt x="1554267" y="76200"/>
                </a:moveTo>
                <a:lnTo>
                  <a:pt x="712511" y="76200"/>
                </a:lnTo>
                <a:lnTo>
                  <a:pt x="725457" y="63500"/>
                </a:lnTo>
                <a:lnTo>
                  <a:pt x="1541321" y="63500"/>
                </a:lnTo>
                <a:lnTo>
                  <a:pt x="1554267" y="76200"/>
                </a:lnTo>
                <a:close/>
              </a:path>
              <a:path w="2266950" h="2260600">
                <a:moveTo>
                  <a:pt x="1579970" y="88900"/>
                </a:moveTo>
                <a:lnTo>
                  <a:pt x="686808" y="88900"/>
                </a:lnTo>
                <a:lnTo>
                  <a:pt x="699627" y="76200"/>
                </a:lnTo>
                <a:lnTo>
                  <a:pt x="1567151" y="76200"/>
                </a:lnTo>
                <a:lnTo>
                  <a:pt x="1579970" y="88900"/>
                </a:lnTo>
                <a:close/>
              </a:path>
              <a:path w="2266950" h="2260600">
                <a:moveTo>
                  <a:pt x="1605400" y="101600"/>
                </a:moveTo>
                <a:lnTo>
                  <a:pt x="661378" y="101600"/>
                </a:lnTo>
                <a:lnTo>
                  <a:pt x="674058" y="88900"/>
                </a:lnTo>
                <a:lnTo>
                  <a:pt x="1592720" y="88900"/>
                </a:lnTo>
                <a:lnTo>
                  <a:pt x="1605400" y="101600"/>
                </a:lnTo>
                <a:close/>
              </a:path>
              <a:path w="2266950" h="2260600">
                <a:moveTo>
                  <a:pt x="1630550" y="114300"/>
                </a:moveTo>
                <a:lnTo>
                  <a:pt x="636228" y="114300"/>
                </a:lnTo>
                <a:lnTo>
                  <a:pt x="648766" y="101600"/>
                </a:lnTo>
                <a:lnTo>
                  <a:pt x="1618012" y="101600"/>
                </a:lnTo>
                <a:lnTo>
                  <a:pt x="1630550" y="114300"/>
                </a:lnTo>
                <a:close/>
              </a:path>
              <a:path w="2266950" h="2260600">
                <a:moveTo>
                  <a:pt x="1655397" y="127000"/>
                </a:moveTo>
                <a:lnTo>
                  <a:pt x="611381" y="127000"/>
                </a:lnTo>
                <a:lnTo>
                  <a:pt x="623766" y="114300"/>
                </a:lnTo>
                <a:lnTo>
                  <a:pt x="1643012" y="114300"/>
                </a:lnTo>
                <a:lnTo>
                  <a:pt x="1655397" y="127000"/>
                </a:lnTo>
                <a:close/>
              </a:path>
              <a:path w="2266950" h="2260600">
                <a:moveTo>
                  <a:pt x="1679933" y="139700"/>
                </a:moveTo>
                <a:lnTo>
                  <a:pt x="586845" y="139700"/>
                </a:lnTo>
                <a:lnTo>
                  <a:pt x="599073" y="127000"/>
                </a:lnTo>
                <a:lnTo>
                  <a:pt x="1667705" y="127000"/>
                </a:lnTo>
                <a:lnTo>
                  <a:pt x="1679933" y="139700"/>
                </a:lnTo>
                <a:close/>
              </a:path>
              <a:path w="2266950" h="2260600">
                <a:moveTo>
                  <a:pt x="1704136" y="152400"/>
                </a:moveTo>
                <a:lnTo>
                  <a:pt x="562642" y="152400"/>
                </a:lnTo>
                <a:lnTo>
                  <a:pt x="574701" y="139700"/>
                </a:lnTo>
                <a:lnTo>
                  <a:pt x="1692077" y="139700"/>
                </a:lnTo>
                <a:lnTo>
                  <a:pt x="1704136" y="152400"/>
                </a:lnTo>
                <a:close/>
              </a:path>
              <a:path w="2266950" h="2260600">
                <a:moveTo>
                  <a:pt x="1727999" y="165100"/>
                </a:moveTo>
                <a:lnTo>
                  <a:pt x="538779" y="165100"/>
                </a:lnTo>
                <a:lnTo>
                  <a:pt x="550666" y="152400"/>
                </a:lnTo>
                <a:lnTo>
                  <a:pt x="1716112" y="152400"/>
                </a:lnTo>
                <a:lnTo>
                  <a:pt x="1727999" y="165100"/>
                </a:lnTo>
                <a:close/>
              </a:path>
              <a:path w="2266950" h="2260600">
                <a:moveTo>
                  <a:pt x="1763114" y="190500"/>
                </a:moveTo>
                <a:lnTo>
                  <a:pt x="503664" y="190500"/>
                </a:lnTo>
                <a:lnTo>
                  <a:pt x="526983" y="165100"/>
                </a:lnTo>
                <a:lnTo>
                  <a:pt x="1739795" y="165100"/>
                </a:lnTo>
                <a:lnTo>
                  <a:pt x="1763114" y="190500"/>
                </a:lnTo>
                <a:close/>
              </a:path>
              <a:path w="2266950" h="2260600">
                <a:moveTo>
                  <a:pt x="1786053" y="203200"/>
                </a:moveTo>
                <a:lnTo>
                  <a:pt x="480725" y="203200"/>
                </a:lnTo>
                <a:lnTo>
                  <a:pt x="492145" y="190500"/>
                </a:lnTo>
                <a:lnTo>
                  <a:pt x="1774633" y="190500"/>
                </a:lnTo>
                <a:lnTo>
                  <a:pt x="1786053" y="203200"/>
                </a:lnTo>
                <a:close/>
              </a:path>
              <a:path w="2266950" h="2260600">
                <a:moveTo>
                  <a:pt x="1819722" y="228600"/>
                </a:moveTo>
                <a:lnTo>
                  <a:pt x="447057" y="228600"/>
                </a:lnTo>
                <a:lnTo>
                  <a:pt x="458179" y="215900"/>
                </a:lnTo>
                <a:lnTo>
                  <a:pt x="469403" y="203200"/>
                </a:lnTo>
                <a:lnTo>
                  <a:pt x="1797375" y="203200"/>
                </a:lnTo>
                <a:lnTo>
                  <a:pt x="1808599" y="215900"/>
                </a:lnTo>
                <a:lnTo>
                  <a:pt x="1819722" y="228600"/>
                </a:lnTo>
                <a:close/>
              </a:path>
              <a:path w="2266950" h="2260600">
                <a:moveTo>
                  <a:pt x="1852458" y="254000"/>
                </a:moveTo>
                <a:lnTo>
                  <a:pt x="414320" y="254000"/>
                </a:lnTo>
                <a:lnTo>
                  <a:pt x="425127" y="241300"/>
                </a:lnTo>
                <a:lnTo>
                  <a:pt x="436039" y="228600"/>
                </a:lnTo>
                <a:lnTo>
                  <a:pt x="1830739" y="228600"/>
                </a:lnTo>
                <a:lnTo>
                  <a:pt x="1841651" y="241300"/>
                </a:lnTo>
                <a:lnTo>
                  <a:pt x="1852458" y="254000"/>
                </a:lnTo>
                <a:close/>
              </a:path>
              <a:path w="2266950" h="2260600">
                <a:moveTo>
                  <a:pt x="1894584" y="292100"/>
                </a:moveTo>
                <a:lnTo>
                  <a:pt x="372194" y="292100"/>
                </a:lnTo>
                <a:lnTo>
                  <a:pt x="382558" y="279400"/>
                </a:lnTo>
                <a:lnTo>
                  <a:pt x="393034" y="266700"/>
                </a:lnTo>
                <a:lnTo>
                  <a:pt x="403621" y="254000"/>
                </a:lnTo>
                <a:lnTo>
                  <a:pt x="1863157" y="254000"/>
                </a:lnTo>
                <a:lnTo>
                  <a:pt x="1873744" y="266700"/>
                </a:lnTo>
                <a:lnTo>
                  <a:pt x="1884220" y="279400"/>
                </a:lnTo>
                <a:lnTo>
                  <a:pt x="1894584" y="292100"/>
                </a:lnTo>
                <a:close/>
              </a:path>
              <a:path w="2266950" h="2260600">
                <a:moveTo>
                  <a:pt x="1934877" y="330200"/>
                </a:moveTo>
                <a:lnTo>
                  <a:pt x="331901" y="330200"/>
                </a:lnTo>
                <a:lnTo>
                  <a:pt x="341798" y="317500"/>
                </a:lnTo>
                <a:lnTo>
                  <a:pt x="351812" y="304800"/>
                </a:lnTo>
                <a:lnTo>
                  <a:pt x="361944" y="292100"/>
                </a:lnTo>
                <a:lnTo>
                  <a:pt x="1904834" y="292100"/>
                </a:lnTo>
                <a:lnTo>
                  <a:pt x="1914966" y="304800"/>
                </a:lnTo>
                <a:lnTo>
                  <a:pt x="1924980" y="317500"/>
                </a:lnTo>
                <a:lnTo>
                  <a:pt x="1934877" y="330200"/>
                </a:lnTo>
                <a:close/>
              </a:path>
              <a:path w="2266950" h="2260600">
                <a:moveTo>
                  <a:pt x="1982517" y="381000"/>
                </a:moveTo>
                <a:lnTo>
                  <a:pt x="284261" y="381000"/>
                </a:lnTo>
                <a:lnTo>
                  <a:pt x="293540" y="368300"/>
                </a:lnTo>
                <a:lnTo>
                  <a:pt x="302945" y="355600"/>
                </a:lnTo>
                <a:lnTo>
                  <a:pt x="312473" y="342900"/>
                </a:lnTo>
                <a:lnTo>
                  <a:pt x="322125" y="330200"/>
                </a:lnTo>
                <a:lnTo>
                  <a:pt x="1944653" y="330200"/>
                </a:lnTo>
                <a:lnTo>
                  <a:pt x="1954305" y="342900"/>
                </a:lnTo>
                <a:lnTo>
                  <a:pt x="1963833" y="355600"/>
                </a:lnTo>
                <a:lnTo>
                  <a:pt x="1973238" y="368300"/>
                </a:lnTo>
                <a:lnTo>
                  <a:pt x="1982517" y="381000"/>
                </a:lnTo>
                <a:close/>
              </a:path>
              <a:path w="2266950" h="2260600">
                <a:moveTo>
                  <a:pt x="2043804" y="457200"/>
                </a:moveTo>
                <a:lnTo>
                  <a:pt x="222973" y="457200"/>
                </a:lnTo>
                <a:lnTo>
                  <a:pt x="231328" y="444500"/>
                </a:lnTo>
                <a:lnTo>
                  <a:pt x="257201" y="406400"/>
                </a:lnTo>
                <a:lnTo>
                  <a:pt x="275112" y="381000"/>
                </a:lnTo>
                <a:lnTo>
                  <a:pt x="1991666" y="381000"/>
                </a:lnTo>
                <a:lnTo>
                  <a:pt x="2018336" y="419100"/>
                </a:lnTo>
                <a:lnTo>
                  <a:pt x="2043804" y="457200"/>
                </a:lnTo>
                <a:close/>
              </a:path>
              <a:path w="2266950" h="2260600">
                <a:moveTo>
                  <a:pt x="2098378" y="1727200"/>
                </a:moveTo>
                <a:lnTo>
                  <a:pt x="168400" y="1727200"/>
                </a:lnTo>
                <a:lnTo>
                  <a:pt x="161175" y="1714500"/>
                </a:lnTo>
                <a:lnTo>
                  <a:pt x="140386" y="1676400"/>
                </a:lnTo>
                <a:lnTo>
                  <a:pt x="120942" y="1638300"/>
                </a:lnTo>
                <a:lnTo>
                  <a:pt x="102870" y="1600200"/>
                </a:lnTo>
                <a:lnTo>
                  <a:pt x="86195" y="1562100"/>
                </a:lnTo>
                <a:lnTo>
                  <a:pt x="70939" y="1524000"/>
                </a:lnTo>
                <a:lnTo>
                  <a:pt x="57123" y="1485900"/>
                </a:lnTo>
                <a:lnTo>
                  <a:pt x="44765" y="1447800"/>
                </a:lnTo>
                <a:lnTo>
                  <a:pt x="37346" y="1409700"/>
                </a:lnTo>
                <a:lnTo>
                  <a:pt x="33883" y="1397000"/>
                </a:lnTo>
                <a:lnTo>
                  <a:pt x="24491" y="1358900"/>
                </a:lnTo>
                <a:lnTo>
                  <a:pt x="16602" y="1320800"/>
                </a:lnTo>
                <a:lnTo>
                  <a:pt x="10226" y="1282700"/>
                </a:lnTo>
                <a:lnTo>
                  <a:pt x="5372" y="1231900"/>
                </a:lnTo>
                <a:lnTo>
                  <a:pt x="4094" y="1219200"/>
                </a:lnTo>
                <a:lnTo>
                  <a:pt x="1279" y="1181100"/>
                </a:lnTo>
                <a:lnTo>
                  <a:pt x="0" y="1143000"/>
                </a:lnTo>
                <a:lnTo>
                  <a:pt x="0" y="1117600"/>
                </a:lnTo>
                <a:lnTo>
                  <a:pt x="255" y="1104900"/>
                </a:lnTo>
                <a:lnTo>
                  <a:pt x="682" y="1079500"/>
                </a:lnTo>
                <a:lnTo>
                  <a:pt x="2985" y="1041400"/>
                </a:lnTo>
                <a:lnTo>
                  <a:pt x="6821" y="1003300"/>
                </a:lnTo>
                <a:lnTo>
                  <a:pt x="12182" y="965200"/>
                </a:lnTo>
                <a:lnTo>
                  <a:pt x="14308" y="952500"/>
                </a:lnTo>
                <a:lnTo>
                  <a:pt x="16602" y="927100"/>
                </a:lnTo>
                <a:lnTo>
                  <a:pt x="24491" y="889000"/>
                </a:lnTo>
                <a:lnTo>
                  <a:pt x="33883" y="850900"/>
                </a:lnTo>
                <a:lnTo>
                  <a:pt x="44765" y="812800"/>
                </a:lnTo>
                <a:lnTo>
                  <a:pt x="57123" y="774700"/>
                </a:lnTo>
                <a:lnTo>
                  <a:pt x="70939" y="736600"/>
                </a:lnTo>
                <a:lnTo>
                  <a:pt x="86195" y="698500"/>
                </a:lnTo>
                <a:lnTo>
                  <a:pt x="102870" y="660400"/>
                </a:lnTo>
                <a:lnTo>
                  <a:pt x="120942" y="622300"/>
                </a:lnTo>
                <a:lnTo>
                  <a:pt x="140386" y="584200"/>
                </a:lnTo>
                <a:lnTo>
                  <a:pt x="161175" y="546100"/>
                </a:lnTo>
                <a:lnTo>
                  <a:pt x="183282" y="508000"/>
                </a:lnTo>
                <a:lnTo>
                  <a:pt x="206677" y="469900"/>
                </a:lnTo>
                <a:lnTo>
                  <a:pt x="214755" y="457200"/>
                </a:lnTo>
                <a:lnTo>
                  <a:pt x="2052022" y="457200"/>
                </a:lnTo>
                <a:lnTo>
                  <a:pt x="2075839" y="495300"/>
                </a:lnTo>
                <a:lnTo>
                  <a:pt x="2098378" y="533400"/>
                </a:lnTo>
                <a:lnTo>
                  <a:pt x="2119611" y="571500"/>
                </a:lnTo>
                <a:lnTo>
                  <a:pt x="2139507" y="609600"/>
                </a:lnTo>
                <a:lnTo>
                  <a:pt x="2158038" y="647700"/>
                </a:lnTo>
                <a:lnTo>
                  <a:pt x="2175181" y="685800"/>
                </a:lnTo>
                <a:lnTo>
                  <a:pt x="2190913" y="723900"/>
                </a:lnTo>
                <a:lnTo>
                  <a:pt x="2205211" y="762000"/>
                </a:lnTo>
                <a:lnTo>
                  <a:pt x="2218057" y="800100"/>
                </a:lnTo>
                <a:lnTo>
                  <a:pt x="2229432" y="838200"/>
                </a:lnTo>
                <a:lnTo>
                  <a:pt x="2239323" y="876300"/>
                </a:lnTo>
                <a:lnTo>
                  <a:pt x="2247715" y="914400"/>
                </a:lnTo>
                <a:lnTo>
                  <a:pt x="2252470" y="952500"/>
                </a:lnTo>
                <a:lnTo>
                  <a:pt x="2254596" y="965200"/>
                </a:lnTo>
                <a:lnTo>
                  <a:pt x="2259958" y="1003300"/>
                </a:lnTo>
                <a:lnTo>
                  <a:pt x="2263793" y="1041400"/>
                </a:lnTo>
                <a:lnTo>
                  <a:pt x="2266096" y="1079500"/>
                </a:lnTo>
                <a:lnTo>
                  <a:pt x="2266523" y="1104900"/>
                </a:lnTo>
                <a:lnTo>
                  <a:pt x="2266779" y="1117600"/>
                </a:lnTo>
                <a:lnTo>
                  <a:pt x="2266523" y="1155700"/>
                </a:lnTo>
                <a:lnTo>
                  <a:pt x="2264731" y="1193800"/>
                </a:lnTo>
                <a:lnTo>
                  <a:pt x="2261406" y="1231900"/>
                </a:lnTo>
                <a:lnTo>
                  <a:pt x="2259958" y="1257300"/>
                </a:lnTo>
                <a:lnTo>
                  <a:pt x="2254596" y="1295400"/>
                </a:lnTo>
                <a:lnTo>
                  <a:pt x="2247715" y="1333500"/>
                </a:lnTo>
                <a:lnTo>
                  <a:pt x="2239323" y="1371600"/>
                </a:lnTo>
                <a:lnTo>
                  <a:pt x="2229432" y="1409700"/>
                </a:lnTo>
                <a:lnTo>
                  <a:pt x="2225805" y="1435100"/>
                </a:lnTo>
                <a:lnTo>
                  <a:pt x="2213937" y="1473200"/>
                </a:lnTo>
                <a:lnTo>
                  <a:pt x="2200606" y="1511300"/>
                </a:lnTo>
                <a:lnTo>
                  <a:pt x="2185828" y="1549400"/>
                </a:lnTo>
                <a:lnTo>
                  <a:pt x="2169623" y="1587500"/>
                </a:lnTo>
                <a:lnTo>
                  <a:pt x="2152013" y="1625600"/>
                </a:lnTo>
                <a:lnTo>
                  <a:pt x="2133025" y="1663700"/>
                </a:lnTo>
                <a:lnTo>
                  <a:pt x="2112681" y="1701800"/>
                </a:lnTo>
                <a:lnTo>
                  <a:pt x="2105603" y="1714500"/>
                </a:lnTo>
                <a:lnTo>
                  <a:pt x="2098378" y="1727200"/>
                </a:lnTo>
                <a:close/>
              </a:path>
              <a:path w="2266950" h="2260600">
                <a:moveTo>
                  <a:pt x="2018336" y="1841500"/>
                </a:moveTo>
                <a:lnTo>
                  <a:pt x="248442" y="1841500"/>
                </a:lnTo>
                <a:lnTo>
                  <a:pt x="239818" y="1828800"/>
                </a:lnTo>
                <a:lnTo>
                  <a:pt x="214756" y="1790700"/>
                </a:lnTo>
                <a:lnTo>
                  <a:pt x="190939" y="1752600"/>
                </a:lnTo>
                <a:lnTo>
                  <a:pt x="175769" y="1727200"/>
                </a:lnTo>
                <a:lnTo>
                  <a:pt x="2091009" y="1727200"/>
                </a:lnTo>
                <a:lnTo>
                  <a:pt x="2068040" y="1765300"/>
                </a:lnTo>
                <a:lnTo>
                  <a:pt x="2043804" y="1803400"/>
                </a:lnTo>
                <a:lnTo>
                  <a:pt x="2018336" y="1841500"/>
                </a:lnTo>
                <a:close/>
              </a:path>
              <a:path w="2266950" h="2260600">
                <a:moveTo>
                  <a:pt x="1973238" y="1892300"/>
                </a:moveTo>
                <a:lnTo>
                  <a:pt x="293540" y="1892300"/>
                </a:lnTo>
                <a:lnTo>
                  <a:pt x="284261" y="1879600"/>
                </a:lnTo>
                <a:lnTo>
                  <a:pt x="275112" y="1866900"/>
                </a:lnTo>
                <a:lnTo>
                  <a:pt x="266092" y="1854200"/>
                </a:lnTo>
                <a:lnTo>
                  <a:pt x="257201" y="1841500"/>
                </a:lnTo>
                <a:lnTo>
                  <a:pt x="2009577" y="1841500"/>
                </a:lnTo>
                <a:lnTo>
                  <a:pt x="2000686" y="1854200"/>
                </a:lnTo>
                <a:lnTo>
                  <a:pt x="1991666" y="1866900"/>
                </a:lnTo>
                <a:lnTo>
                  <a:pt x="1982517" y="1879600"/>
                </a:lnTo>
                <a:lnTo>
                  <a:pt x="1973238" y="1892300"/>
                </a:lnTo>
                <a:close/>
              </a:path>
              <a:path w="2266950" h="2260600">
                <a:moveTo>
                  <a:pt x="1924980" y="1943100"/>
                </a:moveTo>
                <a:lnTo>
                  <a:pt x="341798" y="1943100"/>
                </a:lnTo>
                <a:lnTo>
                  <a:pt x="331901" y="1930400"/>
                </a:lnTo>
                <a:lnTo>
                  <a:pt x="322125" y="1917700"/>
                </a:lnTo>
                <a:lnTo>
                  <a:pt x="312473" y="1905000"/>
                </a:lnTo>
                <a:lnTo>
                  <a:pt x="302945" y="1892300"/>
                </a:lnTo>
                <a:lnTo>
                  <a:pt x="1963833" y="1892300"/>
                </a:lnTo>
                <a:lnTo>
                  <a:pt x="1954305" y="1905000"/>
                </a:lnTo>
                <a:lnTo>
                  <a:pt x="1944653" y="1917700"/>
                </a:lnTo>
                <a:lnTo>
                  <a:pt x="1934877" y="1930400"/>
                </a:lnTo>
                <a:lnTo>
                  <a:pt x="1924980" y="1943100"/>
                </a:lnTo>
                <a:close/>
              </a:path>
              <a:path w="2266950" h="2260600">
                <a:moveTo>
                  <a:pt x="1884220" y="1981200"/>
                </a:moveTo>
                <a:lnTo>
                  <a:pt x="382558" y="1981200"/>
                </a:lnTo>
                <a:lnTo>
                  <a:pt x="372194" y="1968500"/>
                </a:lnTo>
                <a:lnTo>
                  <a:pt x="361944" y="1955800"/>
                </a:lnTo>
                <a:lnTo>
                  <a:pt x="351812" y="1943100"/>
                </a:lnTo>
                <a:lnTo>
                  <a:pt x="1914966" y="1943100"/>
                </a:lnTo>
                <a:lnTo>
                  <a:pt x="1904834" y="1955800"/>
                </a:lnTo>
                <a:lnTo>
                  <a:pt x="1894584" y="1968500"/>
                </a:lnTo>
                <a:lnTo>
                  <a:pt x="1884220" y="1981200"/>
                </a:lnTo>
                <a:close/>
              </a:path>
              <a:path w="2266950" h="2260600">
                <a:moveTo>
                  <a:pt x="1852458" y="2006600"/>
                </a:moveTo>
                <a:lnTo>
                  <a:pt x="414320" y="2006600"/>
                </a:lnTo>
                <a:lnTo>
                  <a:pt x="403621" y="1993900"/>
                </a:lnTo>
                <a:lnTo>
                  <a:pt x="393034" y="1981200"/>
                </a:lnTo>
                <a:lnTo>
                  <a:pt x="1873744" y="1981200"/>
                </a:lnTo>
                <a:lnTo>
                  <a:pt x="1863157" y="1993900"/>
                </a:lnTo>
                <a:lnTo>
                  <a:pt x="1852458" y="2006600"/>
                </a:lnTo>
                <a:close/>
              </a:path>
              <a:path w="2266950" h="2260600">
                <a:moveTo>
                  <a:pt x="1819721" y="2032000"/>
                </a:moveTo>
                <a:lnTo>
                  <a:pt x="447057" y="2032000"/>
                </a:lnTo>
                <a:lnTo>
                  <a:pt x="436039" y="2019300"/>
                </a:lnTo>
                <a:lnTo>
                  <a:pt x="425127" y="2006600"/>
                </a:lnTo>
                <a:lnTo>
                  <a:pt x="1841651" y="2006600"/>
                </a:lnTo>
                <a:lnTo>
                  <a:pt x="1830739" y="2019300"/>
                </a:lnTo>
                <a:lnTo>
                  <a:pt x="1819721" y="2032000"/>
                </a:lnTo>
                <a:close/>
              </a:path>
              <a:path w="2266950" h="2260600">
                <a:moveTo>
                  <a:pt x="1786053" y="2057400"/>
                </a:moveTo>
                <a:lnTo>
                  <a:pt x="480725" y="2057400"/>
                </a:lnTo>
                <a:lnTo>
                  <a:pt x="458179" y="2032000"/>
                </a:lnTo>
                <a:lnTo>
                  <a:pt x="1808599" y="2032000"/>
                </a:lnTo>
                <a:lnTo>
                  <a:pt x="1786053" y="2057400"/>
                </a:lnTo>
                <a:close/>
              </a:path>
              <a:path w="2266950" h="2260600">
                <a:moveTo>
                  <a:pt x="1751500" y="2082800"/>
                </a:moveTo>
                <a:lnTo>
                  <a:pt x="515278" y="2082800"/>
                </a:lnTo>
                <a:lnTo>
                  <a:pt x="492145" y="2057400"/>
                </a:lnTo>
                <a:lnTo>
                  <a:pt x="1774633" y="2057400"/>
                </a:lnTo>
                <a:lnTo>
                  <a:pt x="1751500" y="2082800"/>
                </a:lnTo>
                <a:close/>
              </a:path>
              <a:path w="2266950" h="2260600">
                <a:moveTo>
                  <a:pt x="1727999" y="2095500"/>
                </a:moveTo>
                <a:lnTo>
                  <a:pt x="538779" y="2095500"/>
                </a:lnTo>
                <a:lnTo>
                  <a:pt x="526983" y="2082800"/>
                </a:lnTo>
                <a:lnTo>
                  <a:pt x="1739795" y="2082800"/>
                </a:lnTo>
                <a:lnTo>
                  <a:pt x="1727999" y="2095500"/>
                </a:lnTo>
                <a:close/>
              </a:path>
              <a:path w="2266950" h="2260600">
                <a:moveTo>
                  <a:pt x="1704136" y="2108200"/>
                </a:moveTo>
                <a:lnTo>
                  <a:pt x="562642" y="2108200"/>
                </a:lnTo>
                <a:lnTo>
                  <a:pt x="550666" y="2095500"/>
                </a:lnTo>
                <a:lnTo>
                  <a:pt x="1716112" y="2095500"/>
                </a:lnTo>
                <a:lnTo>
                  <a:pt x="1704136" y="2108200"/>
                </a:lnTo>
                <a:close/>
              </a:path>
              <a:path w="2266950" h="2260600">
                <a:moveTo>
                  <a:pt x="1679933" y="2120900"/>
                </a:moveTo>
                <a:lnTo>
                  <a:pt x="586845" y="2120900"/>
                </a:lnTo>
                <a:lnTo>
                  <a:pt x="574701" y="2108200"/>
                </a:lnTo>
                <a:lnTo>
                  <a:pt x="1692077" y="2108200"/>
                </a:lnTo>
                <a:lnTo>
                  <a:pt x="1679933" y="2120900"/>
                </a:lnTo>
                <a:close/>
              </a:path>
              <a:path w="2266950" h="2260600">
                <a:moveTo>
                  <a:pt x="1655397" y="2133600"/>
                </a:moveTo>
                <a:lnTo>
                  <a:pt x="611381" y="2133600"/>
                </a:lnTo>
                <a:lnTo>
                  <a:pt x="599073" y="2120900"/>
                </a:lnTo>
                <a:lnTo>
                  <a:pt x="1667706" y="2120900"/>
                </a:lnTo>
                <a:lnTo>
                  <a:pt x="1655397" y="2133600"/>
                </a:lnTo>
                <a:close/>
              </a:path>
              <a:path w="2266950" h="2260600">
                <a:moveTo>
                  <a:pt x="1630550" y="2146300"/>
                </a:moveTo>
                <a:lnTo>
                  <a:pt x="636228" y="2146300"/>
                </a:lnTo>
                <a:lnTo>
                  <a:pt x="623766" y="2133600"/>
                </a:lnTo>
                <a:lnTo>
                  <a:pt x="1643012" y="2133600"/>
                </a:lnTo>
                <a:lnTo>
                  <a:pt x="1630550" y="2146300"/>
                </a:lnTo>
                <a:close/>
              </a:path>
              <a:path w="2266950" h="2260600">
                <a:moveTo>
                  <a:pt x="1605400" y="2159000"/>
                </a:moveTo>
                <a:lnTo>
                  <a:pt x="661378" y="2159000"/>
                </a:lnTo>
                <a:lnTo>
                  <a:pt x="648766" y="2146300"/>
                </a:lnTo>
                <a:lnTo>
                  <a:pt x="1618012" y="2146300"/>
                </a:lnTo>
                <a:lnTo>
                  <a:pt x="1605400" y="2159000"/>
                </a:lnTo>
                <a:close/>
              </a:path>
              <a:path w="2266950" h="2260600">
                <a:moveTo>
                  <a:pt x="1579970" y="2171700"/>
                </a:moveTo>
                <a:lnTo>
                  <a:pt x="686808" y="2171700"/>
                </a:lnTo>
                <a:lnTo>
                  <a:pt x="674058" y="2159000"/>
                </a:lnTo>
                <a:lnTo>
                  <a:pt x="1592720" y="2159000"/>
                </a:lnTo>
                <a:lnTo>
                  <a:pt x="1579970" y="2171700"/>
                </a:lnTo>
                <a:close/>
              </a:path>
              <a:path w="2266950" h="2260600">
                <a:moveTo>
                  <a:pt x="1554267" y="2184400"/>
                </a:moveTo>
                <a:lnTo>
                  <a:pt x="712511" y="2184400"/>
                </a:lnTo>
                <a:lnTo>
                  <a:pt x="699627" y="2171700"/>
                </a:lnTo>
                <a:lnTo>
                  <a:pt x="1567151" y="2171700"/>
                </a:lnTo>
                <a:lnTo>
                  <a:pt x="1554267" y="2184400"/>
                </a:lnTo>
                <a:close/>
              </a:path>
              <a:path w="2266950" h="2260600">
                <a:moveTo>
                  <a:pt x="1515245" y="2197100"/>
                </a:moveTo>
                <a:lnTo>
                  <a:pt x="751533" y="2197100"/>
                </a:lnTo>
                <a:lnTo>
                  <a:pt x="738464" y="2184400"/>
                </a:lnTo>
                <a:lnTo>
                  <a:pt x="1528314" y="2184400"/>
                </a:lnTo>
                <a:lnTo>
                  <a:pt x="1515245" y="2197100"/>
                </a:lnTo>
                <a:close/>
              </a:path>
              <a:path w="2266950" h="2260600">
                <a:moveTo>
                  <a:pt x="1475706" y="2209800"/>
                </a:moveTo>
                <a:lnTo>
                  <a:pt x="791072" y="2209800"/>
                </a:lnTo>
                <a:lnTo>
                  <a:pt x="777839" y="2197100"/>
                </a:lnTo>
                <a:lnTo>
                  <a:pt x="1488939" y="2197100"/>
                </a:lnTo>
                <a:lnTo>
                  <a:pt x="1475706" y="2209800"/>
                </a:lnTo>
                <a:close/>
              </a:path>
              <a:path w="2266950" h="2260600">
                <a:moveTo>
                  <a:pt x="1435701" y="2222500"/>
                </a:moveTo>
                <a:lnTo>
                  <a:pt x="831077" y="2222500"/>
                </a:lnTo>
                <a:lnTo>
                  <a:pt x="817695" y="2209800"/>
                </a:lnTo>
                <a:lnTo>
                  <a:pt x="1449083" y="2209800"/>
                </a:lnTo>
                <a:lnTo>
                  <a:pt x="1435701" y="2222500"/>
                </a:lnTo>
                <a:close/>
              </a:path>
              <a:path w="2266950" h="2260600">
                <a:moveTo>
                  <a:pt x="1395287" y="2235200"/>
                </a:moveTo>
                <a:lnTo>
                  <a:pt x="871492" y="2235200"/>
                </a:lnTo>
                <a:lnTo>
                  <a:pt x="857977" y="2222500"/>
                </a:lnTo>
                <a:lnTo>
                  <a:pt x="1408801" y="2222500"/>
                </a:lnTo>
                <a:lnTo>
                  <a:pt x="1395287" y="2235200"/>
                </a:lnTo>
                <a:close/>
              </a:path>
              <a:path w="2266950" h="2260600">
                <a:moveTo>
                  <a:pt x="1327170" y="2247900"/>
                </a:moveTo>
                <a:lnTo>
                  <a:pt x="939608" y="2247900"/>
                </a:lnTo>
                <a:lnTo>
                  <a:pt x="925919" y="2235200"/>
                </a:lnTo>
                <a:lnTo>
                  <a:pt x="1340859" y="2235200"/>
                </a:lnTo>
                <a:lnTo>
                  <a:pt x="1327170" y="2247900"/>
                </a:lnTo>
                <a:close/>
              </a:path>
              <a:path w="2266950" h="2260600">
                <a:moveTo>
                  <a:pt x="1244489" y="2260600"/>
                </a:moveTo>
                <a:lnTo>
                  <a:pt x="1022289" y="2260600"/>
                </a:lnTo>
                <a:lnTo>
                  <a:pt x="1008454" y="2247900"/>
                </a:lnTo>
                <a:lnTo>
                  <a:pt x="1258324" y="2247900"/>
                </a:lnTo>
                <a:lnTo>
                  <a:pt x="1244489" y="2260600"/>
                </a:lnTo>
                <a:close/>
              </a:path>
            </a:pathLst>
          </a:custGeom>
          <a:solidFill>
            <a:srgbClr val="974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ZoneTexte 26"/>
          <p:cNvSpPr txBox="1"/>
          <p:nvPr/>
        </p:nvSpPr>
        <p:spPr>
          <a:xfrm>
            <a:off x="6248400" y="315582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02</a:t>
            </a:r>
            <a:endParaRPr lang="en-US" sz="2800" b="1" dirty="0"/>
          </a:p>
        </p:txBody>
      </p:sp>
      <p:sp>
        <p:nvSpPr>
          <p:cNvPr id="28" name="object 6"/>
          <p:cNvSpPr/>
          <p:nvPr/>
        </p:nvSpPr>
        <p:spPr>
          <a:xfrm>
            <a:off x="6042285" y="4588409"/>
            <a:ext cx="1066715" cy="914401"/>
          </a:xfrm>
          <a:custGeom>
            <a:avLst/>
            <a:gdLst/>
            <a:ahLst/>
            <a:cxnLst/>
            <a:rect l="l" t="t" r="r" b="b"/>
            <a:pathLst>
              <a:path w="2266950" h="2260600">
                <a:moveTo>
                  <a:pt x="1313452" y="12700"/>
                </a:moveTo>
                <a:lnTo>
                  <a:pt x="953326" y="12700"/>
                </a:lnTo>
                <a:lnTo>
                  <a:pt x="967074" y="0"/>
                </a:lnTo>
                <a:lnTo>
                  <a:pt x="1299704" y="0"/>
                </a:lnTo>
                <a:lnTo>
                  <a:pt x="1313452" y="12700"/>
                </a:lnTo>
                <a:close/>
              </a:path>
              <a:path w="2266950" h="2260600">
                <a:moveTo>
                  <a:pt x="1381735" y="25400"/>
                </a:moveTo>
                <a:lnTo>
                  <a:pt x="885043" y="25400"/>
                </a:lnTo>
                <a:lnTo>
                  <a:pt x="898632" y="12700"/>
                </a:lnTo>
                <a:lnTo>
                  <a:pt x="1368146" y="12700"/>
                </a:lnTo>
                <a:lnTo>
                  <a:pt x="1381735" y="25400"/>
                </a:lnTo>
                <a:close/>
              </a:path>
              <a:path w="2266950" h="2260600">
                <a:moveTo>
                  <a:pt x="1435701" y="38100"/>
                </a:moveTo>
                <a:lnTo>
                  <a:pt x="831077" y="38100"/>
                </a:lnTo>
                <a:lnTo>
                  <a:pt x="844504" y="25400"/>
                </a:lnTo>
                <a:lnTo>
                  <a:pt x="1422274" y="25400"/>
                </a:lnTo>
                <a:lnTo>
                  <a:pt x="1435701" y="38100"/>
                </a:lnTo>
                <a:close/>
              </a:path>
              <a:path w="2266950" h="2260600">
                <a:moveTo>
                  <a:pt x="1475706" y="50800"/>
                </a:moveTo>
                <a:lnTo>
                  <a:pt x="791072" y="50800"/>
                </a:lnTo>
                <a:lnTo>
                  <a:pt x="804359" y="38100"/>
                </a:lnTo>
                <a:lnTo>
                  <a:pt x="1462419" y="38100"/>
                </a:lnTo>
                <a:lnTo>
                  <a:pt x="1475706" y="50800"/>
                </a:lnTo>
                <a:close/>
              </a:path>
              <a:path w="2266950" h="2260600">
                <a:moveTo>
                  <a:pt x="1515245" y="63500"/>
                </a:moveTo>
                <a:lnTo>
                  <a:pt x="751533" y="63500"/>
                </a:lnTo>
                <a:lnTo>
                  <a:pt x="764659" y="50800"/>
                </a:lnTo>
                <a:lnTo>
                  <a:pt x="1502119" y="50800"/>
                </a:lnTo>
                <a:lnTo>
                  <a:pt x="1515245" y="63500"/>
                </a:lnTo>
                <a:close/>
              </a:path>
              <a:path w="2266950" h="2260600">
                <a:moveTo>
                  <a:pt x="1554267" y="76200"/>
                </a:moveTo>
                <a:lnTo>
                  <a:pt x="712511" y="76200"/>
                </a:lnTo>
                <a:lnTo>
                  <a:pt x="725457" y="63500"/>
                </a:lnTo>
                <a:lnTo>
                  <a:pt x="1541321" y="63500"/>
                </a:lnTo>
                <a:lnTo>
                  <a:pt x="1554267" y="76200"/>
                </a:lnTo>
                <a:close/>
              </a:path>
              <a:path w="2266950" h="2260600">
                <a:moveTo>
                  <a:pt x="1579970" y="88900"/>
                </a:moveTo>
                <a:lnTo>
                  <a:pt x="686808" y="88900"/>
                </a:lnTo>
                <a:lnTo>
                  <a:pt x="699627" y="76200"/>
                </a:lnTo>
                <a:lnTo>
                  <a:pt x="1567151" y="76200"/>
                </a:lnTo>
                <a:lnTo>
                  <a:pt x="1579970" y="88900"/>
                </a:lnTo>
                <a:close/>
              </a:path>
              <a:path w="2266950" h="2260600">
                <a:moveTo>
                  <a:pt x="1605400" y="101600"/>
                </a:moveTo>
                <a:lnTo>
                  <a:pt x="661378" y="101600"/>
                </a:lnTo>
                <a:lnTo>
                  <a:pt x="674058" y="88900"/>
                </a:lnTo>
                <a:lnTo>
                  <a:pt x="1592720" y="88900"/>
                </a:lnTo>
                <a:lnTo>
                  <a:pt x="1605400" y="101600"/>
                </a:lnTo>
                <a:close/>
              </a:path>
              <a:path w="2266950" h="2260600">
                <a:moveTo>
                  <a:pt x="1630550" y="114300"/>
                </a:moveTo>
                <a:lnTo>
                  <a:pt x="636228" y="114300"/>
                </a:lnTo>
                <a:lnTo>
                  <a:pt x="648766" y="101600"/>
                </a:lnTo>
                <a:lnTo>
                  <a:pt x="1618012" y="101600"/>
                </a:lnTo>
                <a:lnTo>
                  <a:pt x="1630550" y="114300"/>
                </a:lnTo>
                <a:close/>
              </a:path>
              <a:path w="2266950" h="2260600">
                <a:moveTo>
                  <a:pt x="1655397" y="127000"/>
                </a:moveTo>
                <a:lnTo>
                  <a:pt x="611381" y="127000"/>
                </a:lnTo>
                <a:lnTo>
                  <a:pt x="623766" y="114300"/>
                </a:lnTo>
                <a:lnTo>
                  <a:pt x="1643012" y="114300"/>
                </a:lnTo>
                <a:lnTo>
                  <a:pt x="1655397" y="127000"/>
                </a:lnTo>
                <a:close/>
              </a:path>
              <a:path w="2266950" h="2260600">
                <a:moveTo>
                  <a:pt x="1679933" y="139700"/>
                </a:moveTo>
                <a:lnTo>
                  <a:pt x="586845" y="139700"/>
                </a:lnTo>
                <a:lnTo>
                  <a:pt x="599073" y="127000"/>
                </a:lnTo>
                <a:lnTo>
                  <a:pt x="1667705" y="127000"/>
                </a:lnTo>
                <a:lnTo>
                  <a:pt x="1679933" y="139700"/>
                </a:lnTo>
                <a:close/>
              </a:path>
              <a:path w="2266950" h="2260600">
                <a:moveTo>
                  <a:pt x="1704136" y="152400"/>
                </a:moveTo>
                <a:lnTo>
                  <a:pt x="562642" y="152400"/>
                </a:lnTo>
                <a:lnTo>
                  <a:pt x="574701" y="139700"/>
                </a:lnTo>
                <a:lnTo>
                  <a:pt x="1692077" y="139700"/>
                </a:lnTo>
                <a:lnTo>
                  <a:pt x="1704136" y="152400"/>
                </a:lnTo>
                <a:close/>
              </a:path>
              <a:path w="2266950" h="2260600">
                <a:moveTo>
                  <a:pt x="1727999" y="165100"/>
                </a:moveTo>
                <a:lnTo>
                  <a:pt x="538779" y="165100"/>
                </a:lnTo>
                <a:lnTo>
                  <a:pt x="550666" y="152400"/>
                </a:lnTo>
                <a:lnTo>
                  <a:pt x="1716112" y="152400"/>
                </a:lnTo>
                <a:lnTo>
                  <a:pt x="1727999" y="165100"/>
                </a:lnTo>
                <a:close/>
              </a:path>
              <a:path w="2266950" h="2260600">
                <a:moveTo>
                  <a:pt x="1763114" y="190500"/>
                </a:moveTo>
                <a:lnTo>
                  <a:pt x="503664" y="190500"/>
                </a:lnTo>
                <a:lnTo>
                  <a:pt x="526983" y="165100"/>
                </a:lnTo>
                <a:lnTo>
                  <a:pt x="1739795" y="165100"/>
                </a:lnTo>
                <a:lnTo>
                  <a:pt x="1763114" y="190500"/>
                </a:lnTo>
                <a:close/>
              </a:path>
              <a:path w="2266950" h="2260600">
                <a:moveTo>
                  <a:pt x="1786053" y="203200"/>
                </a:moveTo>
                <a:lnTo>
                  <a:pt x="480725" y="203200"/>
                </a:lnTo>
                <a:lnTo>
                  <a:pt x="492145" y="190500"/>
                </a:lnTo>
                <a:lnTo>
                  <a:pt x="1774633" y="190500"/>
                </a:lnTo>
                <a:lnTo>
                  <a:pt x="1786053" y="203200"/>
                </a:lnTo>
                <a:close/>
              </a:path>
              <a:path w="2266950" h="2260600">
                <a:moveTo>
                  <a:pt x="1819722" y="228600"/>
                </a:moveTo>
                <a:lnTo>
                  <a:pt x="447057" y="228600"/>
                </a:lnTo>
                <a:lnTo>
                  <a:pt x="458179" y="215900"/>
                </a:lnTo>
                <a:lnTo>
                  <a:pt x="469403" y="203200"/>
                </a:lnTo>
                <a:lnTo>
                  <a:pt x="1797375" y="203200"/>
                </a:lnTo>
                <a:lnTo>
                  <a:pt x="1808599" y="215900"/>
                </a:lnTo>
                <a:lnTo>
                  <a:pt x="1819722" y="228600"/>
                </a:lnTo>
                <a:close/>
              </a:path>
              <a:path w="2266950" h="2260600">
                <a:moveTo>
                  <a:pt x="1852458" y="254000"/>
                </a:moveTo>
                <a:lnTo>
                  <a:pt x="414320" y="254000"/>
                </a:lnTo>
                <a:lnTo>
                  <a:pt x="425127" y="241300"/>
                </a:lnTo>
                <a:lnTo>
                  <a:pt x="436039" y="228600"/>
                </a:lnTo>
                <a:lnTo>
                  <a:pt x="1830739" y="228600"/>
                </a:lnTo>
                <a:lnTo>
                  <a:pt x="1841651" y="241300"/>
                </a:lnTo>
                <a:lnTo>
                  <a:pt x="1852458" y="254000"/>
                </a:lnTo>
                <a:close/>
              </a:path>
              <a:path w="2266950" h="2260600">
                <a:moveTo>
                  <a:pt x="1894584" y="292100"/>
                </a:moveTo>
                <a:lnTo>
                  <a:pt x="372194" y="292100"/>
                </a:lnTo>
                <a:lnTo>
                  <a:pt x="382558" y="279400"/>
                </a:lnTo>
                <a:lnTo>
                  <a:pt x="393034" y="266700"/>
                </a:lnTo>
                <a:lnTo>
                  <a:pt x="403621" y="254000"/>
                </a:lnTo>
                <a:lnTo>
                  <a:pt x="1863157" y="254000"/>
                </a:lnTo>
                <a:lnTo>
                  <a:pt x="1873744" y="266700"/>
                </a:lnTo>
                <a:lnTo>
                  <a:pt x="1884220" y="279400"/>
                </a:lnTo>
                <a:lnTo>
                  <a:pt x="1894584" y="292100"/>
                </a:lnTo>
                <a:close/>
              </a:path>
              <a:path w="2266950" h="2260600">
                <a:moveTo>
                  <a:pt x="1934877" y="330200"/>
                </a:moveTo>
                <a:lnTo>
                  <a:pt x="331901" y="330200"/>
                </a:lnTo>
                <a:lnTo>
                  <a:pt x="341798" y="317500"/>
                </a:lnTo>
                <a:lnTo>
                  <a:pt x="351812" y="304800"/>
                </a:lnTo>
                <a:lnTo>
                  <a:pt x="361944" y="292100"/>
                </a:lnTo>
                <a:lnTo>
                  <a:pt x="1904834" y="292100"/>
                </a:lnTo>
                <a:lnTo>
                  <a:pt x="1914966" y="304800"/>
                </a:lnTo>
                <a:lnTo>
                  <a:pt x="1924980" y="317500"/>
                </a:lnTo>
                <a:lnTo>
                  <a:pt x="1934877" y="330200"/>
                </a:lnTo>
                <a:close/>
              </a:path>
              <a:path w="2266950" h="2260600">
                <a:moveTo>
                  <a:pt x="1982517" y="381000"/>
                </a:moveTo>
                <a:lnTo>
                  <a:pt x="284261" y="381000"/>
                </a:lnTo>
                <a:lnTo>
                  <a:pt x="293540" y="368300"/>
                </a:lnTo>
                <a:lnTo>
                  <a:pt x="302945" y="355600"/>
                </a:lnTo>
                <a:lnTo>
                  <a:pt x="312473" y="342900"/>
                </a:lnTo>
                <a:lnTo>
                  <a:pt x="322125" y="330200"/>
                </a:lnTo>
                <a:lnTo>
                  <a:pt x="1944653" y="330200"/>
                </a:lnTo>
                <a:lnTo>
                  <a:pt x="1954305" y="342900"/>
                </a:lnTo>
                <a:lnTo>
                  <a:pt x="1963833" y="355600"/>
                </a:lnTo>
                <a:lnTo>
                  <a:pt x="1973238" y="368300"/>
                </a:lnTo>
                <a:lnTo>
                  <a:pt x="1982517" y="381000"/>
                </a:lnTo>
                <a:close/>
              </a:path>
              <a:path w="2266950" h="2260600">
                <a:moveTo>
                  <a:pt x="2043804" y="457200"/>
                </a:moveTo>
                <a:lnTo>
                  <a:pt x="222973" y="457200"/>
                </a:lnTo>
                <a:lnTo>
                  <a:pt x="231328" y="444500"/>
                </a:lnTo>
                <a:lnTo>
                  <a:pt x="257201" y="406400"/>
                </a:lnTo>
                <a:lnTo>
                  <a:pt x="275112" y="381000"/>
                </a:lnTo>
                <a:lnTo>
                  <a:pt x="1991666" y="381000"/>
                </a:lnTo>
                <a:lnTo>
                  <a:pt x="2018336" y="419100"/>
                </a:lnTo>
                <a:lnTo>
                  <a:pt x="2043804" y="457200"/>
                </a:lnTo>
                <a:close/>
              </a:path>
              <a:path w="2266950" h="2260600">
                <a:moveTo>
                  <a:pt x="2098378" y="1727200"/>
                </a:moveTo>
                <a:lnTo>
                  <a:pt x="168400" y="1727200"/>
                </a:lnTo>
                <a:lnTo>
                  <a:pt x="161175" y="1714500"/>
                </a:lnTo>
                <a:lnTo>
                  <a:pt x="140386" y="1676400"/>
                </a:lnTo>
                <a:lnTo>
                  <a:pt x="120942" y="1638300"/>
                </a:lnTo>
                <a:lnTo>
                  <a:pt x="102870" y="1600200"/>
                </a:lnTo>
                <a:lnTo>
                  <a:pt x="86195" y="1562100"/>
                </a:lnTo>
                <a:lnTo>
                  <a:pt x="70939" y="1524000"/>
                </a:lnTo>
                <a:lnTo>
                  <a:pt x="57123" y="1485900"/>
                </a:lnTo>
                <a:lnTo>
                  <a:pt x="44765" y="1447800"/>
                </a:lnTo>
                <a:lnTo>
                  <a:pt x="37346" y="1409700"/>
                </a:lnTo>
                <a:lnTo>
                  <a:pt x="33883" y="1397000"/>
                </a:lnTo>
                <a:lnTo>
                  <a:pt x="24491" y="1358900"/>
                </a:lnTo>
                <a:lnTo>
                  <a:pt x="16602" y="1320800"/>
                </a:lnTo>
                <a:lnTo>
                  <a:pt x="10226" y="1282700"/>
                </a:lnTo>
                <a:lnTo>
                  <a:pt x="5372" y="1231900"/>
                </a:lnTo>
                <a:lnTo>
                  <a:pt x="4094" y="1219200"/>
                </a:lnTo>
                <a:lnTo>
                  <a:pt x="1279" y="1181100"/>
                </a:lnTo>
                <a:lnTo>
                  <a:pt x="0" y="1143000"/>
                </a:lnTo>
                <a:lnTo>
                  <a:pt x="0" y="1117600"/>
                </a:lnTo>
                <a:lnTo>
                  <a:pt x="255" y="1104900"/>
                </a:lnTo>
                <a:lnTo>
                  <a:pt x="682" y="1079500"/>
                </a:lnTo>
                <a:lnTo>
                  <a:pt x="2985" y="1041400"/>
                </a:lnTo>
                <a:lnTo>
                  <a:pt x="6821" y="1003300"/>
                </a:lnTo>
                <a:lnTo>
                  <a:pt x="12182" y="965200"/>
                </a:lnTo>
                <a:lnTo>
                  <a:pt x="14308" y="952500"/>
                </a:lnTo>
                <a:lnTo>
                  <a:pt x="16602" y="927100"/>
                </a:lnTo>
                <a:lnTo>
                  <a:pt x="24491" y="889000"/>
                </a:lnTo>
                <a:lnTo>
                  <a:pt x="33883" y="850900"/>
                </a:lnTo>
                <a:lnTo>
                  <a:pt x="44765" y="812800"/>
                </a:lnTo>
                <a:lnTo>
                  <a:pt x="57123" y="774700"/>
                </a:lnTo>
                <a:lnTo>
                  <a:pt x="70939" y="736600"/>
                </a:lnTo>
                <a:lnTo>
                  <a:pt x="86195" y="698500"/>
                </a:lnTo>
                <a:lnTo>
                  <a:pt x="102870" y="660400"/>
                </a:lnTo>
                <a:lnTo>
                  <a:pt x="120942" y="622300"/>
                </a:lnTo>
                <a:lnTo>
                  <a:pt x="140386" y="584200"/>
                </a:lnTo>
                <a:lnTo>
                  <a:pt x="161175" y="546100"/>
                </a:lnTo>
                <a:lnTo>
                  <a:pt x="183282" y="508000"/>
                </a:lnTo>
                <a:lnTo>
                  <a:pt x="206677" y="469900"/>
                </a:lnTo>
                <a:lnTo>
                  <a:pt x="214755" y="457200"/>
                </a:lnTo>
                <a:lnTo>
                  <a:pt x="2052022" y="457200"/>
                </a:lnTo>
                <a:lnTo>
                  <a:pt x="2075839" y="495300"/>
                </a:lnTo>
                <a:lnTo>
                  <a:pt x="2098378" y="533400"/>
                </a:lnTo>
                <a:lnTo>
                  <a:pt x="2119611" y="571500"/>
                </a:lnTo>
                <a:lnTo>
                  <a:pt x="2139507" y="609600"/>
                </a:lnTo>
                <a:lnTo>
                  <a:pt x="2158038" y="647700"/>
                </a:lnTo>
                <a:lnTo>
                  <a:pt x="2175181" y="685800"/>
                </a:lnTo>
                <a:lnTo>
                  <a:pt x="2190913" y="723900"/>
                </a:lnTo>
                <a:lnTo>
                  <a:pt x="2205211" y="762000"/>
                </a:lnTo>
                <a:lnTo>
                  <a:pt x="2218057" y="800100"/>
                </a:lnTo>
                <a:lnTo>
                  <a:pt x="2229432" y="838200"/>
                </a:lnTo>
                <a:lnTo>
                  <a:pt x="2239323" y="876300"/>
                </a:lnTo>
                <a:lnTo>
                  <a:pt x="2247715" y="914400"/>
                </a:lnTo>
                <a:lnTo>
                  <a:pt x="2252470" y="952500"/>
                </a:lnTo>
                <a:lnTo>
                  <a:pt x="2254596" y="965200"/>
                </a:lnTo>
                <a:lnTo>
                  <a:pt x="2259958" y="1003300"/>
                </a:lnTo>
                <a:lnTo>
                  <a:pt x="2263793" y="1041400"/>
                </a:lnTo>
                <a:lnTo>
                  <a:pt x="2266096" y="1079500"/>
                </a:lnTo>
                <a:lnTo>
                  <a:pt x="2266523" y="1104900"/>
                </a:lnTo>
                <a:lnTo>
                  <a:pt x="2266779" y="1117600"/>
                </a:lnTo>
                <a:lnTo>
                  <a:pt x="2266523" y="1155700"/>
                </a:lnTo>
                <a:lnTo>
                  <a:pt x="2264731" y="1193800"/>
                </a:lnTo>
                <a:lnTo>
                  <a:pt x="2261406" y="1231900"/>
                </a:lnTo>
                <a:lnTo>
                  <a:pt x="2259958" y="1257300"/>
                </a:lnTo>
                <a:lnTo>
                  <a:pt x="2254596" y="1295400"/>
                </a:lnTo>
                <a:lnTo>
                  <a:pt x="2247715" y="1333500"/>
                </a:lnTo>
                <a:lnTo>
                  <a:pt x="2239323" y="1371600"/>
                </a:lnTo>
                <a:lnTo>
                  <a:pt x="2229432" y="1409700"/>
                </a:lnTo>
                <a:lnTo>
                  <a:pt x="2225805" y="1435100"/>
                </a:lnTo>
                <a:lnTo>
                  <a:pt x="2213937" y="1473200"/>
                </a:lnTo>
                <a:lnTo>
                  <a:pt x="2200606" y="1511300"/>
                </a:lnTo>
                <a:lnTo>
                  <a:pt x="2185828" y="1549400"/>
                </a:lnTo>
                <a:lnTo>
                  <a:pt x="2169623" y="1587500"/>
                </a:lnTo>
                <a:lnTo>
                  <a:pt x="2152013" y="1625600"/>
                </a:lnTo>
                <a:lnTo>
                  <a:pt x="2133025" y="1663700"/>
                </a:lnTo>
                <a:lnTo>
                  <a:pt x="2112681" y="1701800"/>
                </a:lnTo>
                <a:lnTo>
                  <a:pt x="2105603" y="1714500"/>
                </a:lnTo>
                <a:lnTo>
                  <a:pt x="2098378" y="1727200"/>
                </a:lnTo>
                <a:close/>
              </a:path>
              <a:path w="2266950" h="2260600">
                <a:moveTo>
                  <a:pt x="2018336" y="1841500"/>
                </a:moveTo>
                <a:lnTo>
                  <a:pt x="248442" y="1841500"/>
                </a:lnTo>
                <a:lnTo>
                  <a:pt x="239818" y="1828800"/>
                </a:lnTo>
                <a:lnTo>
                  <a:pt x="214756" y="1790700"/>
                </a:lnTo>
                <a:lnTo>
                  <a:pt x="190939" y="1752600"/>
                </a:lnTo>
                <a:lnTo>
                  <a:pt x="175769" y="1727200"/>
                </a:lnTo>
                <a:lnTo>
                  <a:pt x="2091009" y="1727200"/>
                </a:lnTo>
                <a:lnTo>
                  <a:pt x="2068040" y="1765300"/>
                </a:lnTo>
                <a:lnTo>
                  <a:pt x="2043804" y="1803400"/>
                </a:lnTo>
                <a:lnTo>
                  <a:pt x="2018336" y="1841500"/>
                </a:lnTo>
                <a:close/>
              </a:path>
              <a:path w="2266950" h="2260600">
                <a:moveTo>
                  <a:pt x="1973238" y="1892300"/>
                </a:moveTo>
                <a:lnTo>
                  <a:pt x="293540" y="1892300"/>
                </a:lnTo>
                <a:lnTo>
                  <a:pt x="284261" y="1879600"/>
                </a:lnTo>
                <a:lnTo>
                  <a:pt x="275112" y="1866900"/>
                </a:lnTo>
                <a:lnTo>
                  <a:pt x="266092" y="1854200"/>
                </a:lnTo>
                <a:lnTo>
                  <a:pt x="257201" y="1841500"/>
                </a:lnTo>
                <a:lnTo>
                  <a:pt x="2009577" y="1841500"/>
                </a:lnTo>
                <a:lnTo>
                  <a:pt x="2000686" y="1854200"/>
                </a:lnTo>
                <a:lnTo>
                  <a:pt x="1991666" y="1866900"/>
                </a:lnTo>
                <a:lnTo>
                  <a:pt x="1982517" y="1879600"/>
                </a:lnTo>
                <a:lnTo>
                  <a:pt x="1973238" y="1892300"/>
                </a:lnTo>
                <a:close/>
              </a:path>
              <a:path w="2266950" h="2260600">
                <a:moveTo>
                  <a:pt x="1924980" y="1943100"/>
                </a:moveTo>
                <a:lnTo>
                  <a:pt x="341798" y="1943100"/>
                </a:lnTo>
                <a:lnTo>
                  <a:pt x="331901" y="1930400"/>
                </a:lnTo>
                <a:lnTo>
                  <a:pt x="322125" y="1917700"/>
                </a:lnTo>
                <a:lnTo>
                  <a:pt x="312473" y="1905000"/>
                </a:lnTo>
                <a:lnTo>
                  <a:pt x="302945" y="1892300"/>
                </a:lnTo>
                <a:lnTo>
                  <a:pt x="1963833" y="1892300"/>
                </a:lnTo>
                <a:lnTo>
                  <a:pt x="1954305" y="1905000"/>
                </a:lnTo>
                <a:lnTo>
                  <a:pt x="1944653" y="1917700"/>
                </a:lnTo>
                <a:lnTo>
                  <a:pt x="1934877" y="1930400"/>
                </a:lnTo>
                <a:lnTo>
                  <a:pt x="1924980" y="1943100"/>
                </a:lnTo>
                <a:close/>
              </a:path>
              <a:path w="2266950" h="2260600">
                <a:moveTo>
                  <a:pt x="1884220" y="1981200"/>
                </a:moveTo>
                <a:lnTo>
                  <a:pt x="382558" y="1981200"/>
                </a:lnTo>
                <a:lnTo>
                  <a:pt x="372194" y="1968500"/>
                </a:lnTo>
                <a:lnTo>
                  <a:pt x="361944" y="1955800"/>
                </a:lnTo>
                <a:lnTo>
                  <a:pt x="351812" y="1943100"/>
                </a:lnTo>
                <a:lnTo>
                  <a:pt x="1914966" y="1943100"/>
                </a:lnTo>
                <a:lnTo>
                  <a:pt x="1904834" y="1955800"/>
                </a:lnTo>
                <a:lnTo>
                  <a:pt x="1894584" y="1968500"/>
                </a:lnTo>
                <a:lnTo>
                  <a:pt x="1884220" y="1981200"/>
                </a:lnTo>
                <a:close/>
              </a:path>
              <a:path w="2266950" h="2260600">
                <a:moveTo>
                  <a:pt x="1852458" y="2006600"/>
                </a:moveTo>
                <a:lnTo>
                  <a:pt x="414320" y="2006600"/>
                </a:lnTo>
                <a:lnTo>
                  <a:pt x="403621" y="1993900"/>
                </a:lnTo>
                <a:lnTo>
                  <a:pt x="393034" y="1981200"/>
                </a:lnTo>
                <a:lnTo>
                  <a:pt x="1873744" y="1981200"/>
                </a:lnTo>
                <a:lnTo>
                  <a:pt x="1863157" y="1993900"/>
                </a:lnTo>
                <a:lnTo>
                  <a:pt x="1852458" y="2006600"/>
                </a:lnTo>
                <a:close/>
              </a:path>
              <a:path w="2266950" h="2260600">
                <a:moveTo>
                  <a:pt x="1819721" y="2032000"/>
                </a:moveTo>
                <a:lnTo>
                  <a:pt x="447057" y="2032000"/>
                </a:lnTo>
                <a:lnTo>
                  <a:pt x="436039" y="2019300"/>
                </a:lnTo>
                <a:lnTo>
                  <a:pt x="425127" y="2006600"/>
                </a:lnTo>
                <a:lnTo>
                  <a:pt x="1841651" y="2006600"/>
                </a:lnTo>
                <a:lnTo>
                  <a:pt x="1830739" y="2019300"/>
                </a:lnTo>
                <a:lnTo>
                  <a:pt x="1819721" y="2032000"/>
                </a:lnTo>
                <a:close/>
              </a:path>
              <a:path w="2266950" h="2260600">
                <a:moveTo>
                  <a:pt x="1786053" y="2057400"/>
                </a:moveTo>
                <a:lnTo>
                  <a:pt x="480725" y="2057400"/>
                </a:lnTo>
                <a:lnTo>
                  <a:pt x="458179" y="2032000"/>
                </a:lnTo>
                <a:lnTo>
                  <a:pt x="1808599" y="2032000"/>
                </a:lnTo>
                <a:lnTo>
                  <a:pt x="1786053" y="2057400"/>
                </a:lnTo>
                <a:close/>
              </a:path>
              <a:path w="2266950" h="2260600">
                <a:moveTo>
                  <a:pt x="1751500" y="2082800"/>
                </a:moveTo>
                <a:lnTo>
                  <a:pt x="515278" y="2082800"/>
                </a:lnTo>
                <a:lnTo>
                  <a:pt x="492145" y="2057400"/>
                </a:lnTo>
                <a:lnTo>
                  <a:pt x="1774633" y="2057400"/>
                </a:lnTo>
                <a:lnTo>
                  <a:pt x="1751500" y="2082800"/>
                </a:lnTo>
                <a:close/>
              </a:path>
              <a:path w="2266950" h="2260600">
                <a:moveTo>
                  <a:pt x="1727999" y="2095500"/>
                </a:moveTo>
                <a:lnTo>
                  <a:pt x="538779" y="2095500"/>
                </a:lnTo>
                <a:lnTo>
                  <a:pt x="526983" y="2082800"/>
                </a:lnTo>
                <a:lnTo>
                  <a:pt x="1739795" y="2082800"/>
                </a:lnTo>
                <a:lnTo>
                  <a:pt x="1727999" y="2095500"/>
                </a:lnTo>
                <a:close/>
              </a:path>
              <a:path w="2266950" h="2260600">
                <a:moveTo>
                  <a:pt x="1704136" y="2108200"/>
                </a:moveTo>
                <a:lnTo>
                  <a:pt x="562642" y="2108200"/>
                </a:lnTo>
                <a:lnTo>
                  <a:pt x="550666" y="2095500"/>
                </a:lnTo>
                <a:lnTo>
                  <a:pt x="1716112" y="2095500"/>
                </a:lnTo>
                <a:lnTo>
                  <a:pt x="1704136" y="2108200"/>
                </a:lnTo>
                <a:close/>
              </a:path>
              <a:path w="2266950" h="2260600">
                <a:moveTo>
                  <a:pt x="1679933" y="2120900"/>
                </a:moveTo>
                <a:lnTo>
                  <a:pt x="586845" y="2120900"/>
                </a:lnTo>
                <a:lnTo>
                  <a:pt x="574701" y="2108200"/>
                </a:lnTo>
                <a:lnTo>
                  <a:pt x="1692077" y="2108200"/>
                </a:lnTo>
                <a:lnTo>
                  <a:pt x="1679933" y="2120900"/>
                </a:lnTo>
                <a:close/>
              </a:path>
              <a:path w="2266950" h="2260600">
                <a:moveTo>
                  <a:pt x="1655397" y="2133600"/>
                </a:moveTo>
                <a:lnTo>
                  <a:pt x="611381" y="2133600"/>
                </a:lnTo>
                <a:lnTo>
                  <a:pt x="599073" y="2120900"/>
                </a:lnTo>
                <a:lnTo>
                  <a:pt x="1667706" y="2120900"/>
                </a:lnTo>
                <a:lnTo>
                  <a:pt x="1655397" y="2133600"/>
                </a:lnTo>
                <a:close/>
              </a:path>
              <a:path w="2266950" h="2260600">
                <a:moveTo>
                  <a:pt x="1630550" y="2146300"/>
                </a:moveTo>
                <a:lnTo>
                  <a:pt x="636228" y="2146300"/>
                </a:lnTo>
                <a:lnTo>
                  <a:pt x="623766" y="2133600"/>
                </a:lnTo>
                <a:lnTo>
                  <a:pt x="1643012" y="2133600"/>
                </a:lnTo>
                <a:lnTo>
                  <a:pt x="1630550" y="2146300"/>
                </a:lnTo>
                <a:close/>
              </a:path>
              <a:path w="2266950" h="2260600">
                <a:moveTo>
                  <a:pt x="1605400" y="2159000"/>
                </a:moveTo>
                <a:lnTo>
                  <a:pt x="661378" y="2159000"/>
                </a:lnTo>
                <a:lnTo>
                  <a:pt x="648766" y="2146300"/>
                </a:lnTo>
                <a:lnTo>
                  <a:pt x="1618012" y="2146300"/>
                </a:lnTo>
                <a:lnTo>
                  <a:pt x="1605400" y="2159000"/>
                </a:lnTo>
                <a:close/>
              </a:path>
              <a:path w="2266950" h="2260600">
                <a:moveTo>
                  <a:pt x="1579970" y="2171700"/>
                </a:moveTo>
                <a:lnTo>
                  <a:pt x="686808" y="2171700"/>
                </a:lnTo>
                <a:lnTo>
                  <a:pt x="674058" y="2159000"/>
                </a:lnTo>
                <a:lnTo>
                  <a:pt x="1592720" y="2159000"/>
                </a:lnTo>
                <a:lnTo>
                  <a:pt x="1579970" y="2171700"/>
                </a:lnTo>
                <a:close/>
              </a:path>
              <a:path w="2266950" h="2260600">
                <a:moveTo>
                  <a:pt x="1554267" y="2184400"/>
                </a:moveTo>
                <a:lnTo>
                  <a:pt x="712511" y="2184400"/>
                </a:lnTo>
                <a:lnTo>
                  <a:pt x="699627" y="2171700"/>
                </a:lnTo>
                <a:lnTo>
                  <a:pt x="1567151" y="2171700"/>
                </a:lnTo>
                <a:lnTo>
                  <a:pt x="1554267" y="2184400"/>
                </a:lnTo>
                <a:close/>
              </a:path>
              <a:path w="2266950" h="2260600">
                <a:moveTo>
                  <a:pt x="1515245" y="2197100"/>
                </a:moveTo>
                <a:lnTo>
                  <a:pt x="751533" y="2197100"/>
                </a:lnTo>
                <a:lnTo>
                  <a:pt x="738464" y="2184400"/>
                </a:lnTo>
                <a:lnTo>
                  <a:pt x="1528314" y="2184400"/>
                </a:lnTo>
                <a:lnTo>
                  <a:pt x="1515245" y="2197100"/>
                </a:lnTo>
                <a:close/>
              </a:path>
              <a:path w="2266950" h="2260600">
                <a:moveTo>
                  <a:pt x="1475706" y="2209800"/>
                </a:moveTo>
                <a:lnTo>
                  <a:pt x="791072" y="2209800"/>
                </a:lnTo>
                <a:lnTo>
                  <a:pt x="777839" y="2197100"/>
                </a:lnTo>
                <a:lnTo>
                  <a:pt x="1488939" y="2197100"/>
                </a:lnTo>
                <a:lnTo>
                  <a:pt x="1475706" y="2209800"/>
                </a:lnTo>
                <a:close/>
              </a:path>
              <a:path w="2266950" h="2260600">
                <a:moveTo>
                  <a:pt x="1435701" y="2222500"/>
                </a:moveTo>
                <a:lnTo>
                  <a:pt x="831077" y="2222500"/>
                </a:lnTo>
                <a:lnTo>
                  <a:pt x="817695" y="2209800"/>
                </a:lnTo>
                <a:lnTo>
                  <a:pt x="1449083" y="2209800"/>
                </a:lnTo>
                <a:lnTo>
                  <a:pt x="1435701" y="2222500"/>
                </a:lnTo>
                <a:close/>
              </a:path>
              <a:path w="2266950" h="2260600">
                <a:moveTo>
                  <a:pt x="1395287" y="2235200"/>
                </a:moveTo>
                <a:lnTo>
                  <a:pt x="871492" y="2235200"/>
                </a:lnTo>
                <a:lnTo>
                  <a:pt x="857977" y="2222500"/>
                </a:lnTo>
                <a:lnTo>
                  <a:pt x="1408801" y="2222500"/>
                </a:lnTo>
                <a:lnTo>
                  <a:pt x="1395287" y="2235200"/>
                </a:lnTo>
                <a:close/>
              </a:path>
              <a:path w="2266950" h="2260600">
                <a:moveTo>
                  <a:pt x="1327170" y="2247900"/>
                </a:moveTo>
                <a:lnTo>
                  <a:pt x="939608" y="2247900"/>
                </a:lnTo>
                <a:lnTo>
                  <a:pt x="925919" y="2235200"/>
                </a:lnTo>
                <a:lnTo>
                  <a:pt x="1340859" y="2235200"/>
                </a:lnTo>
                <a:lnTo>
                  <a:pt x="1327170" y="2247900"/>
                </a:lnTo>
                <a:close/>
              </a:path>
              <a:path w="2266950" h="2260600">
                <a:moveTo>
                  <a:pt x="1244489" y="2260600"/>
                </a:moveTo>
                <a:lnTo>
                  <a:pt x="1022289" y="2260600"/>
                </a:lnTo>
                <a:lnTo>
                  <a:pt x="1008454" y="2247900"/>
                </a:lnTo>
                <a:lnTo>
                  <a:pt x="1258324" y="2247900"/>
                </a:lnTo>
                <a:lnTo>
                  <a:pt x="1244489" y="2260600"/>
                </a:lnTo>
                <a:close/>
              </a:path>
            </a:pathLst>
          </a:custGeom>
          <a:solidFill>
            <a:srgbClr val="974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ZoneTexte 28"/>
          <p:cNvSpPr txBox="1"/>
          <p:nvPr/>
        </p:nvSpPr>
        <p:spPr>
          <a:xfrm>
            <a:off x="6270885" y="478076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03</a:t>
            </a:r>
            <a:endParaRPr lang="en-US" sz="2800" b="1" dirty="0"/>
          </a:p>
        </p:txBody>
      </p:sp>
      <p:sp>
        <p:nvSpPr>
          <p:cNvPr id="30" name="object 6"/>
          <p:cNvSpPr/>
          <p:nvPr/>
        </p:nvSpPr>
        <p:spPr>
          <a:xfrm>
            <a:off x="5997315" y="6228079"/>
            <a:ext cx="1066715" cy="914401"/>
          </a:xfrm>
          <a:custGeom>
            <a:avLst/>
            <a:gdLst/>
            <a:ahLst/>
            <a:cxnLst/>
            <a:rect l="l" t="t" r="r" b="b"/>
            <a:pathLst>
              <a:path w="2266950" h="2260600">
                <a:moveTo>
                  <a:pt x="1313452" y="12700"/>
                </a:moveTo>
                <a:lnTo>
                  <a:pt x="953326" y="12700"/>
                </a:lnTo>
                <a:lnTo>
                  <a:pt x="967074" y="0"/>
                </a:lnTo>
                <a:lnTo>
                  <a:pt x="1299704" y="0"/>
                </a:lnTo>
                <a:lnTo>
                  <a:pt x="1313452" y="12700"/>
                </a:lnTo>
                <a:close/>
              </a:path>
              <a:path w="2266950" h="2260600">
                <a:moveTo>
                  <a:pt x="1381735" y="25400"/>
                </a:moveTo>
                <a:lnTo>
                  <a:pt x="885043" y="25400"/>
                </a:lnTo>
                <a:lnTo>
                  <a:pt x="898632" y="12700"/>
                </a:lnTo>
                <a:lnTo>
                  <a:pt x="1368146" y="12700"/>
                </a:lnTo>
                <a:lnTo>
                  <a:pt x="1381735" y="25400"/>
                </a:lnTo>
                <a:close/>
              </a:path>
              <a:path w="2266950" h="2260600">
                <a:moveTo>
                  <a:pt x="1435701" y="38100"/>
                </a:moveTo>
                <a:lnTo>
                  <a:pt x="831077" y="38100"/>
                </a:lnTo>
                <a:lnTo>
                  <a:pt x="844504" y="25400"/>
                </a:lnTo>
                <a:lnTo>
                  <a:pt x="1422274" y="25400"/>
                </a:lnTo>
                <a:lnTo>
                  <a:pt x="1435701" y="38100"/>
                </a:lnTo>
                <a:close/>
              </a:path>
              <a:path w="2266950" h="2260600">
                <a:moveTo>
                  <a:pt x="1475706" y="50800"/>
                </a:moveTo>
                <a:lnTo>
                  <a:pt x="791072" y="50800"/>
                </a:lnTo>
                <a:lnTo>
                  <a:pt x="804359" y="38100"/>
                </a:lnTo>
                <a:lnTo>
                  <a:pt x="1462419" y="38100"/>
                </a:lnTo>
                <a:lnTo>
                  <a:pt x="1475706" y="50800"/>
                </a:lnTo>
                <a:close/>
              </a:path>
              <a:path w="2266950" h="2260600">
                <a:moveTo>
                  <a:pt x="1515245" y="63500"/>
                </a:moveTo>
                <a:lnTo>
                  <a:pt x="751533" y="63500"/>
                </a:lnTo>
                <a:lnTo>
                  <a:pt x="764659" y="50800"/>
                </a:lnTo>
                <a:lnTo>
                  <a:pt x="1502119" y="50800"/>
                </a:lnTo>
                <a:lnTo>
                  <a:pt x="1515245" y="63500"/>
                </a:lnTo>
                <a:close/>
              </a:path>
              <a:path w="2266950" h="2260600">
                <a:moveTo>
                  <a:pt x="1554267" y="76200"/>
                </a:moveTo>
                <a:lnTo>
                  <a:pt x="712511" y="76200"/>
                </a:lnTo>
                <a:lnTo>
                  <a:pt x="725457" y="63500"/>
                </a:lnTo>
                <a:lnTo>
                  <a:pt x="1541321" y="63500"/>
                </a:lnTo>
                <a:lnTo>
                  <a:pt x="1554267" y="76200"/>
                </a:lnTo>
                <a:close/>
              </a:path>
              <a:path w="2266950" h="2260600">
                <a:moveTo>
                  <a:pt x="1579970" y="88900"/>
                </a:moveTo>
                <a:lnTo>
                  <a:pt x="686808" y="88900"/>
                </a:lnTo>
                <a:lnTo>
                  <a:pt x="699627" y="76200"/>
                </a:lnTo>
                <a:lnTo>
                  <a:pt x="1567151" y="76200"/>
                </a:lnTo>
                <a:lnTo>
                  <a:pt x="1579970" y="88900"/>
                </a:lnTo>
                <a:close/>
              </a:path>
              <a:path w="2266950" h="2260600">
                <a:moveTo>
                  <a:pt x="1605400" y="101600"/>
                </a:moveTo>
                <a:lnTo>
                  <a:pt x="661378" y="101600"/>
                </a:lnTo>
                <a:lnTo>
                  <a:pt x="674058" y="88900"/>
                </a:lnTo>
                <a:lnTo>
                  <a:pt x="1592720" y="88900"/>
                </a:lnTo>
                <a:lnTo>
                  <a:pt x="1605400" y="101600"/>
                </a:lnTo>
                <a:close/>
              </a:path>
              <a:path w="2266950" h="2260600">
                <a:moveTo>
                  <a:pt x="1630550" y="114300"/>
                </a:moveTo>
                <a:lnTo>
                  <a:pt x="636228" y="114300"/>
                </a:lnTo>
                <a:lnTo>
                  <a:pt x="648766" y="101600"/>
                </a:lnTo>
                <a:lnTo>
                  <a:pt x="1618012" y="101600"/>
                </a:lnTo>
                <a:lnTo>
                  <a:pt x="1630550" y="114300"/>
                </a:lnTo>
                <a:close/>
              </a:path>
              <a:path w="2266950" h="2260600">
                <a:moveTo>
                  <a:pt x="1655397" y="127000"/>
                </a:moveTo>
                <a:lnTo>
                  <a:pt x="611381" y="127000"/>
                </a:lnTo>
                <a:lnTo>
                  <a:pt x="623766" y="114300"/>
                </a:lnTo>
                <a:lnTo>
                  <a:pt x="1643012" y="114300"/>
                </a:lnTo>
                <a:lnTo>
                  <a:pt x="1655397" y="127000"/>
                </a:lnTo>
                <a:close/>
              </a:path>
              <a:path w="2266950" h="2260600">
                <a:moveTo>
                  <a:pt x="1679933" y="139700"/>
                </a:moveTo>
                <a:lnTo>
                  <a:pt x="586845" y="139700"/>
                </a:lnTo>
                <a:lnTo>
                  <a:pt x="599073" y="127000"/>
                </a:lnTo>
                <a:lnTo>
                  <a:pt x="1667705" y="127000"/>
                </a:lnTo>
                <a:lnTo>
                  <a:pt x="1679933" y="139700"/>
                </a:lnTo>
                <a:close/>
              </a:path>
              <a:path w="2266950" h="2260600">
                <a:moveTo>
                  <a:pt x="1704136" y="152400"/>
                </a:moveTo>
                <a:lnTo>
                  <a:pt x="562642" y="152400"/>
                </a:lnTo>
                <a:lnTo>
                  <a:pt x="574701" y="139700"/>
                </a:lnTo>
                <a:lnTo>
                  <a:pt x="1692077" y="139700"/>
                </a:lnTo>
                <a:lnTo>
                  <a:pt x="1704136" y="152400"/>
                </a:lnTo>
                <a:close/>
              </a:path>
              <a:path w="2266950" h="2260600">
                <a:moveTo>
                  <a:pt x="1727999" y="165100"/>
                </a:moveTo>
                <a:lnTo>
                  <a:pt x="538779" y="165100"/>
                </a:lnTo>
                <a:lnTo>
                  <a:pt x="550666" y="152400"/>
                </a:lnTo>
                <a:lnTo>
                  <a:pt x="1716112" y="152400"/>
                </a:lnTo>
                <a:lnTo>
                  <a:pt x="1727999" y="165100"/>
                </a:lnTo>
                <a:close/>
              </a:path>
              <a:path w="2266950" h="2260600">
                <a:moveTo>
                  <a:pt x="1763114" y="190500"/>
                </a:moveTo>
                <a:lnTo>
                  <a:pt x="503664" y="190500"/>
                </a:lnTo>
                <a:lnTo>
                  <a:pt x="526983" y="165100"/>
                </a:lnTo>
                <a:lnTo>
                  <a:pt x="1739795" y="165100"/>
                </a:lnTo>
                <a:lnTo>
                  <a:pt x="1763114" y="190500"/>
                </a:lnTo>
                <a:close/>
              </a:path>
              <a:path w="2266950" h="2260600">
                <a:moveTo>
                  <a:pt x="1786053" y="203200"/>
                </a:moveTo>
                <a:lnTo>
                  <a:pt x="480725" y="203200"/>
                </a:lnTo>
                <a:lnTo>
                  <a:pt x="492145" y="190500"/>
                </a:lnTo>
                <a:lnTo>
                  <a:pt x="1774633" y="190500"/>
                </a:lnTo>
                <a:lnTo>
                  <a:pt x="1786053" y="203200"/>
                </a:lnTo>
                <a:close/>
              </a:path>
              <a:path w="2266950" h="2260600">
                <a:moveTo>
                  <a:pt x="1819722" y="228600"/>
                </a:moveTo>
                <a:lnTo>
                  <a:pt x="447057" y="228600"/>
                </a:lnTo>
                <a:lnTo>
                  <a:pt x="458179" y="215900"/>
                </a:lnTo>
                <a:lnTo>
                  <a:pt x="469403" y="203200"/>
                </a:lnTo>
                <a:lnTo>
                  <a:pt x="1797375" y="203200"/>
                </a:lnTo>
                <a:lnTo>
                  <a:pt x="1808599" y="215900"/>
                </a:lnTo>
                <a:lnTo>
                  <a:pt x="1819722" y="228600"/>
                </a:lnTo>
                <a:close/>
              </a:path>
              <a:path w="2266950" h="2260600">
                <a:moveTo>
                  <a:pt x="1852458" y="254000"/>
                </a:moveTo>
                <a:lnTo>
                  <a:pt x="414320" y="254000"/>
                </a:lnTo>
                <a:lnTo>
                  <a:pt x="425127" y="241300"/>
                </a:lnTo>
                <a:lnTo>
                  <a:pt x="436039" y="228600"/>
                </a:lnTo>
                <a:lnTo>
                  <a:pt x="1830739" y="228600"/>
                </a:lnTo>
                <a:lnTo>
                  <a:pt x="1841651" y="241300"/>
                </a:lnTo>
                <a:lnTo>
                  <a:pt x="1852458" y="254000"/>
                </a:lnTo>
                <a:close/>
              </a:path>
              <a:path w="2266950" h="2260600">
                <a:moveTo>
                  <a:pt x="1894584" y="292100"/>
                </a:moveTo>
                <a:lnTo>
                  <a:pt x="372194" y="292100"/>
                </a:lnTo>
                <a:lnTo>
                  <a:pt x="382558" y="279400"/>
                </a:lnTo>
                <a:lnTo>
                  <a:pt x="393034" y="266700"/>
                </a:lnTo>
                <a:lnTo>
                  <a:pt x="403621" y="254000"/>
                </a:lnTo>
                <a:lnTo>
                  <a:pt x="1863157" y="254000"/>
                </a:lnTo>
                <a:lnTo>
                  <a:pt x="1873744" y="266700"/>
                </a:lnTo>
                <a:lnTo>
                  <a:pt x="1884220" y="279400"/>
                </a:lnTo>
                <a:lnTo>
                  <a:pt x="1894584" y="292100"/>
                </a:lnTo>
                <a:close/>
              </a:path>
              <a:path w="2266950" h="2260600">
                <a:moveTo>
                  <a:pt x="1934877" y="330200"/>
                </a:moveTo>
                <a:lnTo>
                  <a:pt x="331901" y="330200"/>
                </a:lnTo>
                <a:lnTo>
                  <a:pt x="341798" y="317500"/>
                </a:lnTo>
                <a:lnTo>
                  <a:pt x="351812" y="304800"/>
                </a:lnTo>
                <a:lnTo>
                  <a:pt x="361944" y="292100"/>
                </a:lnTo>
                <a:lnTo>
                  <a:pt x="1904834" y="292100"/>
                </a:lnTo>
                <a:lnTo>
                  <a:pt x="1914966" y="304800"/>
                </a:lnTo>
                <a:lnTo>
                  <a:pt x="1924980" y="317500"/>
                </a:lnTo>
                <a:lnTo>
                  <a:pt x="1934877" y="330200"/>
                </a:lnTo>
                <a:close/>
              </a:path>
              <a:path w="2266950" h="2260600">
                <a:moveTo>
                  <a:pt x="1982517" y="381000"/>
                </a:moveTo>
                <a:lnTo>
                  <a:pt x="284261" y="381000"/>
                </a:lnTo>
                <a:lnTo>
                  <a:pt x="293540" y="368300"/>
                </a:lnTo>
                <a:lnTo>
                  <a:pt x="302945" y="355600"/>
                </a:lnTo>
                <a:lnTo>
                  <a:pt x="312473" y="342900"/>
                </a:lnTo>
                <a:lnTo>
                  <a:pt x="322125" y="330200"/>
                </a:lnTo>
                <a:lnTo>
                  <a:pt x="1944653" y="330200"/>
                </a:lnTo>
                <a:lnTo>
                  <a:pt x="1954305" y="342900"/>
                </a:lnTo>
                <a:lnTo>
                  <a:pt x="1963833" y="355600"/>
                </a:lnTo>
                <a:lnTo>
                  <a:pt x="1973238" y="368300"/>
                </a:lnTo>
                <a:lnTo>
                  <a:pt x="1982517" y="381000"/>
                </a:lnTo>
                <a:close/>
              </a:path>
              <a:path w="2266950" h="2260600">
                <a:moveTo>
                  <a:pt x="2043804" y="457200"/>
                </a:moveTo>
                <a:lnTo>
                  <a:pt x="222973" y="457200"/>
                </a:lnTo>
                <a:lnTo>
                  <a:pt x="231328" y="444500"/>
                </a:lnTo>
                <a:lnTo>
                  <a:pt x="257201" y="406400"/>
                </a:lnTo>
                <a:lnTo>
                  <a:pt x="275112" y="381000"/>
                </a:lnTo>
                <a:lnTo>
                  <a:pt x="1991666" y="381000"/>
                </a:lnTo>
                <a:lnTo>
                  <a:pt x="2018336" y="419100"/>
                </a:lnTo>
                <a:lnTo>
                  <a:pt x="2043804" y="457200"/>
                </a:lnTo>
                <a:close/>
              </a:path>
              <a:path w="2266950" h="2260600">
                <a:moveTo>
                  <a:pt x="2098378" y="1727200"/>
                </a:moveTo>
                <a:lnTo>
                  <a:pt x="168400" y="1727200"/>
                </a:lnTo>
                <a:lnTo>
                  <a:pt x="161175" y="1714500"/>
                </a:lnTo>
                <a:lnTo>
                  <a:pt x="140386" y="1676400"/>
                </a:lnTo>
                <a:lnTo>
                  <a:pt x="120942" y="1638300"/>
                </a:lnTo>
                <a:lnTo>
                  <a:pt x="102870" y="1600200"/>
                </a:lnTo>
                <a:lnTo>
                  <a:pt x="86195" y="1562100"/>
                </a:lnTo>
                <a:lnTo>
                  <a:pt x="70939" y="1524000"/>
                </a:lnTo>
                <a:lnTo>
                  <a:pt x="57123" y="1485900"/>
                </a:lnTo>
                <a:lnTo>
                  <a:pt x="44765" y="1447800"/>
                </a:lnTo>
                <a:lnTo>
                  <a:pt x="37346" y="1409700"/>
                </a:lnTo>
                <a:lnTo>
                  <a:pt x="33883" y="1397000"/>
                </a:lnTo>
                <a:lnTo>
                  <a:pt x="24491" y="1358900"/>
                </a:lnTo>
                <a:lnTo>
                  <a:pt x="16602" y="1320800"/>
                </a:lnTo>
                <a:lnTo>
                  <a:pt x="10226" y="1282700"/>
                </a:lnTo>
                <a:lnTo>
                  <a:pt x="5372" y="1231900"/>
                </a:lnTo>
                <a:lnTo>
                  <a:pt x="4094" y="1219200"/>
                </a:lnTo>
                <a:lnTo>
                  <a:pt x="1279" y="1181100"/>
                </a:lnTo>
                <a:lnTo>
                  <a:pt x="0" y="1143000"/>
                </a:lnTo>
                <a:lnTo>
                  <a:pt x="0" y="1117600"/>
                </a:lnTo>
                <a:lnTo>
                  <a:pt x="255" y="1104900"/>
                </a:lnTo>
                <a:lnTo>
                  <a:pt x="682" y="1079500"/>
                </a:lnTo>
                <a:lnTo>
                  <a:pt x="2985" y="1041400"/>
                </a:lnTo>
                <a:lnTo>
                  <a:pt x="6821" y="1003300"/>
                </a:lnTo>
                <a:lnTo>
                  <a:pt x="12182" y="965200"/>
                </a:lnTo>
                <a:lnTo>
                  <a:pt x="14308" y="952500"/>
                </a:lnTo>
                <a:lnTo>
                  <a:pt x="16602" y="927100"/>
                </a:lnTo>
                <a:lnTo>
                  <a:pt x="24491" y="889000"/>
                </a:lnTo>
                <a:lnTo>
                  <a:pt x="33883" y="850900"/>
                </a:lnTo>
                <a:lnTo>
                  <a:pt x="44765" y="812800"/>
                </a:lnTo>
                <a:lnTo>
                  <a:pt x="57123" y="774700"/>
                </a:lnTo>
                <a:lnTo>
                  <a:pt x="70939" y="736600"/>
                </a:lnTo>
                <a:lnTo>
                  <a:pt x="86195" y="698500"/>
                </a:lnTo>
                <a:lnTo>
                  <a:pt x="102870" y="660400"/>
                </a:lnTo>
                <a:lnTo>
                  <a:pt x="120942" y="622300"/>
                </a:lnTo>
                <a:lnTo>
                  <a:pt x="140386" y="584200"/>
                </a:lnTo>
                <a:lnTo>
                  <a:pt x="161175" y="546100"/>
                </a:lnTo>
                <a:lnTo>
                  <a:pt x="183282" y="508000"/>
                </a:lnTo>
                <a:lnTo>
                  <a:pt x="206677" y="469900"/>
                </a:lnTo>
                <a:lnTo>
                  <a:pt x="214755" y="457200"/>
                </a:lnTo>
                <a:lnTo>
                  <a:pt x="2052022" y="457200"/>
                </a:lnTo>
                <a:lnTo>
                  <a:pt x="2075839" y="495300"/>
                </a:lnTo>
                <a:lnTo>
                  <a:pt x="2098378" y="533400"/>
                </a:lnTo>
                <a:lnTo>
                  <a:pt x="2119611" y="571500"/>
                </a:lnTo>
                <a:lnTo>
                  <a:pt x="2139507" y="609600"/>
                </a:lnTo>
                <a:lnTo>
                  <a:pt x="2158038" y="647700"/>
                </a:lnTo>
                <a:lnTo>
                  <a:pt x="2175181" y="685800"/>
                </a:lnTo>
                <a:lnTo>
                  <a:pt x="2190913" y="723900"/>
                </a:lnTo>
                <a:lnTo>
                  <a:pt x="2205211" y="762000"/>
                </a:lnTo>
                <a:lnTo>
                  <a:pt x="2218057" y="800100"/>
                </a:lnTo>
                <a:lnTo>
                  <a:pt x="2229432" y="838200"/>
                </a:lnTo>
                <a:lnTo>
                  <a:pt x="2239323" y="876300"/>
                </a:lnTo>
                <a:lnTo>
                  <a:pt x="2247715" y="914400"/>
                </a:lnTo>
                <a:lnTo>
                  <a:pt x="2252470" y="952500"/>
                </a:lnTo>
                <a:lnTo>
                  <a:pt x="2254596" y="965200"/>
                </a:lnTo>
                <a:lnTo>
                  <a:pt x="2259958" y="1003300"/>
                </a:lnTo>
                <a:lnTo>
                  <a:pt x="2263793" y="1041400"/>
                </a:lnTo>
                <a:lnTo>
                  <a:pt x="2266096" y="1079500"/>
                </a:lnTo>
                <a:lnTo>
                  <a:pt x="2266523" y="1104900"/>
                </a:lnTo>
                <a:lnTo>
                  <a:pt x="2266779" y="1117600"/>
                </a:lnTo>
                <a:lnTo>
                  <a:pt x="2266523" y="1155700"/>
                </a:lnTo>
                <a:lnTo>
                  <a:pt x="2264731" y="1193800"/>
                </a:lnTo>
                <a:lnTo>
                  <a:pt x="2261406" y="1231900"/>
                </a:lnTo>
                <a:lnTo>
                  <a:pt x="2259958" y="1257300"/>
                </a:lnTo>
                <a:lnTo>
                  <a:pt x="2254596" y="1295400"/>
                </a:lnTo>
                <a:lnTo>
                  <a:pt x="2247715" y="1333500"/>
                </a:lnTo>
                <a:lnTo>
                  <a:pt x="2239323" y="1371600"/>
                </a:lnTo>
                <a:lnTo>
                  <a:pt x="2229432" y="1409700"/>
                </a:lnTo>
                <a:lnTo>
                  <a:pt x="2225805" y="1435100"/>
                </a:lnTo>
                <a:lnTo>
                  <a:pt x="2213937" y="1473200"/>
                </a:lnTo>
                <a:lnTo>
                  <a:pt x="2200606" y="1511300"/>
                </a:lnTo>
                <a:lnTo>
                  <a:pt x="2185828" y="1549400"/>
                </a:lnTo>
                <a:lnTo>
                  <a:pt x="2169623" y="1587500"/>
                </a:lnTo>
                <a:lnTo>
                  <a:pt x="2152013" y="1625600"/>
                </a:lnTo>
                <a:lnTo>
                  <a:pt x="2133025" y="1663700"/>
                </a:lnTo>
                <a:lnTo>
                  <a:pt x="2112681" y="1701800"/>
                </a:lnTo>
                <a:lnTo>
                  <a:pt x="2105603" y="1714500"/>
                </a:lnTo>
                <a:lnTo>
                  <a:pt x="2098378" y="1727200"/>
                </a:lnTo>
                <a:close/>
              </a:path>
              <a:path w="2266950" h="2260600">
                <a:moveTo>
                  <a:pt x="2018336" y="1841500"/>
                </a:moveTo>
                <a:lnTo>
                  <a:pt x="248442" y="1841500"/>
                </a:lnTo>
                <a:lnTo>
                  <a:pt x="239818" y="1828800"/>
                </a:lnTo>
                <a:lnTo>
                  <a:pt x="214756" y="1790700"/>
                </a:lnTo>
                <a:lnTo>
                  <a:pt x="190939" y="1752600"/>
                </a:lnTo>
                <a:lnTo>
                  <a:pt x="175769" y="1727200"/>
                </a:lnTo>
                <a:lnTo>
                  <a:pt x="2091009" y="1727200"/>
                </a:lnTo>
                <a:lnTo>
                  <a:pt x="2068040" y="1765300"/>
                </a:lnTo>
                <a:lnTo>
                  <a:pt x="2043804" y="1803400"/>
                </a:lnTo>
                <a:lnTo>
                  <a:pt x="2018336" y="1841500"/>
                </a:lnTo>
                <a:close/>
              </a:path>
              <a:path w="2266950" h="2260600">
                <a:moveTo>
                  <a:pt x="1973238" y="1892300"/>
                </a:moveTo>
                <a:lnTo>
                  <a:pt x="293540" y="1892300"/>
                </a:lnTo>
                <a:lnTo>
                  <a:pt x="284261" y="1879600"/>
                </a:lnTo>
                <a:lnTo>
                  <a:pt x="275112" y="1866900"/>
                </a:lnTo>
                <a:lnTo>
                  <a:pt x="266092" y="1854200"/>
                </a:lnTo>
                <a:lnTo>
                  <a:pt x="257201" y="1841500"/>
                </a:lnTo>
                <a:lnTo>
                  <a:pt x="2009577" y="1841500"/>
                </a:lnTo>
                <a:lnTo>
                  <a:pt x="2000686" y="1854200"/>
                </a:lnTo>
                <a:lnTo>
                  <a:pt x="1991666" y="1866900"/>
                </a:lnTo>
                <a:lnTo>
                  <a:pt x="1982517" y="1879600"/>
                </a:lnTo>
                <a:lnTo>
                  <a:pt x="1973238" y="1892300"/>
                </a:lnTo>
                <a:close/>
              </a:path>
              <a:path w="2266950" h="2260600">
                <a:moveTo>
                  <a:pt x="1924980" y="1943100"/>
                </a:moveTo>
                <a:lnTo>
                  <a:pt x="341798" y="1943100"/>
                </a:lnTo>
                <a:lnTo>
                  <a:pt x="331901" y="1930400"/>
                </a:lnTo>
                <a:lnTo>
                  <a:pt x="322125" y="1917700"/>
                </a:lnTo>
                <a:lnTo>
                  <a:pt x="312473" y="1905000"/>
                </a:lnTo>
                <a:lnTo>
                  <a:pt x="302945" y="1892300"/>
                </a:lnTo>
                <a:lnTo>
                  <a:pt x="1963833" y="1892300"/>
                </a:lnTo>
                <a:lnTo>
                  <a:pt x="1954305" y="1905000"/>
                </a:lnTo>
                <a:lnTo>
                  <a:pt x="1944653" y="1917700"/>
                </a:lnTo>
                <a:lnTo>
                  <a:pt x="1934877" y="1930400"/>
                </a:lnTo>
                <a:lnTo>
                  <a:pt x="1924980" y="1943100"/>
                </a:lnTo>
                <a:close/>
              </a:path>
              <a:path w="2266950" h="2260600">
                <a:moveTo>
                  <a:pt x="1884220" y="1981200"/>
                </a:moveTo>
                <a:lnTo>
                  <a:pt x="382558" y="1981200"/>
                </a:lnTo>
                <a:lnTo>
                  <a:pt x="372194" y="1968500"/>
                </a:lnTo>
                <a:lnTo>
                  <a:pt x="361944" y="1955800"/>
                </a:lnTo>
                <a:lnTo>
                  <a:pt x="351812" y="1943100"/>
                </a:lnTo>
                <a:lnTo>
                  <a:pt x="1914966" y="1943100"/>
                </a:lnTo>
                <a:lnTo>
                  <a:pt x="1904834" y="1955800"/>
                </a:lnTo>
                <a:lnTo>
                  <a:pt x="1894584" y="1968500"/>
                </a:lnTo>
                <a:lnTo>
                  <a:pt x="1884220" y="1981200"/>
                </a:lnTo>
                <a:close/>
              </a:path>
              <a:path w="2266950" h="2260600">
                <a:moveTo>
                  <a:pt x="1852458" y="2006600"/>
                </a:moveTo>
                <a:lnTo>
                  <a:pt x="414320" y="2006600"/>
                </a:lnTo>
                <a:lnTo>
                  <a:pt x="403621" y="1993900"/>
                </a:lnTo>
                <a:lnTo>
                  <a:pt x="393034" y="1981200"/>
                </a:lnTo>
                <a:lnTo>
                  <a:pt x="1873744" y="1981200"/>
                </a:lnTo>
                <a:lnTo>
                  <a:pt x="1863157" y="1993900"/>
                </a:lnTo>
                <a:lnTo>
                  <a:pt x="1852458" y="2006600"/>
                </a:lnTo>
                <a:close/>
              </a:path>
              <a:path w="2266950" h="2260600">
                <a:moveTo>
                  <a:pt x="1819721" y="2032000"/>
                </a:moveTo>
                <a:lnTo>
                  <a:pt x="447057" y="2032000"/>
                </a:lnTo>
                <a:lnTo>
                  <a:pt x="436039" y="2019300"/>
                </a:lnTo>
                <a:lnTo>
                  <a:pt x="425127" y="2006600"/>
                </a:lnTo>
                <a:lnTo>
                  <a:pt x="1841651" y="2006600"/>
                </a:lnTo>
                <a:lnTo>
                  <a:pt x="1830739" y="2019300"/>
                </a:lnTo>
                <a:lnTo>
                  <a:pt x="1819721" y="2032000"/>
                </a:lnTo>
                <a:close/>
              </a:path>
              <a:path w="2266950" h="2260600">
                <a:moveTo>
                  <a:pt x="1786053" y="2057400"/>
                </a:moveTo>
                <a:lnTo>
                  <a:pt x="480725" y="2057400"/>
                </a:lnTo>
                <a:lnTo>
                  <a:pt x="458179" y="2032000"/>
                </a:lnTo>
                <a:lnTo>
                  <a:pt x="1808599" y="2032000"/>
                </a:lnTo>
                <a:lnTo>
                  <a:pt x="1786053" y="2057400"/>
                </a:lnTo>
                <a:close/>
              </a:path>
              <a:path w="2266950" h="2260600">
                <a:moveTo>
                  <a:pt x="1751500" y="2082800"/>
                </a:moveTo>
                <a:lnTo>
                  <a:pt x="515278" y="2082800"/>
                </a:lnTo>
                <a:lnTo>
                  <a:pt x="492145" y="2057400"/>
                </a:lnTo>
                <a:lnTo>
                  <a:pt x="1774633" y="2057400"/>
                </a:lnTo>
                <a:lnTo>
                  <a:pt x="1751500" y="2082800"/>
                </a:lnTo>
                <a:close/>
              </a:path>
              <a:path w="2266950" h="2260600">
                <a:moveTo>
                  <a:pt x="1727999" y="2095500"/>
                </a:moveTo>
                <a:lnTo>
                  <a:pt x="538779" y="2095500"/>
                </a:lnTo>
                <a:lnTo>
                  <a:pt x="526983" y="2082800"/>
                </a:lnTo>
                <a:lnTo>
                  <a:pt x="1739795" y="2082800"/>
                </a:lnTo>
                <a:lnTo>
                  <a:pt x="1727999" y="2095500"/>
                </a:lnTo>
                <a:close/>
              </a:path>
              <a:path w="2266950" h="2260600">
                <a:moveTo>
                  <a:pt x="1704136" y="2108200"/>
                </a:moveTo>
                <a:lnTo>
                  <a:pt x="562642" y="2108200"/>
                </a:lnTo>
                <a:lnTo>
                  <a:pt x="550666" y="2095500"/>
                </a:lnTo>
                <a:lnTo>
                  <a:pt x="1716112" y="2095500"/>
                </a:lnTo>
                <a:lnTo>
                  <a:pt x="1704136" y="2108200"/>
                </a:lnTo>
                <a:close/>
              </a:path>
              <a:path w="2266950" h="2260600">
                <a:moveTo>
                  <a:pt x="1679933" y="2120900"/>
                </a:moveTo>
                <a:lnTo>
                  <a:pt x="586845" y="2120900"/>
                </a:lnTo>
                <a:lnTo>
                  <a:pt x="574701" y="2108200"/>
                </a:lnTo>
                <a:lnTo>
                  <a:pt x="1692077" y="2108200"/>
                </a:lnTo>
                <a:lnTo>
                  <a:pt x="1679933" y="2120900"/>
                </a:lnTo>
                <a:close/>
              </a:path>
              <a:path w="2266950" h="2260600">
                <a:moveTo>
                  <a:pt x="1655397" y="2133600"/>
                </a:moveTo>
                <a:lnTo>
                  <a:pt x="611381" y="2133600"/>
                </a:lnTo>
                <a:lnTo>
                  <a:pt x="599073" y="2120900"/>
                </a:lnTo>
                <a:lnTo>
                  <a:pt x="1667706" y="2120900"/>
                </a:lnTo>
                <a:lnTo>
                  <a:pt x="1655397" y="2133600"/>
                </a:lnTo>
                <a:close/>
              </a:path>
              <a:path w="2266950" h="2260600">
                <a:moveTo>
                  <a:pt x="1630550" y="2146300"/>
                </a:moveTo>
                <a:lnTo>
                  <a:pt x="636228" y="2146300"/>
                </a:lnTo>
                <a:lnTo>
                  <a:pt x="623766" y="2133600"/>
                </a:lnTo>
                <a:lnTo>
                  <a:pt x="1643012" y="2133600"/>
                </a:lnTo>
                <a:lnTo>
                  <a:pt x="1630550" y="2146300"/>
                </a:lnTo>
                <a:close/>
              </a:path>
              <a:path w="2266950" h="2260600">
                <a:moveTo>
                  <a:pt x="1605400" y="2159000"/>
                </a:moveTo>
                <a:lnTo>
                  <a:pt x="661378" y="2159000"/>
                </a:lnTo>
                <a:lnTo>
                  <a:pt x="648766" y="2146300"/>
                </a:lnTo>
                <a:lnTo>
                  <a:pt x="1618012" y="2146300"/>
                </a:lnTo>
                <a:lnTo>
                  <a:pt x="1605400" y="2159000"/>
                </a:lnTo>
                <a:close/>
              </a:path>
              <a:path w="2266950" h="2260600">
                <a:moveTo>
                  <a:pt x="1579970" y="2171700"/>
                </a:moveTo>
                <a:lnTo>
                  <a:pt x="686808" y="2171700"/>
                </a:lnTo>
                <a:lnTo>
                  <a:pt x="674058" y="2159000"/>
                </a:lnTo>
                <a:lnTo>
                  <a:pt x="1592720" y="2159000"/>
                </a:lnTo>
                <a:lnTo>
                  <a:pt x="1579970" y="2171700"/>
                </a:lnTo>
                <a:close/>
              </a:path>
              <a:path w="2266950" h="2260600">
                <a:moveTo>
                  <a:pt x="1554267" y="2184400"/>
                </a:moveTo>
                <a:lnTo>
                  <a:pt x="712511" y="2184400"/>
                </a:lnTo>
                <a:lnTo>
                  <a:pt x="699627" y="2171700"/>
                </a:lnTo>
                <a:lnTo>
                  <a:pt x="1567151" y="2171700"/>
                </a:lnTo>
                <a:lnTo>
                  <a:pt x="1554267" y="2184400"/>
                </a:lnTo>
                <a:close/>
              </a:path>
              <a:path w="2266950" h="2260600">
                <a:moveTo>
                  <a:pt x="1515245" y="2197100"/>
                </a:moveTo>
                <a:lnTo>
                  <a:pt x="751533" y="2197100"/>
                </a:lnTo>
                <a:lnTo>
                  <a:pt x="738464" y="2184400"/>
                </a:lnTo>
                <a:lnTo>
                  <a:pt x="1528314" y="2184400"/>
                </a:lnTo>
                <a:lnTo>
                  <a:pt x="1515245" y="2197100"/>
                </a:lnTo>
                <a:close/>
              </a:path>
              <a:path w="2266950" h="2260600">
                <a:moveTo>
                  <a:pt x="1475706" y="2209800"/>
                </a:moveTo>
                <a:lnTo>
                  <a:pt x="791072" y="2209800"/>
                </a:lnTo>
                <a:lnTo>
                  <a:pt x="777839" y="2197100"/>
                </a:lnTo>
                <a:lnTo>
                  <a:pt x="1488939" y="2197100"/>
                </a:lnTo>
                <a:lnTo>
                  <a:pt x="1475706" y="2209800"/>
                </a:lnTo>
                <a:close/>
              </a:path>
              <a:path w="2266950" h="2260600">
                <a:moveTo>
                  <a:pt x="1435701" y="2222500"/>
                </a:moveTo>
                <a:lnTo>
                  <a:pt x="831077" y="2222500"/>
                </a:lnTo>
                <a:lnTo>
                  <a:pt x="817695" y="2209800"/>
                </a:lnTo>
                <a:lnTo>
                  <a:pt x="1449083" y="2209800"/>
                </a:lnTo>
                <a:lnTo>
                  <a:pt x="1435701" y="2222500"/>
                </a:lnTo>
                <a:close/>
              </a:path>
              <a:path w="2266950" h="2260600">
                <a:moveTo>
                  <a:pt x="1395287" y="2235200"/>
                </a:moveTo>
                <a:lnTo>
                  <a:pt x="871492" y="2235200"/>
                </a:lnTo>
                <a:lnTo>
                  <a:pt x="857977" y="2222500"/>
                </a:lnTo>
                <a:lnTo>
                  <a:pt x="1408801" y="2222500"/>
                </a:lnTo>
                <a:lnTo>
                  <a:pt x="1395287" y="2235200"/>
                </a:lnTo>
                <a:close/>
              </a:path>
              <a:path w="2266950" h="2260600">
                <a:moveTo>
                  <a:pt x="1327170" y="2247900"/>
                </a:moveTo>
                <a:lnTo>
                  <a:pt x="939608" y="2247900"/>
                </a:lnTo>
                <a:lnTo>
                  <a:pt x="925919" y="2235200"/>
                </a:lnTo>
                <a:lnTo>
                  <a:pt x="1340859" y="2235200"/>
                </a:lnTo>
                <a:lnTo>
                  <a:pt x="1327170" y="2247900"/>
                </a:lnTo>
                <a:close/>
              </a:path>
              <a:path w="2266950" h="2260600">
                <a:moveTo>
                  <a:pt x="1244489" y="2260600"/>
                </a:moveTo>
                <a:lnTo>
                  <a:pt x="1022289" y="2260600"/>
                </a:lnTo>
                <a:lnTo>
                  <a:pt x="1008454" y="2247900"/>
                </a:lnTo>
                <a:lnTo>
                  <a:pt x="1258324" y="2247900"/>
                </a:lnTo>
                <a:lnTo>
                  <a:pt x="1244489" y="2260600"/>
                </a:lnTo>
                <a:close/>
              </a:path>
            </a:pathLst>
          </a:custGeom>
          <a:solidFill>
            <a:srgbClr val="974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ZoneTexte 30"/>
          <p:cNvSpPr txBox="1"/>
          <p:nvPr/>
        </p:nvSpPr>
        <p:spPr>
          <a:xfrm>
            <a:off x="6172200" y="637009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04</a:t>
            </a:r>
            <a:endParaRPr lang="en-US" sz="2800" b="1" dirty="0"/>
          </a:p>
        </p:txBody>
      </p:sp>
      <p:sp>
        <p:nvSpPr>
          <p:cNvPr id="32" name="object 6"/>
          <p:cNvSpPr/>
          <p:nvPr/>
        </p:nvSpPr>
        <p:spPr>
          <a:xfrm>
            <a:off x="6096000" y="7840274"/>
            <a:ext cx="1066715" cy="914401"/>
          </a:xfrm>
          <a:custGeom>
            <a:avLst/>
            <a:gdLst/>
            <a:ahLst/>
            <a:cxnLst/>
            <a:rect l="l" t="t" r="r" b="b"/>
            <a:pathLst>
              <a:path w="2266950" h="2260600">
                <a:moveTo>
                  <a:pt x="1313452" y="12700"/>
                </a:moveTo>
                <a:lnTo>
                  <a:pt x="953326" y="12700"/>
                </a:lnTo>
                <a:lnTo>
                  <a:pt x="967074" y="0"/>
                </a:lnTo>
                <a:lnTo>
                  <a:pt x="1299704" y="0"/>
                </a:lnTo>
                <a:lnTo>
                  <a:pt x="1313452" y="12700"/>
                </a:lnTo>
                <a:close/>
              </a:path>
              <a:path w="2266950" h="2260600">
                <a:moveTo>
                  <a:pt x="1381735" y="25400"/>
                </a:moveTo>
                <a:lnTo>
                  <a:pt x="885043" y="25400"/>
                </a:lnTo>
                <a:lnTo>
                  <a:pt x="898632" y="12700"/>
                </a:lnTo>
                <a:lnTo>
                  <a:pt x="1368146" y="12700"/>
                </a:lnTo>
                <a:lnTo>
                  <a:pt x="1381735" y="25400"/>
                </a:lnTo>
                <a:close/>
              </a:path>
              <a:path w="2266950" h="2260600">
                <a:moveTo>
                  <a:pt x="1435701" y="38100"/>
                </a:moveTo>
                <a:lnTo>
                  <a:pt x="831077" y="38100"/>
                </a:lnTo>
                <a:lnTo>
                  <a:pt x="844504" y="25400"/>
                </a:lnTo>
                <a:lnTo>
                  <a:pt x="1422274" y="25400"/>
                </a:lnTo>
                <a:lnTo>
                  <a:pt x="1435701" y="38100"/>
                </a:lnTo>
                <a:close/>
              </a:path>
              <a:path w="2266950" h="2260600">
                <a:moveTo>
                  <a:pt x="1475706" y="50800"/>
                </a:moveTo>
                <a:lnTo>
                  <a:pt x="791072" y="50800"/>
                </a:lnTo>
                <a:lnTo>
                  <a:pt x="804359" y="38100"/>
                </a:lnTo>
                <a:lnTo>
                  <a:pt x="1462419" y="38100"/>
                </a:lnTo>
                <a:lnTo>
                  <a:pt x="1475706" y="50800"/>
                </a:lnTo>
                <a:close/>
              </a:path>
              <a:path w="2266950" h="2260600">
                <a:moveTo>
                  <a:pt x="1515245" y="63500"/>
                </a:moveTo>
                <a:lnTo>
                  <a:pt x="751533" y="63500"/>
                </a:lnTo>
                <a:lnTo>
                  <a:pt x="764659" y="50800"/>
                </a:lnTo>
                <a:lnTo>
                  <a:pt x="1502119" y="50800"/>
                </a:lnTo>
                <a:lnTo>
                  <a:pt x="1515245" y="63500"/>
                </a:lnTo>
                <a:close/>
              </a:path>
              <a:path w="2266950" h="2260600">
                <a:moveTo>
                  <a:pt x="1554267" y="76200"/>
                </a:moveTo>
                <a:lnTo>
                  <a:pt x="712511" y="76200"/>
                </a:lnTo>
                <a:lnTo>
                  <a:pt x="725457" y="63500"/>
                </a:lnTo>
                <a:lnTo>
                  <a:pt x="1541321" y="63500"/>
                </a:lnTo>
                <a:lnTo>
                  <a:pt x="1554267" y="76200"/>
                </a:lnTo>
                <a:close/>
              </a:path>
              <a:path w="2266950" h="2260600">
                <a:moveTo>
                  <a:pt x="1579970" y="88900"/>
                </a:moveTo>
                <a:lnTo>
                  <a:pt x="686808" y="88900"/>
                </a:lnTo>
                <a:lnTo>
                  <a:pt x="699627" y="76200"/>
                </a:lnTo>
                <a:lnTo>
                  <a:pt x="1567151" y="76200"/>
                </a:lnTo>
                <a:lnTo>
                  <a:pt x="1579970" y="88900"/>
                </a:lnTo>
                <a:close/>
              </a:path>
              <a:path w="2266950" h="2260600">
                <a:moveTo>
                  <a:pt x="1605400" y="101600"/>
                </a:moveTo>
                <a:lnTo>
                  <a:pt x="661378" y="101600"/>
                </a:lnTo>
                <a:lnTo>
                  <a:pt x="674058" y="88900"/>
                </a:lnTo>
                <a:lnTo>
                  <a:pt x="1592720" y="88900"/>
                </a:lnTo>
                <a:lnTo>
                  <a:pt x="1605400" y="101600"/>
                </a:lnTo>
                <a:close/>
              </a:path>
              <a:path w="2266950" h="2260600">
                <a:moveTo>
                  <a:pt x="1630550" y="114300"/>
                </a:moveTo>
                <a:lnTo>
                  <a:pt x="636228" y="114300"/>
                </a:lnTo>
                <a:lnTo>
                  <a:pt x="648766" y="101600"/>
                </a:lnTo>
                <a:lnTo>
                  <a:pt x="1618012" y="101600"/>
                </a:lnTo>
                <a:lnTo>
                  <a:pt x="1630550" y="114300"/>
                </a:lnTo>
                <a:close/>
              </a:path>
              <a:path w="2266950" h="2260600">
                <a:moveTo>
                  <a:pt x="1655397" y="127000"/>
                </a:moveTo>
                <a:lnTo>
                  <a:pt x="611381" y="127000"/>
                </a:lnTo>
                <a:lnTo>
                  <a:pt x="623766" y="114300"/>
                </a:lnTo>
                <a:lnTo>
                  <a:pt x="1643012" y="114300"/>
                </a:lnTo>
                <a:lnTo>
                  <a:pt x="1655397" y="127000"/>
                </a:lnTo>
                <a:close/>
              </a:path>
              <a:path w="2266950" h="2260600">
                <a:moveTo>
                  <a:pt x="1679933" y="139700"/>
                </a:moveTo>
                <a:lnTo>
                  <a:pt x="586845" y="139700"/>
                </a:lnTo>
                <a:lnTo>
                  <a:pt x="599073" y="127000"/>
                </a:lnTo>
                <a:lnTo>
                  <a:pt x="1667705" y="127000"/>
                </a:lnTo>
                <a:lnTo>
                  <a:pt x="1679933" y="139700"/>
                </a:lnTo>
                <a:close/>
              </a:path>
              <a:path w="2266950" h="2260600">
                <a:moveTo>
                  <a:pt x="1704136" y="152400"/>
                </a:moveTo>
                <a:lnTo>
                  <a:pt x="562642" y="152400"/>
                </a:lnTo>
                <a:lnTo>
                  <a:pt x="574701" y="139700"/>
                </a:lnTo>
                <a:lnTo>
                  <a:pt x="1692077" y="139700"/>
                </a:lnTo>
                <a:lnTo>
                  <a:pt x="1704136" y="152400"/>
                </a:lnTo>
                <a:close/>
              </a:path>
              <a:path w="2266950" h="2260600">
                <a:moveTo>
                  <a:pt x="1727999" y="165100"/>
                </a:moveTo>
                <a:lnTo>
                  <a:pt x="538779" y="165100"/>
                </a:lnTo>
                <a:lnTo>
                  <a:pt x="550666" y="152400"/>
                </a:lnTo>
                <a:lnTo>
                  <a:pt x="1716112" y="152400"/>
                </a:lnTo>
                <a:lnTo>
                  <a:pt x="1727999" y="165100"/>
                </a:lnTo>
                <a:close/>
              </a:path>
              <a:path w="2266950" h="2260600">
                <a:moveTo>
                  <a:pt x="1763114" y="190500"/>
                </a:moveTo>
                <a:lnTo>
                  <a:pt x="503664" y="190500"/>
                </a:lnTo>
                <a:lnTo>
                  <a:pt x="526983" y="165100"/>
                </a:lnTo>
                <a:lnTo>
                  <a:pt x="1739795" y="165100"/>
                </a:lnTo>
                <a:lnTo>
                  <a:pt x="1763114" y="190500"/>
                </a:lnTo>
                <a:close/>
              </a:path>
              <a:path w="2266950" h="2260600">
                <a:moveTo>
                  <a:pt x="1786053" y="203200"/>
                </a:moveTo>
                <a:lnTo>
                  <a:pt x="480725" y="203200"/>
                </a:lnTo>
                <a:lnTo>
                  <a:pt x="492145" y="190500"/>
                </a:lnTo>
                <a:lnTo>
                  <a:pt x="1774633" y="190500"/>
                </a:lnTo>
                <a:lnTo>
                  <a:pt x="1786053" y="203200"/>
                </a:lnTo>
                <a:close/>
              </a:path>
              <a:path w="2266950" h="2260600">
                <a:moveTo>
                  <a:pt x="1819722" y="228600"/>
                </a:moveTo>
                <a:lnTo>
                  <a:pt x="447057" y="228600"/>
                </a:lnTo>
                <a:lnTo>
                  <a:pt x="458179" y="215900"/>
                </a:lnTo>
                <a:lnTo>
                  <a:pt x="469403" y="203200"/>
                </a:lnTo>
                <a:lnTo>
                  <a:pt x="1797375" y="203200"/>
                </a:lnTo>
                <a:lnTo>
                  <a:pt x="1808599" y="215900"/>
                </a:lnTo>
                <a:lnTo>
                  <a:pt x="1819722" y="228600"/>
                </a:lnTo>
                <a:close/>
              </a:path>
              <a:path w="2266950" h="2260600">
                <a:moveTo>
                  <a:pt x="1852458" y="254000"/>
                </a:moveTo>
                <a:lnTo>
                  <a:pt x="414320" y="254000"/>
                </a:lnTo>
                <a:lnTo>
                  <a:pt x="425127" y="241300"/>
                </a:lnTo>
                <a:lnTo>
                  <a:pt x="436039" y="228600"/>
                </a:lnTo>
                <a:lnTo>
                  <a:pt x="1830739" y="228600"/>
                </a:lnTo>
                <a:lnTo>
                  <a:pt x="1841651" y="241300"/>
                </a:lnTo>
                <a:lnTo>
                  <a:pt x="1852458" y="254000"/>
                </a:lnTo>
                <a:close/>
              </a:path>
              <a:path w="2266950" h="2260600">
                <a:moveTo>
                  <a:pt x="1894584" y="292100"/>
                </a:moveTo>
                <a:lnTo>
                  <a:pt x="372194" y="292100"/>
                </a:lnTo>
                <a:lnTo>
                  <a:pt x="382558" y="279400"/>
                </a:lnTo>
                <a:lnTo>
                  <a:pt x="393034" y="266700"/>
                </a:lnTo>
                <a:lnTo>
                  <a:pt x="403621" y="254000"/>
                </a:lnTo>
                <a:lnTo>
                  <a:pt x="1863157" y="254000"/>
                </a:lnTo>
                <a:lnTo>
                  <a:pt x="1873744" y="266700"/>
                </a:lnTo>
                <a:lnTo>
                  <a:pt x="1884220" y="279400"/>
                </a:lnTo>
                <a:lnTo>
                  <a:pt x="1894584" y="292100"/>
                </a:lnTo>
                <a:close/>
              </a:path>
              <a:path w="2266950" h="2260600">
                <a:moveTo>
                  <a:pt x="1934877" y="330200"/>
                </a:moveTo>
                <a:lnTo>
                  <a:pt x="331901" y="330200"/>
                </a:lnTo>
                <a:lnTo>
                  <a:pt x="341798" y="317500"/>
                </a:lnTo>
                <a:lnTo>
                  <a:pt x="351812" y="304800"/>
                </a:lnTo>
                <a:lnTo>
                  <a:pt x="361944" y="292100"/>
                </a:lnTo>
                <a:lnTo>
                  <a:pt x="1904834" y="292100"/>
                </a:lnTo>
                <a:lnTo>
                  <a:pt x="1914966" y="304800"/>
                </a:lnTo>
                <a:lnTo>
                  <a:pt x="1924980" y="317500"/>
                </a:lnTo>
                <a:lnTo>
                  <a:pt x="1934877" y="330200"/>
                </a:lnTo>
                <a:close/>
              </a:path>
              <a:path w="2266950" h="2260600">
                <a:moveTo>
                  <a:pt x="1982517" y="381000"/>
                </a:moveTo>
                <a:lnTo>
                  <a:pt x="284261" y="381000"/>
                </a:lnTo>
                <a:lnTo>
                  <a:pt x="293540" y="368300"/>
                </a:lnTo>
                <a:lnTo>
                  <a:pt x="302945" y="355600"/>
                </a:lnTo>
                <a:lnTo>
                  <a:pt x="312473" y="342900"/>
                </a:lnTo>
                <a:lnTo>
                  <a:pt x="322125" y="330200"/>
                </a:lnTo>
                <a:lnTo>
                  <a:pt x="1944653" y="330200"/>
                </a:lnTo>
                <a:lnTo>
                  <a:pt x="1954305" y="342900"/>
                </a:lnTo>
                <a:lnTo>
                  <a:pt x="1963833" y="355600"/>
                </a:lnTo>
                <a:lnTo>
                  <a:pt x="1973238" y="368300"/>
                </a:lnTo>
                <a:lnTo>
                  <a:pt x="1982517" y="381000"/>
                </a:lnTo>
                <a:close/>
              </a:path>
              <a:path w="2266950" h="2260600">
                <a:moveTo>
                  <a:pt x="2043804" y="457200"/>
                </a:moveTo>
                <a:lnTo>
                  <a:pt x="222973" y="457200"/>
                </a:lnTo>
                <a:lnTo>
                  <a:pt x="231328" y="444500"/>
                </a:lnTo>
                <a:lnTo>
                  <a:pt x="257201" y="406400"/>
                </a:lnTo>
                <a:lnTo>
                  <a:pt x="275112" y="381000"/>
                </a:lnTo>
                <a:lnTo>
                  <a:pt x="1991666" y="381000"/>
                </a:lnTo>
                <a:lnTo>
                  <a:pt x="2018336" y="419100"/>
                </a:lnTo>
                <a:lnTo>
                  <a:pt x="2043804" y="457200"/>
                </a:lnTo>
                <a:close/>
              </a:path>
              <a:path w="2266950" h="2260600">
                <a:moveTo>
                  <a:pt x="2098378" y="1727200"/>
                </a:moveTo>
                <a:lnTo>
                  <a:pt x="168400" y="1727200"/>
                </a:lnTo>
                <a:lnTo>
                  <a:pt x="161175" y="1714500"/>
                </a:lnTo>
                <a:lnTo>
                  <a:pt x="140386" y="1676400"/>
                </a:lnTo>
                <a:lnTo>
                  <a:pt x="120942" y="1638300"/>
                </a:lnTo>
                <a:lnTo>
                  <a:pt x="102870" y="1600200"/>
                </a:lnTo>
                <a:lnTo>
                  <a:pt x="86195" y="1562100"/>
                </a:lnTo>
                <a:lnTo>
                  <a:pt x="70939" y="1524000"/>
                </a:lnTo>
                <a:lnTo>
                  <a:pt x="57123" y="1485900"/>
                </a:lnTo>
                <a:lnTo>
                  <a:pt x="44765" y="1447800"/>
                </a:lnTo>
                <a:lnTo>
                  <a:pt x="37346" y="1409700"/>
                </a:lnTo>
                <a:lnTo>
                  <a:pt x="33883" y="1397000"/>
                </a:lnTo>
                <a:lnTo>
                  <a:pt x="24491" y="1358900"/>
                </a:lnTo>
                <a:lnTo>
                  <a:pt x="16602" y="1320800"/>
                </a:lnTo>
                <a:lnTo>
                  <a:pt x="10226" y="1282700"/>
                </a:lnTo>
                <a:lnTo>
                  <a:pt x="5372" y="1231900"/>
                </a:lnTo>
                <a:lnTo>
                  <a:pt x="4094" y="1219200"/>
                </a:lnTo>
                <a:lnTo>
                  <a:pt x="1279" y="1181100"/>
                </a:lnTo>
                <a:lnTo>
                  <a:pt x="0" y="1143000"/>
                </a:lnTo>
                <a:lnTo>
                  <a:pt x="0" y="1117600"/>
                </a:lnTo>
                <a:lnTo>
                  <a:pt x="255" y="1104900"/>
                </a:lnTo>
                <a:lnTo>
                  <a:pt x="682" y="1079500"/>
                </a:lnTo>
                <a:lnTo>
                  <a:pt x="2985" y="1041400"/>
                </a:lnTo>
                <a:lnTo>
                  <a:pt x="6821" y="1003300"/>
                </a:lnTo>
                <a:lnTo>
                  <a:pt x="12182" y="965200"/>
                </a:lnTo>
                <a:lnTo>
                  <a:pt x="14308" y="952500"/>
                </a:lnTo>
                <a:lnTo>
                  <a:pt x="16602" y="927100"/>
                </a:lnTo>
                <a:lnTo>
                  <a:pt x="24491" y="889000"/>
                </a:lnTo>
                <a:lnTo>
                  <a:pt x="33883" y="850900"/>
                </a:lnTo>
                <a:lnTo>
                  <a:pt x="44765" y="812800"/>
                </a:lnTo>
                <a:lnTo>
                  <a:pt x="57123" y="774700"/>
                </a:lnTo>
                <a:lnTo>
                  <a:pt x="70939" y="736600"/>
                </a:lnTo>
                <a:lnTo>
                  <a:pt x="86195" y="698500"/>
                </a:lnTo>
                <a:lnTo>
                  <a:pt x="102870" y="660400"/>
                </a:lnTo>
                <a:lnTo>
                  <a:pt x="120942" y="622300"/>
                </a:lnTo>
                <a:lnTo>
                  <a:pt x="140386" y="584200"/>
                </a:lnTo>
                <a:lnTo>
                  <a:pt x="161175" y="546100"/>
                </a:lnTo>
                <a:lnTo>
                  <a:pt x="183282" y="508000"/>
                </a:lnTo>
                <a:lnTo>
                  <a:pt x="206677" y="469900"/>
                </a:lnTo>
                <a:lnTo>
                  <a:pt x="214755" y="457200"/>
                </a:lnTo>
                <a:lnTo>
                  <a:pt x="2052022" y="457200"/>
                </a:lnTo>
                <a:lnTo>
                  <a:pt x="2075839" y="495300"/>
                </a:lnTo>
                <a:lnTo>
                  <a:pt x="2098378" y="533400"/>
                </a:lnTo>
                <a:lnTo>
                  <a:pt x="2119611" y="571500"/>
                </a:lnTo>
                <a:lnTo>
                  <a:pt x="2139507" y="609600"/>
                </a:lnTo>
                <a:lnTo>
                  <a:pt x="2158038" y="647700"/>
                </a:lnTo>
                <a:lnTo>
                  <a:pt x="2175181" y="685800"/>
                </a:lnTo>
                <a:lnTo>
                  <a:pt x="2190913" y="723900"/>
                </a:lnTo>
                <a:lnTo>
                  <a:pt x="2205211" y="762000"/>
                </a:lnTo>
                <a:lnTo>
                  <a:pt x="2218057" y="800100"/>
                </a:lnTo>
                <a:lnTo>
                  <a:pt x="2229432" y="838200"/>
                </a:lnTo>
                <a:lnTo>
                  <a:pt x="2239323" y="876300"/>
                </a:lnTo>
                <a:lnTo>
                  <a:pt x="2247715" y="914400"/>
                </a:lnTo>
                <a:lnTo>
                  <a:pt x="2252470" y="952500"/>
                </a:lnTo>
                <a:lnTo>
                  <a:pt x="2254596" y="965200"/>
                </a:lnTo>
                <a:lnTo>
                  <a:pt x="2259958" y="1003300"/>
                </a:lnTo>
                <a:lnTo>
                  <a:pt x="2263793" y="1041400"/>
                </a:lnTo>
                <a:lnTo>
                  <a:pt x="2266096" y="1079500"/>
                </a:lnTo>
                <a:lnTo>
                  <a:pt x="2266523" y="1104900"/>
                </a:lnTo>
                <a:lnTo>
                  <a:pt x="2266779" y="1117600"/>
                </a:lnTo>
                <a:lnTo>
                  <a:pt x="2266523" y="1155700"/>
                </a:lnTo>
                <a:lnTo>
                  <a:pt x="2264731" y="1193800"/>
                </a:lnTo>
                <a:lnTo>
                  <a:pt x="2261406" y="1231900"/>
                </a:lnTo>
                <a:lnTo>
                  <a:pt x="2259958" y="1257300"/>
                </a:lnTo>
                <a:lnTo>
                  <a:pt x="2254596" y="1295400"/>
                </a:lnTo>
                <a:lnTo>
                  <a:pt x="2247715" y="1333500"/>
                </a:lnTo>
                <a:lnTo>
                  <a:pt x="2239323" y="1371600"/>
                </a:lnTo>
                <a:lnTo>
                  <a:pt x="2229432" y="1409700"/>
                </a:lnTo>
                <a:lnTo>
                  <a:pt x="2225805" y="1435100"/>
                </a:lnTo>
                <a:lnTo>
                  <a:pt x="2213937" y="1473200"/>
                </a:lnTo>
                <a:lnTo>
                  <a:pt x="2200606" y="1511300"/>
                </a:lnTo>
                <a:lnTo>
                  <a:pt x="2185828" y="1549400"/>
                </a:lnTo>
                <a:lnTo>
                  <a:pt x="2169623" y="1587500"/>
                </a:lnTo>
                <a:lnTo>
                  <a:pt x="2152013" y="1625600"/>
                </a:lnTo>
                <a:lnTo>
                  <a:pt x="2133025" y="1663700"/>
                </a:lnTo>
                <a:lnTo>
                  <a:pt x="2112681" y="1701800"/>
                </a:lnTo>
                <a:lnTo>
                  <a:pt x="2105603" y="1714500"/>
                </a:lnTo>
                <a:lnTo>
                  <a:pt x="2098378" y="1727200"/>
                </a:lnTo>
                <a:close/>
              </a:path>
              <a:path w="2266950" h="2260600">
                <a:moveTo>
                  <a:pt x="2018336" y="1841500"/>
                </a:moveTo>
                <a:lnTo>
                  <a:pt x="248442" y="1841500"/>
                </a:lnTo>
                <a:lnTo>
                  <a:pt x="239818" y="1828800"/>
                </a:lnTo>
                <a:lnTo>
                  <a:pt x="214756" y="1790700"/>
                </a:lnTo>
                <a:lnTo>
                  <a:pt x="190939" y="1752600"/>
                </a:lnTo>
                <a:lnTo>
                  <a:pt x="175769" y="1727200"/>
                </a:lnTo>
                <a:lnTo>
                  <a:pt x="2091009" y="1727200"/>
                </a:lnTo>
                <a:lnTo>
                  <a:pt x="2068040" y="1765300"/>
                </a:lnTo>
                <a:lnTo>
                  <a:pt x="2043804" y="1803400"/>
                </a:lnTo>
                <a:lnTo>
                  <a:pt x="2018336" y="1841500"/>
                </a:lnTo>
                <a:close/>
              </a:path>
              <a:path w="2266950" h="2260600">
                <a:moveTo>
                  <a:pt x="1973238" y="1892300"/>
                </a:moveTo>
                <a:lnTo>
                  <a:pt x="293540" y="1892300"/>
                </a:lnTo>
                <a:lnTo>
                  <a:pt x="284261" y="1879600"/>
                </a:lnTo>
                <a:lnTo>
                  <a:pt x="275112" y="1866900"/>
                </a:lnTo>
                <a:lnTo>
                  <a:pt x="266092" y="1854200"/>
                </a:lnTo>
                <a:lnTo>
                  <a:pt x="257201" y="1841500"/>
                </a:lnTo>
                <a:lnTo>
                  <a:pt x="2009577" y="1841500"/>
                </a:lnTo>
                <a:lnTo>
                  <a:pt x="2000686" y="1854200"/>
                </a:lnTo>
                <a:lnTo>
                  <a:pt x="1991666" y="1866900"/>
                </a:lnTo>
                <a:lnTo>
                  <a:pt x="1982517" y="1879600"/>
                </a:lnTo>
                <a:lnTo>
                  <a:pt x="1973238" y="1892300"/>
                </a:lnTo>
                <a:close/>
              </a:path>
              <a:path w="2266950" h="2260600">
                <a:moveTo>
                  <a:pt x="1924980" y="1943100"/>
                </a:moveTo>
                <a:lnTo>
                  <a:pt x="341798" y="1943100"/>
                </a:lnTo>
                <a:lnTo>
                  <a:pt x="331901" y="1930400"/>
                </a:lnTo>
                <a:lnTo>
                  <a:pt x="322125" y="1917700"/>
                </a:lnTo>
                <a:lnTo>
                  <a:pt x="312473" y="1905000"/>
                </a:lnTo>
                <a:lnTo>
                  <a:pt x="302945" y="1892300"/>
                </a:lnTo>
                <a:lnTo>
                  <a:pt x="1963833" y="1892300"/>
                </a:lnTo>
                <a:lnTo>
                  <a:pt x="1954305" y="1905000"/>
                </a:lnTo>
                <a:lnTo>
                  <a:pt x="1944653" y="1917700"/>
                </a:lnTo>
                <a:lnTo>
                  <a:pt x="1934877" y="1930400"/>
                </a:lnTo>
                <a:lnTo>
                  <a:pt x="1924980" y="1943100"/>
                </a:lnTo>
                <a:close/>
              </a:path>
              <a:path w="2266950" h="2260600">
                <a:moveTo>
                  <a:pt x="1884220" y="1981200"/>
                </a:moveTo>
                <a:lnTo>
                  <a:pt x="382558" y="1981200"/>
                </a:lnTo>
                <a:lnTo>
                  <a:pt x="372194" y="1968500"/>
                </a:lnTo>
                <a:lnTo>
                  <a:pt x="361944" y="1955800"/>
                </a:lnTo>
                <a:lnTo>
                  <a:pt x="351812" y="1943100"/>
                </a:lnTo>
                <a:lnTo>
                  <a:pt x="1914966" y="1943100"/>
                </a:lnTo>
                <a:lnTo>
                  <a:pt x="1904834" y="1955800"/>
                </a:lnTo>
                <a:lnTo>
                  <a:pt x="1894584" y="1968500"/>
                </a:lnTo>
                <a:lnTo>
                  <a:pt x="1884220" y="1981200"/>
                </a:lnTo>
                <a:close/>
              </a:path>
              <a:path w="2266950" h="2260600">
                <a:moveTo>
                  <a:pt x="1852458" y="2006600"/>
                </a:moveTo>
                <a:lnTo>
                  <a:pt x="414320" y="2006600"/>
                </a:lnTo>
                <a:lnTo>
                  <a:pt x="403621" y="1993900"/>
                </a:lnTo>
                <a:lnTo>
                  <a:pt x="393034" y="1981200"/>
                </a:lnTo>
                <a:lnTo>
                  <a:pt x="1873744" y="1981200"/>
                </a:lnTo>
                <a:lnTo>
                  <a:pt x="1863157" y="1993900"/>
                </a:lnTo>
                <a:lnTo>
                  <a:pt x="1852458" y="2006600"/>
                </a:lnTo>
                <a:close/>
              </a:path>
              <a:path w="2266950" h="2260600">
                <a:moveTo>
                  <a:pt x="1819721" y="2032000"/>
                </a:moveTo>
                <a:lnTo>
                  <a:pt x="447057" y="2032000"/>
                </a:lnTo>
                <a:lnTo>
                  <a:pt x="436039" y="2019300"/>
                </a:lnTo>
                <a:lnTo>
                  <a:pt x="425127" y="2006600"/>
                </a:lnTo>
                <a:lnTo>
                  <a:pt x="1841651" y="2006600"/>
                </a:lnTo>
                <a:lnTo>
                  <a:pt x="1830739" y="2019300"/>
                </a:lnTo>
                <a:lnTo>
                  <a:pt x="1819721" y="2032000"/>
                </a:lnTo>
                <a:close/>
              </a:path>
              <a:path w="2266950" h="2260600">
                <a:moveTo>
                  <a:pt x="1786053" y="2057400"/>
                </a:moveTo>
                <a:lnTo>
                  <a:pt x="480725" y="2057400"/>
                </a:lnTo>
                <a:lnTo>
                  <a:pt x="458179" y="2032000"/>
                </a:lnTo>
                <a:lnTo>
                  <a:pt x="1808599" y="2032000"/>
                </a:lnTo>
                <a:lnTo>
                  <a:pt x="1786053" y="2057400"/>
                </a:lnTo>
                <a:close/>
              </a:path>
              <a:path w="2266950" h="2260600">
                <a:moveTo>
                  <a:pt x="1751500" y="2082800"/>
                </a:moveTo>
                <a:lnTo>
                  <a:pt x="515278" y="2082800"/>
                </a:lnTo>
                <a:lnTo>
                  <a:pt x="492145" y="2057400"/>
                </a:lnTo>
                <a:lnTo>
                  <a:pt x="1774633" y="2057400"/>
                </a:lnTo>
                <a:lnTo>
                  <a:pt x="1751500" y="2082800"/>
                </a:lnTo>
                <a:close/>
              </a:path>
              <a:path w="2266950" h="2260600">
                <a:moveTo>
                  <a:pt x="1727999" y="2095500"/>
                </a:moveTo>
                <a:lnTo>
                  <a:pt x="538779" y="2095500"/>
                </a:lnTo>
                <a:lnTo>
                  <a:pt x="526983" y="2082800"/>
                </a:lnTo>
                <a:lnTo>
                  <a:pt x="1739795" y="2082800"/>
                </a:lnTo>
                <a:lnTo>
                  <a:pt x="1727999" y="2095500"/>
                </a:lnTo>
                <a:close/>
              </a:path>
              <a:path w="2266950" h="2260600">
                <a:moveTo>
                  <a:pt x="1704136" y="2108200"/>
                </a:moveTo>
                <a:lnTo>
                  <a:pt x="562642" y="2108200"/>
                </a:lnTo>
                <a:lnTo>
                  <a:pt x="550666" y="2095500"/>
                </a:lnTo>
                <a:lnTo>
                  <a:pt x="1716112" y="2095500"/>
                </a:lnTo>
                <a:lnTo>
                  <a:pt x="1704136" y="2108200"/>
                </a:lnTo>
                <a:close/>
              </a:path>
              <a:path w="2266950" h="2260600">
                <a:moveTo>
                  <a:pt x="1679933" y="2120900"/>
                </a:moveTo>
                <a:lnTo>
                  <a:pt x="586845" y="2120900"/>
                </a:lnTo>
                <a:lnTo>
                  <a:pt x="574701" y="2108200"/>
                </a:lnTo>
                <a:lnTo>
                  <a:pt x="1692077" y="2108200"/>
                </a:lnTo>
                <a:lnTo>
                  <a:pt x="1679933" y="2120900"/>
                </a:lnTo>
                <a:close/>
              </a:path>
              <a:path w="2266950" h="2260600">
                <a:moveTo>
                  <a:pt x="1655397" y="2133600"/>
                </a:moveTo>
                <a:lnTo>
                  <a:pt x="611381" y="2133600"/>
                </a:lnTo>
                <a:lnTo>
                  <a:pt x="599073" y="2120900"/>
                </a:lnTo>
                <a:lnTo>
                  <a:pt x="1667706" y="2120900"/>
                </a:lnTo>
                <a:lnTo>
                  <a:pt x="1655397" y="2133600"/>
                </a:lnTo>
                <a:close/>
              </a:path>
              <a:path w="2266950" h="2260600">
                <a:moveTo>
                  <a:pt x="1630550" y="2146300"/>
                </a:moveTo>
                <a:lnTo>
                  <a:pt x="636228" y="2146300"/>
                </a:lnTo>
                <a:lnTo>
                  <a:pt x="623766" y="2133600"/>
                </a:lnTo>
                <a:lnTo>
                  <a:pt x="1643012" y="2133600"/>
                </a:lnTo>
                <a:lnTo>
                  <a:pt x="1630550" y="2146300"/>
                </a:lnTo>
                <a:close/>
              </a:path>
              <a:path w="2266950" h="2260600">
                <a:moveTo>
                  <a:pt x="1605400" y="2159000"/>
                </a:moveTo>
                <a:lnTo>
                  <a:pt x="661378" y="2159000"/>
                </a:lnTo>
                <a:lnTo>
                  <a:pt x="648766" y="2146300"/>
                </a:lnTo>
                <a:lnTo>
                  <a:pt x="1618012" y="2146300"/>
                </a:lnTo>
                <a:lnTo>
                  <a:pt x="1605400" y="2159000"/>
                </a:lnTo>
                <a:close/>
              </a:path>
              <a:path w="2266950" h="2260600">
                <a:moveTo>
                  <a:pt x="1579970" y="2171700"/>
                </a:moveTo>
                <a:lnTo>
                  <a:pt x="686808" y="2171700"/>
                </a:lnTo>
                <a:lnTo>
                  <a:pt x="674058" y="2159000"/>
                </a:lnTo>
                <a:lnTo>
                  <a:pt x="1592720" y="2159000"/>
                </a:lnTo>
                <a:lnTo>
                  <a:pt x="1579970" y="2171700"/>
                </a:lnTo>
                <a:close/>
              </a:path>
              <a:path w="2266950" h="2260600">
                <a:moveTo>
                  <a:pt x="1554267" y="2184400"/>
                </a:moveTo>
                <a:lnTo>
                  <a:pt x="712511" y="2184400"/>
                </a:lnTo>
                <a:lnTo>
                  <a:pt x="699627" y="2171700"/>
                </a:lnTo>
                <a:lnTo>
                  <a:pt x="1567151" y="2171700"/>
                </a:lnTo>
                <a:lnTo>
                  <a:pt x="1554267" y="2184400"/>
                </a:lnTo>
                <a:close/>
              </a:path>
              <a:path w="2266950" h="2260600">
                <a:moveTo>
                  <a:pt x="1515245" y="2197100"/>
                </a:moveTo>
                <a:lnTo>
                  <a:pt x="751533" y="2197100"/>
                </a:lnTo>
                <a:lnTo>
                  <a:pt x="738464" y="2184400"/>
                </a:lnTo>
                <a:lnTo>
                  <a:pt x="1528314" y="2184400"/>
                </a:lnTo>
                <a:lnTo>
                  <a:pt x="1515245" y="2197100"/>
                </a:lnTo>
                <a:close/>
              </a:path>
              <a:path w="2266950" h="2260600">
                <a:moveTo>
                  <a:pt x="1475706" y="2209800"/>
                </a:moveTo>
                <a:lnTo>
                  <a:pt x="791072" y="2209800"/>
                </a:lnTo>
                <a:lnTo>
                  <a:pt x="777839" y="2197100"/>
                </a:lnTo>
                <a:lnTo>
                  <a:pt x="1488939" y="2197100"/>
                </a:lnTo>
                <a:lnTo>
                  <a:pt x="1475706" y="2209800"/>
                </a:lnTo>
                <a:close/>
              </a:path>
              <a:path w="2266950" h="2260600">
                <a:moveTo>
                  <a:pt x="1435701" y="2222500"/>
                </a:moveTo>
                <a:lnTo>
                  <a:pt x="831077" y="2222500"/>
                </a:lnTo>
                <a:lnTo>
                  <a:pt x="817695" y="2209800"/>
                </a:lnTo>
                <a:lnTo>
                  <a:pt x="1449083" y="2209800"/>
                </a:lnTo>
                <a:lnTo>
                  <a:pt x="1435701" y="2222500"/>
                </a:lnTo>
                <a:close/>
              </a:path>
              <a:path w="2266950" h="2260600">
                <a:moveTo>
                  <a:pt x="1395287" y="2235200"/>
                </a:moveTo>
                <a:lnTo>
                  <a:pt x="871492" y="2235200"/>
                </a:lnTo>
                <a:lnTo>
                  <a:pt x="857977" y="2222500"/>
                </a:lnTo>
                <a:lnTo>
                  <a:pt x="1408801" y="2222500"/>
                </a:lnTo>
                <a:lnTo>
                  <a:pt x="1395287" y="2235200"/>
                </a:lnTo>
                <a:close/>
              </a:path>
              <a:path w="2266950" h="2260600">
                <a:moveTo>
                  <a:pt x="1327170" y="2247900"/>
                </a:moveTo>
                <a:lnTo>
                  <a:pt x="939608" y="2247900"/>
                </a:lnTo>
                <a:lnTo>
                  <a:pt x="925919" y="2235200"/>
                </a:lnTo>
                <a:lnTo>
                  <a:pt x="1340859" y="2235200"/>
                </a:lnTo>
                <a:lnTo>
                  <a:pt x="1327170" y="2247900"/>
                </a:lnTo>
                <a:close/>
              </a:path>
              <a:path w="2266950" h="2260600">
                <a:moveTo>
                  <a:pt x="1244489" y="2260600"/>
                </a:moveTo>
                <a:lnTo>
                  <a:pt x="1022289" y="2260600"/>
                </a:lnTo>
                <a:lnTo>
                  <a:pt x="1008454" y="2247900"/>
                </a:lnTo>
                <a:lnTo>
                  <a:pt x="1258324" y="2247900"/>
                </a:lnTo>
                <a:lnTo>
                  <a:pt x="1244489" y="2260600"/>
                </a:lnTo>
                <a:close/>
              </a:path>
            </a:pathLst>
          </a:custGeom>
          <a:solidFill>
            <a:srgbClr val="974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ZoneTexte 32"/>
          <p:cNvSpPr txBox="1"/>
          <p:nvPr/>
        </p:nvSpPr>
        <p:spPr>
          <a:xfrm>
            <a:off x="6324600" y="799702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04</a:t>
            </a:r>
            <a:endParaRPr lang="en-US" sz="2800" b="1" dirty="0"/>
          </a:p>
        </p:txBody>
      </p:sp>
      <p:sp>
        <p:nvSpPr>
          <p:cNvPr id="34" name="object 4"/>
          <p:cNvSpPr txBox="1"/>
          <p:nvPr/>
        </p:nvSpPr>
        <p:spPr>
          <a:xfrm>
            <a:off x="8077200" y="6474460"/>
            <a:ext cx="31343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55" dirty="0" smtClean="0">
                <a:solidFill>
                  <a:srgbClr val="323232"/>
                </a:solidFill>
                <a:latin typeface="Georgia"/>
                <a:cs typeface="Georgia"/>
              </a:rPr>
              <a:t>Les </a:t>
            </a:r>
            <a:r>
              <a:rPr lang="en-US" sz="2600" b="1" spc="55" dirty="0" err="1" smtClean="0">
                <a:solidFill>
                  <a:srgbClr val="323232"/>
                </a:solidFill>
                <a:latin typeface="Georgia"/>
                <a:cs typeface="Georgia"/>
              </a:rPr>
              <a:t>algorithmes</a:t>
            </a:r>
            <a:endParaRPr sz="2600" b="1" dirty="0">
              <a:latin typeface="Georgia"/>
              <a:cs typeface="Georgia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8067040" y="8098607"/>
            <a:ext cx="31343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55" dirty="0" smtClean="0">
                <a:solidFill>
                  <a:srgbClr val="323232"/>
                </a:solidFill>
                <a:latin typeface="Georgia"/>
                <a:cs typeface="Georgia"/>
              </a:rPr>
              <a:t>Conclusion</a:t>
            </a:r>
            <a:endParaRPr sz="2600" b="1" dirty="0">
              <a:latin typeface="Georgia"/>
              <a:cs typeface="Georgia"/>
            </a:endParaRPr>
          </a:p>
        </p:txBody>
      </p:sp>
      <p:sp>
        <p:nvSpPr>
          <p:cNvPr id="36" name="object 2"/>
          <p:cNvSpPr txBox="1"/>
          <p:nvPr/>
        </p:nvSpPr>
        <p:spPr>
          <a:xfrm rot="10800000">
            <a:off x="1423760" y="723898"/>
            <a:ext cx="1615827" cy="71163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2555"/>
              </a:lnSpc>
            </a:pPr>
            <a:r>
              <a:rPr lang="en-US" sz="9600" i="1" spc="-1235" dirty="0" smtClean="0">
                <a:solidFill>
                  <a:srgbClr val="323232"/>
                </a:solidFill>
                <a:latin typeface="Garamond"/>
                <a:cs typeface="Garamond"/>
              </a:rPr>
              <a:t>Plan   De    Travail</a:t>
            </a:r>
            <a:endParaRPr sz="9600" dirty="0">
              <a:latin typeface="Garamond"/>
              <a:cs typeface="Garamond"/>
            </a:endParaRPr>
          </a:p>
        </p:txBody>
      </p:sp>
      <p:sp>
        <p:nvSpPr>
          <p:cNvPr id="37" name="object 5"/>
          <p:cNvSpPr/>
          <p:nvPr/>
        </p:nvSpPr>
        <p:spPr>
          <a:xfrm>
            <a:off x="2209800" y="8953500"/>
            <a:ext cx="0" cy="1333500"/>
          </a:xfrm>
          <a:custGeom>
            <a:avLst/>
            <a:gdLst/>
            <a:ahLst/>
            <a:cxnLst/>
            <a:rect l="l" t="t" r="r" b="b"/>
            <a:pathLst>
              <a:path h="1333500">
                <a:moveTo>
                  <a:pt x="0" y="0"/>
                </a:moveTo>
                <a:lnTo>
                  <a:pt x="0" y="1333499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5"/>
          <p:cNvSpPr/>
          <p:nvPr/>
        </p:nvSpPr>
        <p:spPr>
          <a:xfrm>
            <a:off x="2362200" y="0"/>
            <a:ext cx="0" cy="1333500"/>
          </a:xfrm>
          <a:custGeom>
            <a:avLst/>
            <a:gdLst/>
            <a:ahLst/>
            <a:cxnLst/>
            <a:rect l="l" t="t" r="r" b="b"/>
            <a:pathLst>
              <a:path h="1333500">
                <a:moveTo>
                  <a:pt x="0" y="0"/>
                </a:moveTo>
                <a:lnTo>
                  <a:pt x="0" y="1333499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1"/>
          <p:cNvSpPr/>
          <p:nvPr/>
        </p:nvSpPr>
        <p:spPr>
          <a:xfrm>
            <a:off x="13438441" y="2358035"/>
            <a:ext cx="4468559" cy="4535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"/>
            <a:ext cx="5181600" cy="10287000"/>
          </a:xfrm>
          <a:custGeom>
            <a:avLst/>
            <a:gdLst/>
            <a:ahLst/>
            <a:cxnLst/>
            <a:rect l="l" t="t" r="r" b="b"/>
            <a:pathLst>
              <a:path w="5181600" h="10287000">
                <a:moveTo>
                  <a:pt x="0" y="10286996"/>
                </a:moveTo>
                <a:lnTo>
                  <a:pt x="0" y="0"/>
                </a:lnTo>
                <a:lnTo>
                  <a:pt x="5181599" y="0"/>
                </a:lnTo>
                <a:lnTo>
                  <a:pt x="5181599" y="10286996"/>
                </a:lnTo>
                <a:lnTo>
                  <a:pt x="0" y="10286996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34600" y="2648585"/>
            <a:ext cx="6181725" cy="178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0250" algn="l"/>
                <a:tab pos="2608580" algn="l"/>
              </a:tabLst>
            </a:pPr>
            <a:r>
              <a:rPr lang="en-US" sz="3000" b="1" spc="-165" dirty="0" smtClean="0">
                <a:solidFill>
                  <a:srgbClr val="323232"/>
                </a:solidFill>
                <a:latin typeface="Palatino Linotype"/>
                <a:cs typeface="Palatino Linotype"/>
              </a:rPr>
              <a:t>Les </a:t>
            </a:r>
            <a:r>
              <a:rPr lang="en-US" sz="3000" b="1" spc="-165" dirty="0" err="1" smtClean="0">
                <a:solidFill>
                  <a:srgbClr val="323232"/>
                </a:solidFill>
                <a:latin typeface="Palatino Linotype"/>
                <a:cs typeface="Palatino Linotype"/>
              </a:rPr>
              <a:t>Regles</a:t>
            </a:r>
            <a:r>
              <a:rPr lang="en-US" sz="3000" b="1" spc="-165" dirty="0" smtClean="0">
                <a:solidFill>
                  <a:srgbClr val="323232"/>
                </a:solidFill>
                <a:latin typeface="Palatino Linotype"/>
                <a:cs typeface="Palatino Linotype"/>
              </a:rPr>
              <a:t> </a:t>
            </a:r>
            <a:r>
              <a:rPr lang="en-US" sz="3000" b="1" spc="-165" dirty="0" err="1" smtClean="0">
                <a:solidFill>
                  <a:srgbClr val="323232"/>
                </a:solidFill>
                <a:latin typeface="Palatino Linotype"/>
                <a:cs typeface="Palatino Linotype"/>
              </a:rPr>
              <a:t>d`association</a:t>
            </a:r>
            <a:endParaRPr sz="3000" dirty="0">
              <a:latin typeface="Palatino Linotype"/>
              <a:cs typeface="Palatino Linotype"/>
            </a:endParaRPr>
          </a:p>
          <a:p>
            <a:pPr marL="12700" marR="5080">
              <a:lnSpc>
                <a:spcPct val="122600"/>
              </a:lnSpc>
              <a:spcBef>
                <a:spcPts val="2640"/>
              </a:spcBef>
            </a:pP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Presentations are </a:t>
            </a:r>
            <a:r>
              <a:rPr sz="2600" spc="90" dirty="0">
                <a:solidFill>
                  <a:srgbClr val="323232"/>
                </a:solidFill>
                <a:latin typeface="Georgia"/>
                <a:cs typeface="Georgia"/>
              </a:rPr>
              <a:t>communication </a:t>
            </a: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tools  </a:t>
            </a:r>
            <a:r>
              <a:rPr sz="2600" spc="90" dirty="0">
                <a:solidFill>
                  <a:srgbClr val="323232"/>
                </a:solidFill>
                <a:latin typeface="Georgia"/>
                <a:cs typeface="Georgia"/>
              </a:rPr>
              <a:t>that </a:t>
            </a:r>
            <a:r>
              <a:rPr sz="2600" spc="105" dirty="0">
                <a:solidFill>
                  <a:srgbClr val="323232"/>
                </a:solidFill>
                <a:latin typeface="Georgia"/>
                <a:cs typeface="Georgia"/>
              </a:rPr>
              <a:t>can </a:t>
            </a:r>
            <a:r>
              <a:rPr sz="2600" spc="114" dirty="0">
                <a:solidFill>
                  <a:srgbClr val="323232"/>
                </a:solidFill>
                <a:latin typeface="Georgia"/>
                <a:cs typeface="Georgia"/>
              </a:rPr>
              <a:t>be </a:t>
            </a:r>
            <a:r>
              <a:rPr sz="2600" spc="105" dirty="0">
                <a:solidFill>
                  <a:srgbClr val="323232"/>
                </a:solidFill>
                <a:latin typeface="Georgia"/>
                <a:cs typeface="Georgia"/>
              </a:rPr>
              <a:t>used </a:t>
            </a:r>
            <a:r>
              <a:rPr sz="2600" spc="65" dirty="0">
                <a:solidFill>
                  <a:srgbClr val="323232"/>
                </a:solidFill>
                <a:latin typeface="Georgia"/>
                <a:cs typeface="Georgia"/>
              </a:rPr>
              <a:t>as</a:t>
            </a:r>
            <a:r>
              <a:rPr sz="2600" spc="95" dirty="0">
                <a:solidFill>
                  <a:srgbClr val="323232"/>
                </a:solidFill>
                <a:latin typeface="Georgia"/>
                <a:cs typeface="Georgia"/>
              </a:rPr>
              <a:t> </a:t>
            </a:r>
            <a:r>
              <a:rPr sz="2600" spc="100" dirty="0">
                <a:solidFill>
                  <a:srgbClr val="323232"/>
                </a:solidFill>
                <a:latin typeface="Georgia"/>
                <a:cs typeface="Georgia"/>
              </a:rPr>
              <a:t>lectures.</a:t>
            </a:r>
            <a:endParaRPr sz="2600" dirty="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 flipV="1">
            <a:off x="16611600" y="3467102"/>
            <a:ext cx="1677003" cy="76198"/>
          </a:xfrm>
          <a:custGeom>
            <a:avLst/>
            <a:gdLst/>
            <a:ahLst/>
            <a:cxnLst/>
            <a:rect l="l" t="t" r="r" b="b"/>
            <a:pathLst>
              <a:path w="1116965">
                <a:moveTo>
                  <a:pt x="0" y="0"/>
                </a:moveTo>
                <a:lnTo>
                  <a:pt x="1116361" y="0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518" y="3123536"/>
            <a:ext cx="7353518" cy="26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514600" y="342900"/>
            <a:ext cx="13178656" cy="1219200"/>
          </a:xfrm>
          <a:custGeom>
            <a:avLst/>
            <a:gdLst/>
            <a:ahLst/>
            <a:cxnLst/>
            <a:rect l="l" t="t" r="r" b="b"/>
            <a:pathLst>
              <a:path w="5067300" h="4762500">
                <a:moveTo>
                  <a:pt x="0" y="0"/>
                </a:moveTo>
                <a:lnTo>
                  <a:pt x="5067299" y="0"/>
                </a:lnTo>
                <a:lnTo>
                  <a:pt x="5067299" y="4762499"/>
                </a:lnTo>
                <a:lnTo>
                  <a:pt x="0" y="4762499"/>
                </a:lnTo>
                <a:lnTo>
                  <a:pt x="0" y="0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/>
          <p:nvPr/>
        </p:nvSpPr>
        <p:spPr>
          <a:xfrm>
            <a:off x="3886200" y="2005"/>
            <a:ext cx="9372600" cy="1906740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240665" marR="5080" indent="-228600" algn="r">
              <a:lnSpc>
                <a:spcPts val="12000"/>
              </a:lnSpc>
              <a:spcBef>
                <a:spcPts val="2500"/>
              </a:spcBef>
            </a:pPr>
            <a:r>
              <a:rPr lang="en-US" sz="12000" i="1" spc="-2475" dirty="0" smtClean="0">
                <a:solidFill>
                  <a:srgbClr val="323232"/>
                </a:solidFill>
                <a:latin typeface="Garamond"/>
                <a:cs typeface="Garamond"/>
              </a:rPr>
              <a:t>DATA           MINING</a:t>
            </a:r>
            <a:endParaRPr sz="12000" dirty="0">
              <a:latin typeface="Garamond"/>
              <a:cs typeface="Garamond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2" y="2476500"/>
            <a:ext cx="16869770" cy="693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6878300" y="4572000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699" y="0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ZoneTexte 1"/>
          <p:cNvSpPr txBox="1"/>
          <p:nvPr/>
        </p:nvSpPr>
        <p:spPr>
          <a:xfrm>
            <a:off x="6210300" y="2200726"/>
            <a:ext cx="3657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DATA MINING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95400" y="3602504"/>
            <a:ext cx="36576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Descriptif</a:t>
            </a:r>
            <a:endParaRPr lang="en-US" sz="2400" b="1" dirty="0" smtClean="0"/>
          </a:p>
          <a:p>
            <a:pPr algn="ctr"/>
            <a:r>
              <a:rPr lang="en-US" sz="2400" b="1" dirty="0" err="1" smtClean="0"/>
              <a:t>Mettre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</a:t>
            </a:r>
            <a:r>
              <a:rPr lang="en-US" sz="2400" b="1" dirty="0" smtClean="0"/>
              <a:t> evidence des </a:t>
            </a:r>
            <a:r>
              <a:rPr lang="en-US" sz="2400" b="1" dirty="0" err="1" smtClean="0"/>
              <a:t>informations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présentes</a:t>
            </a:r>
            <a:endParaRPr lang="en-US" sz="2400" b="1" dirty="0" smtClean="0"/>
          </a:p>
          <a:p>
            <a:pPr algn="ctr"/>
            <a:endParaRPr lang="en-US" sz="2400" b="1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1104900" y="6976094"/>
            <a:ext cx="403860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/>
              <a:t>Visualisation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/>
              <a:t>Regroupement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Association</a:t>
            </a:r>
            <a:endParaRPr lang="en-US" sz="4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104900" y="5652655"/>
            <a:ext cx="4038600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Technique </a:t>
            </a:r>
            <a:r>
              <a:rPr lang="en-US" sz="4000" dirty="0" err="1" smtClean="0"/>
              <a:t>descriptives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1121736" y="3602504"/>
            <a:ext cx="36576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Predictif</a:t>
            </a:r>
            <a:endParaRPr lang="en-US" sz="2400" b="1" dirty="0" smtClean="0"/>
          </a:p>
          <a:p>
            <a:pPr algn="ctr"/>
            <a:r>
              <a:rPr lang="en-US" sz="2400" b="1" dirty="0" err="1" smtClean="0"/>
              <a:t>Extrapoler</a:t>
            </a:r>
            <a:r>
              <a:rPr lang="en-US" sz="2400" b="1" dirty="0" smtClean="0"/>
              <a:t> des </a:t>
            </a:r>
            <a:r>
              <a:rPr lang="en-US" sz="2400" b="1" dirty="0" err="1" smtClean="0"/>
              <a:t>nouvelles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informations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partir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donnees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existantes</a:t>
            </a:r>
            <a:endParaRPr lang="en-US" sz="2400" b="1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10931236" y="6976094"/>
            <a:ext cx="403860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Classification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Regression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Association</a:t>
            </a:r>
            <a:endParaRPr lang="en-US" sz="4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931236" y="5652655"/>
            <a:ext cx="4038600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Technique </a:t>
            </a:r>
            <a:r>
              <a:rPr lang="en-US" sz="4000" dirty="0" err="1" smtClean="0"/>
              <a:t>Predictives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cxnSp>
        <p:nvCxnSpPr>
          <p:cNvPr id="15" name="Connecteur droit 14"/>
          <p:cNvCxnSpPr>
            <a:stCxn id="9" idx="0"/>
          </p:cNvCxnSpPr>
          <p:nvPr/>
        </p:nvCxnSpPr>
        <p:spPr>
          <a:xfrm flipV="1">
            <a:off x="3124200" y="3162300"/>
            <a:ext cx="0" cy="4402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12877800" y="3162300"/>
            <a:ext cx="0" cy="4402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124200" y="3162300"/>
            <a:ext cx="9753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7924800" y="2723946"/>
            <a:ext cx="0" cy="4402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bject 6"/>
          <p:cNvSpPr/>
          <p:nvPr/>
        </p:nvSpPr>
        <p:spPr>
          <a:xfrm>
            <a:off x="2514600" y="342900"/>
            <a:ext cx="13178656" cy="1219200"/>
          </a:xfrm>
          <a:custGeom>
            <a:avLst/>
            <a:gdLst/>
            <a:ahLst/>
            <a:cxnLst/>
            <a:rect l="l" t="t" r="r" b="b"/>
            <a:pathLst>
              <a:path w="5067300" h="4762500">
                <a:moveTo>
                  <a:pt x="0" y="0"/>
                </a:moveTo>
                <a:lnTo>
                  <a:pt x="5067299" y="0"/>
                </a:lnTo>
                <a:lnTo>
                  <a:pt x="5067299" y="4762499"/>
                </a:lnTo>
                <a:lnTo>
                  <a:pt x="0" y="4762499"/>
                </a:lnTo>
                <a:lnTo>
                  <a:pt x="0" y="0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"/>
          <p:cNvSpPr txBox="1"/>
          <p:nvPr/>
        </p:nvSpPr>
        <p:spPr>
          <a:xfrm>
            <a:off x="3352800" y="2179"/>
            <a:ext cx="9372600" cy="1906740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240665" marR="5080" indent="-228600" algn="r">
              <a:lnSpc>
                <a:spcPts val="12000"/>
              </a:lnSpc>
              <a:spcBef>
                <a:spcPts val="2500"/>
              </a:spcBef>
            </a:pPr>
            <a:r>
              <a:rPr lang="en-US" sz="12000" i="1" spc="-2475" dirty="0" smtClean="0">
                <a:solidFill>
                  <a:srgbClr val="323232"/>
                </a:solidFill>
                <a:latin typeface="Garamond"/>
                <a:cs typeface="Garamond"/>
              </a:rPr>
              <a:t>DATA           MINING</a:t>
            </a:r>
            <a:endParaRPr sz="120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229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6878300" y="4572000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699" y="0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600" y="342900"/>
            <a:ext cx="13178656" cy="1516583"/>
          </a:xfrm>
          <a:custGeom>
            <a:avLst/>
            <a:gdLst/>
            <a:ahLst/>
            <a:cxnLst/>
            <a:rect l="l" t="t" r="r" b="b"/>
            <a:pathLst>
              <a:path w="5067300" h="4762500">
                <a:moveTo>
                  <a:pt x="0" y="0"/>
                </a:moveTo>
                <a:lnTo>
                  <a:pt x="5067299" y="0"/>
                </a:lnTo>
                <a:lnTo>
                  <a:pt x="5067299" y="4762499"/>
                </a:lnTo>
                <a:lnTo>
                  <a:pt x="0" y="4762499"/>
                </a:lnTo>
                <a:lnTo>
                  <a:pt x="0" y="0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/>
          <p:nvPr/>
        </p:nvSpPr>
        <p:spPr>
          <a:xfrm>
            <a:off x="1143000" y="0"/>
            <a:ext cx="13792200" cy="1859483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240665" marR="5080" indent="-228600" algn="r">
              <a:lnSpc>
                <a:spcPts val="12000"/>
              </a:lnSpc>
              <a:spcBef>
                <a:spcPts val="2500"/>
              </a:spcBef>
            </a:pPr>
            <a:r>
              <a:rPr lang="en-US" sz="12000" i="1" spc="-2475" dirty="0" smtClean="0">
                <a:solidFill>
                  <a:srgbClr val="323232"/>
                </a:solidFill>
                <a:latin typeface="Garamond"/>
                <a:cs typeface="Garamond"/>
              </a:rPr>
              <a:t>REGLES       D`ASSOCIATIONS</a:t>
            </a:r>
            <a:endParaRPr sz="12000" dirty="0">
              <a:latin typeface="Garamond"/>
              <a:cs typeface="Garamond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162800" y="2639349"/>
            <a:ext cx="3352800" cy="8223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Association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276600" y="4606375"/>
            <a:ext cx="3352800" cy="8223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Support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0744200" y="4453975"/>
            <a:ext cx="3352800" cy="8223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Confiance</a:t>
            </a:r>
            <a:endParaRPr lang="en-US" sz="3200" dirty="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1828800" y="6511540"/>
            <a:ext cx="2724150" cy="3072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dirty="0" smtClean="0"/>
          </a:p>
          <a:p>
            <a:pPr algn="ctr"/>
            <a:r>
              <a:rPr lang="en-US" sz="2400" b="1" dirty="0" err="1" smtClean="0"/>
              <a:t>L`occurrence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regle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dans</a:t>
            </a:r>
            <a:r>
              <a:rPr lang="en-US" sz="2400" b="1" dirty="0" smtClean="0"/>
              <a:t> la base</a:t>
            </a:r>
          </a:p>
          <a:p>
            <a:endParaRPr lang="en-US" sz="3200" dirty="0"/>
          </a:p>
        </p:txBody>
      </p:sp>
      <p:cxnSp>
        <p:nvCxnSpPr>
          <p:cNvPr id="23" name="Connecteur droit 22"/>
          <p:cNvCxnSpPr/>
          <p:nvPr/>
        </p:nvCxnSpPr>
        <p:spPr>
          <a:xfrm flipH="1">
            <a:off x="8686800" y="3461654"/>
            <a:ext cx="38100" cy="6087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5029200" y="4070415"/>
            <a:ext cx="7391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5029200" y="4070415"/>
            <a:ext cx="0" cy="535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420600" y="4070415"/>
            <a:ext cx="0" cy="381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4876800" y="5428680"/>
            <a:ext cx="0" cy="54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276600" y="5975580"/>
            <a:ext cx="3524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276600" y="5975580"/>
            <a:ext cx="0" cy="535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endCxn id="31" idx="0"/>
          </p:cNvCxnSpPr>
          <p:nvPr/>
        </p:nvCxnSpPr>
        <p:spPr>
          <a:xfrm>
            <a:off x="6800850" y="5975580"/>
            <a:ext cx="0" cy="535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353049" y="6511539"/>
            <a:ext cx="2895601" cy="3072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dirty="0" smtClean="0"/>
          </a:p>
          <a:p>
            <a:pPr algn="ctr"/>
            <a:r>
              <a:rPr lang="en-US" sz="2400" b="1" dirty="0" smtClean="0"/>
              <a:t>Sup(x&lt;-</a:t>
            </a:r>
            <a:r>
              <a:rPr lang="en-US" sz="2400" b="1" dirty="0"/>
              <a:t>y</a:t>
            </a:r>
            <a:r>
              <a:rPr lang="en-US" sz="2400" b="1" dirty="0" smtClean="0"/>
              <a:t>)=</a:t>
            </a:r>
          </a:p>
          <a:p>
            <a:pPr algn="ctr"/>
            <a:r>
              <a:rPr lang="en-US" sz="2400" b="1" dirty="0" smtClean="0"/>
              <a:t>Occurrence</a:t>
            </a:r>
          </a:p>
          <a:p>
            <a:pPr algn="ctr"/>
            <a:r>
              <a:rPr lang="en-US" sz="2400" b="1" dirty="0" smtClean="0"/>
              <a:t>(X &amp; Y)/N</a:t>
            </a:r>
          </a:p>
          <a:p>
            <a:endParaRPr lang="en-US" sz="3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3124356" y="6469559"/>
            <a:ext cx="2895600" cy="3245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Sup(x&lt;-y)=</a:t>
            </a:r>
          </a:p>
          <a:p>
            <a:r>
              <a:rPr lang="en-US" sz="2400" b="1" dirty="0" err="1" smtClean="0"/>
              <a:t>Supp</a:t>
            </a:r>
            <a:r>
              <a:rPr lang="en-US" sz="2400" b="1" dirty="0" smtClean="0"/>
              <a:t>(X &amp; Y) / sup(X)</a:t>
            </a:r>
          </a:p>
          <a:p>
            <a:endParaRPr lang="en-US" sz="2400" b="1" dirty="0"/>
          </a:p>
          <a:p>
            <a:endParaRPr lang="en-US" sz="2400" b="1" dirty="0" smtClean="0"/>
          </a:p>
        </p:txBody>
      </p:sp>
      <p:cxnSp>
        <p:nvCxnSpPr>
          <p:cNvPr id="33" name="Connecteur droit 32"/>
          <p:cNvCxnSpPr>
            <a:stCxn id="20" idx="4"/>
          </p:cNvCxnSpPr>
          <p:nvPr/>
        </p:nvCxnSpPr>
        <p:spPr>
          <a:xfrm>
            <a:off x="12420600" y="5276280"/>
            <a:ext cx="0" cy="601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0801350" y="5850565"/>
            <a:ext cx="37708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0801350" y="5850565"/>
            <a:ext cx="0" cy="535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9428656" y="6386525"/>
            <a:ext cx="2838451" cy="3245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/>
              <a:t>Mesure</a:t>
            </a:r>
            <a:r>
              <a:rPr lang="en-US" sz="2400" b="1" dirty="0" smtClean="0"/>
              <a:t> la </a:t>
            </a:r>
            <a:r>
              <a:rPr lang="en-US" sz="2400" b="1" dirty="0" err="1" smtClean="0"/>
              <a:t>validité</a:t>
            </a:r>
            <a:r>
              <a:rPr lang="en-US" sz="2400" b="1" dirty="0" smtClean="0"/>
              <a:t> de la </a:t>
            </a:r>
            <a:r>
              <a:rPr lang="en-US" sz="2400" b="1" dirty="0" err="1" smtClean="0"/>
              <a:t>regle</a:t>
            </a:r>
            <a:r>
              <a:rPr lang="en-US" sz="2400" b="1" dirty="0" smtClean="0"/>
              <a:t>:</a:t>
            </a:r>
          </a:p>
          <a:p>
            <a:r>
              <a:rPr lang="en-US" sz="2400" b="1" dirty="0" smtClean="0"/>
              <a:t>% </a:t>
            </a:r>
            <a:r>
              <a:rPr lang="en-US" sz="2400" b="1" dirty="0" err="1" smtClean="0"/>
              <a:t>d`exemples</a:t>
            </a:r>
            <a:r>
              <a:rPr lang="en-US" sz="2400" b="1" dirty="0" smtClean="0"/>
              <a:t> qui </a:t>
            </a:r>
            <a:r>
              <a:rPr lang="en-US" sz="2400" b="1" dirty="0" err="1" smtClean="0"/>
              <a:t>verifie</a:t>
            </a:r>
            <a:r>
              <a:rPr lang="en-US" sz="2400" b="1" dirty="0" smtClean="0"/>
              <a:t> la conclusion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14554200" y="5877950"/>
            <a:ext cx="0" cy="535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0925810" h="10287000">
                <a:moveTo>
                  <a:pt x="0" y="10286999"/>
                </a:moveTo>
                <a:lnTo>
                  <a:pt x="10925328" y="10286999"/>
                </a:lnTo>
                <a:lnTo>
                  <a:pt x="1092532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5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8000" y="1761771"/>
            <a:ext cx="7670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4350" algn="l"/>
              </a:tabLst>
            </a:pPr>
            <a:r>
              <a:rPr lang="en-US" sz="3000" b="1" i="0" spc="125" dirty="0" smtClean="0">
                <a:latin typeface="Palatino Linotype"/>
                <a:cs typeface="Palatino Linotype"/>
              </a:rPr>
              <a:t>ANALYSE DES TICKETS DE CAISSE</a:t>
            </a:r>
            <a:endParaRPr sz="30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885" y="7052747"/>
            <a:ext cx="8913030" cy="3798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1) Support: “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indécateur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fiabilité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b="1" dirty="0">
                <a:cs typeface="Times New Roman"/>
              </a:rPr>
              <a:t>S</a:t>
            </a:r>
            <a:r>
              <a:rPr lang="en-US" sz="2400" b="1" dirty="0" smtClean="0">
                <a:cs typeface="Times New Roman"/>
              </a:rPr>
              <a:t>upport </a:t>
            </a:r>
            <a:r>
              <a:rPr lang="en-US" sz="2400" b="1" dirty="0" err="1" smtClean="0">
                <a:cs typeface="Times New Roman"/>
              </a:rPr>
              <a:t>absolus</a:t>
            </a:r>
            <a:r>
              <a:rPr lang="en-US" sz="2400" b="1" dirty="0" smtClean="0">
                <a:cs typeface="Times New Roman"/>
              </a:rPr>
              <a:t> du R1</a:t>
            </a:r>
            <a:r>
              <a:rPr lang="en-US" sz="2400" b="1" dirty="0" smtClean="0"/>
              <a:t>:         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      Sup(R1)=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 </a:t>
            </a:r>
            <a:r>
              <a:rPr lang="en-US" sz="2400" b="1" dirty="0" err="1" smtClean="0">
                <a:cs typeface="Times New Roman"/>
              </a:rPr>
              <a:t>Nombre</a:t>
            </a:r>
            <a:r>
              <a:rPr lang="en-US" sz="2400" b="1" dirty="0" smtClean="0">
                <a:cs typeface="Times New Roman"/>
              </a:rPr>
              <a:t> total de transaction =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6     </a:t>
            </a:r>
          </a:p>
          <a:p>
            <a:pPr>
              <a:spcBef>
                <a:spcPts val="45"/>
              </a:spcBef>
            </a:pPr>
            <a:r>
              <a:rPr lang="fr-FR" sz="2400" b="1" dirty="0">
                <a:cs typeface="Times New Roman"/>
              </a:rPr>
              <a:t>S</a:t>
            </a:r>
            <a:r>
              <a:rPr lang="fr-FR" sz="2400" b="1" dirty="0" smtClean="0">
                <a:cs typeface="Times New Roman"/>
              </a:rPr>
              <a:t>upport relatif  du R1:           </a:t>
            </a:r>
          </a:p>
          <a:p>
            <a:pPr>
              <a:spcBef>
                <a:spcPts val="45"/>
              </a:spcBef>
            </a:pPr>
            <a:r>
              <a:rPr lang="fr-FR" sz="2400" b="1" dirty="0">
                <a:cs typeface="Times New Roman"/>
              </a:rPr>
              <a:t> </a:t>
            </a:r>
            <a:r>
              <a:rPr lang="fr-FR" sz="2400" b="1" dirty="0" smtClean="0">
                <a:cs typeface="Times New Roman"/>
              </a:rPr>
              <a:t>                                                 Sup(R2)=</a:t>
            </a:r>
            <a:r>
              <a:rPr lang="fr-FR" sz="24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 2/6= 33%</a:t>
            </a:r>
          </a:p>
          <a:p>
            <a:pPr>
              <a:spcBef>
                <a:spcPts val="45"/>
              </a:spcBef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b="1" dirty="0" smtClean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485900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299" y="0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2289944" y="13117"/>
            <a:ext cx="13178656" cy="1105544"/>
          </a:xfrm>
          <a:custGeom>
            <a:avLst/>
            <a:gdLst/>
            <a:ahLst/>
            <a:cxnLst/>
            <a:rect l="l" t="t" r="r" b="b"/>
            <a:pathLst>
              <a:path w="5067300" h="4762500">
                <a:moveTo>
                  <a:pt x="0" y="0"/>
                </a:moveTo>
                <a:lnTo>
                  <a:pt x="5067299" y="0"/>
                </a:lnTo>
                <a:lnTo>
                  <a:pt x="5067299" y="4762499"/>
                </a:lnTo>
                <a:lnTo>
                  <a:pt x="0" y="4762499"/>
                </a:lnTo>
                <a:lnTo>
                  <a:pt x="0" y="0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99285" algn="l"/>
              </a:tabLst>
            </a:pP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943600" y="68734"/>
            <a:ext cx="4310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EXEMPLE</a:t>
            </a:r>
            <a:endParaRPr lang="en-US" sz="4400" b="1" dirty="0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8336"/>
              </p:ext>
            </p:extLst>
          </p:nvPr>
        </p:nvGraphicFramePr>
        <p:xfrm>
          <a:off x="535770" y="2773350"/>
          <a:ext cx="8229600" cy="701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78830">
                  <a:extLst>
                    <a:ext uri="{9D8B030D-6E8A-4147-A177-3AD203B41FA5}">
                      <a16:colId xmlns:a16="http://schemas.microsoft.com/office/drawing/2014/main" val="4151981089"/>
                    </a:ext>
                  </a:extLst>
                </a:gridCol>
                <a:gridCol w="6250770">
                  <a:extLst>
                    <a:ext uri="{9D8B030D-6E8A-4147-A177-3AD203B41FA5}">
                      <a16:colId xmlns:a16="http://schemas.microsoft.com/office/drawing/2014/main" val="2636090802"/>
                    </a:ext>
                  </a:extLst>
                </a:gridCol>
              </a:tblGrid>
              <a:tr h="5207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Numéro</a:t>
                      </a:r>
                      <a:r>
                        <a:rPr lang="en-US" sz="2000" b="1" dirty="0" smtClean="0"/>
                        <a:t> de transaction</a:t>
                      </a:r>
                      <a:endParaRPr lang="en-US" sz="2000" b="1" dirty="0"/>
                    </a:p>
                  </a:txBody>
                  <a:tcPr>
                    <a:solidFill>
                      <a:srgbClr val="D9B1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Contenu</a:t>
                      </a:r>
                      <a:r>
                        <a:rPr lang="en-US" sz="2800" b="1" dirty="0" smtClean="0"/>
                        <a:t> de Caddie</a:t>
                      </a:r>
                      <a:endParaRPr lang="en-US" sz="2800" b="1" dirty="0"/>
                    </a:p>
                  </a:txBody>
                  <a:tcPr>
                    <a:solidFill>
                      <a:srgbClr val="D9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051991"/>
                  </a:ext>
                </a:extLst>
              </a:tr>
            </a:tbl>
          </a:graphicData>
        </a:graphic>
      </p:graphicFrame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70" y="143674"/>
            <a:ext cx="1488760" cy="701041"/>
          </a:xfrm>
          <a:prstGeom prst="rect">
            <a:avLst/>
          </a:prstGeom>
        </p:spPr>
      </p:pic>
      <p:sp>
        <p:nvSpPr>
          <p:cNvPr id="22" name="Flèche droite 21"/>
          <p:cNvSpPr/>
          <p:nvPr/>
        </p:nvSpPr>
        <p:spPr>
          <a:xfrm>
            <a:off x="8819828" y="4647870"/>
            <a:ext cx="1371600" cy="381000"/>
          </a:xfrm>
          <a:prstGeom prst="rightArrow">
            <a:avLst/>
          </a:prstGeom>
          <a:solidFill>
            <a:srgbClr val="D0A0A0"/>
          </a:solidFill>
          <a:ln>
            <a:solidFill>
              <a:srgbClr val="D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13558"/>
              </p:ext>
            </p:extLst>
          </p:nvPr>
        </p:nvGraphicFramePr>
        <p:xfrm>
          <a:off x="10325100" y="2773348"/>
          <a:ext cx="7505700" cy="38219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01140">
                  <a:extLst>
                    <a:ext uri="{9D8B030D-6E8A-4147-A177-3AD203B41FA5}">
                      <a16:colId xmlns:a16="http://schemas.microsoft.com/office/drawing/2014/main" val="1953090983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805439471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82802788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1379743402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1019358591"/>
                    </a:ext>
                  </a:extLst>
                </a:gridCol>
              </a:tblGrid>
              <a:tr h="8110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NUM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FROMAGE</a:t>
                      </a:r>
                    </a:p>
                    <a:p>
                      <a:pPr algn="ctr"/>
                      <a:r>
                        <a:rPr lang="en-US" sz="2400" b="1" dirty="0" smtClean="0"/>
                        <a:t>P1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VIANDE</a:t>
                      </a:r>
                    </a:p>
                    <a:p>
                      <a:pPr algn="ctr"/>
                      <a:r>
                        <a:rPr lang="en-US" sz="2400" b="1" dirty="0" smtClean="0"/>
                        <a:t>P2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PAIN</a:t>
                      </a:r>
                    </a:p>
                    <a:p>
                      <a:pPr algn="ctr"/>
                      <a:r>
                        <a:rPr lang="en-US" sz="2400" b="1" dirty="0" smtClean="0"/>
                        <a:t>P3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LAIT</a:t>
                      </a:r>
                    </a:p>
                    <a:p>
                      <a:pPr algn="ctr"/>
                      <a:r>
                        <a:rPr lang="en-US" sz="2400" b="1" dirty="0" smtClean="0"/>
                        <a:t>P4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26039"/>
                  </a:ext>
                </a:extLst>
              </a:tr>
              <a:tr h="49983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7519"/>
                  </a:ext>
                </a:extLst>
              </a:tr>
              <a:tr h="49983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72536"/>
                  </a:ext>
                </a:extLst>
              </a:tr>
              <a:tr h="49983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61857"/>
                  </a:ext>
                </a:extLst>
              </a:tr>
              <a:tr h="49983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922304"/>
                  </a:ext>
                </a:extLst>
              </a:tr>
              <a:tr h="49983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23564"/>
                  </a:ext>
                </a:extLst>
              </a:tr>
              <a:tr h="49983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202262"/>
                  </a:ext>
                </a:extLst>
              </a:tr>
            </a:tbl>
          </a:graphicData>
        </a:graphic>
      </p:graphicFrame>
      <p:sp>
        <p:nvSpPr>
          <p:cNvPr id="28" name="object 5"/>
          <p:cNvSpPr txBox="1"/>
          <p:nvPr/>
        </p:nvSpPr>
        <p:spPr>
          <a:xfrm>
            <a:off x="10246109" y="7757083"/>
            <a:ext cx="891303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2)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Confiance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:”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Indécateur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 de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précision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”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Conf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(R1</a:t>
            </a:r>
            <a:r>
              <a:rPr lang="en-US" sz="2400" b="1" dirty="0" smtClean="0">
                <a:cs typeface="Times New Roman"/>
              </a:rPr>
              <a:t>)=Sup(R1)/Sup (</a:t>
            </a:r>
            <a:r>
              <a:rPr lang="en-US" sz="2400" b="1" dirty="0" err="1" smtClean="0">
                <a:cs typeface="Times New Roman"/>
              </a:rPr>
              <a:t>Intécident</a:t>
            </a:r>
            <a:r>
              <a:rPr lang="en-US" sz="2400" b="1" dirty="0" smtClean="0">
                <a:cs typeface="Times New Roman"/>
              </a:rPr>
              <a:t> de R1)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b="1" dirty="0">
                <a:cs typeface="Times New Roman"/>
              </a:rPr>
              <a:t> </a:t>
            </a:r>
            <a:r>
              <a:rPr lang="en-US" sz="2400" b="1" dirty="0" smtClean="0">
                <a:cs typeface="Times New Roman"/>
              </a:rPr>
              <a:t>                = Sup(P1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--&gt;</a:t>
            </a:r>
            <a:r>
              <a:rPr lang="en-US" sz="2400" b="1" dirty="0" smtClean="0">
                <a:cs typeface="Times New Roman"/>
              </a:rPr>
              <a:t> P2)/Sup(P1)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b="1" dirty="0">
                <a:cs typeface="Times New Roman"/>
              </a:rPr>
              <a:t> </a:t>
            </a:r>
            <a:r>
              <a:rPr lang="en-US" sz="2400" b="1" dirty="0" smtClean="0">
                <a:cs typeface="Times New Roman"/>
              </a:rPr>
              <a:t>                 =2/4 = 50% 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fr-FR" sz="2400" dirty="0" smtClean="0"/>
              <a:t>Bonne règle </a:t>
            </a:r>
            <a:r>
              <a:rPr lang="fr-FR" sz="2400" dirty="0"/>
              <a:t>=</a:t>
            </a:r>
            <a:r>
              <a:rPr lang="fr-FR" sz="2400" dirty="0" smtClean="0"/>
              <a:t> règle avec un support et une confiance élevée</a:t>
            </a:r>
            <a:endParaRPr sz="2400" b="1" dirty="0" smtClean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908654" y="6842467"/>
            <a:ext cx="79412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000" b="1" dirty="0" err="1" smtClean="0">
                <a:cs typeface="Times New Roman"/>
              </a:rPr>
              <a:t>Considerons</a:t>
            </a:r>
            <a:r>
              <a:rPr lang="en-US" sz="2000" b="1" dirty="0" smtClean="0">
                <a:cs typeface="Times New Roman"/>
              </a:rPr>
              <a:t> </a:t>
            </a:r>
            <a:r>
              <a:rPr lang="en-US" sz="2000" b="1" dirty="0">
                <a:cs typeface="Times New Roman"/>
              </a:rPr>
              <a:t>la </a:t>
            </a:r>
            <a:r>
              <a:rPr lang="en-US" sz="2000" b="1" dirty="0" err="1" smtClean="0">
                <a:cs typeface="Times New Roman"/>
              </a:rPr>
              <a:t>regle</a:t>
            </a:r>
            <a:r>
              <a:rPr lang="en-US" sz="2000" b="1" dirty="0" smtClean="0">
                <a:cs typeface="Times New Roman"/>
              </a:rPr>
              <a:t>                R1</a:t>
            </a:r>
            <a:r>
              <a:rPr lang="en-US" sz="2000" b="1" dirty="0">
                <a:cs typeface="Times New Roman"/>
              </a:rPr>
              <a:t>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{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FROMAGE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  }  --&gt;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{ 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VIANDE} 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5" name="object 9"/>
          <p:cNvSpPr/>
          <p:nvPr/>
        </p:nvSpPr>
        <p:spPr>
          <a:xfrm rot="5400000" flipV="1">
            <a:off x="7700381" y="8592742"/>
            <a:ext cx="2355476" cy="684162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299" y="0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Tableau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96006"/>
              </p:ext>
            </p:extLst>
          </p:nvPr>
        </p:nvGraphicFramePr>
        <p:xfrm>
          <a:off x="500759" y="3474390"/>
          <a:ext cx="8185396" cy="31209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13841">
                  <a:extLst>
                    <a:ext uri="{9D8B030D-6E8A-4147-A177-3AD203B41FA5}">
                      <a16:colId xmlns:a16="http://schemas.microsoft.com/office/drawing/2014/main" val="2859111815"/>
                    </a:ext>
                  </a:extLst>
                </a:gridCol>
                <a:gridCol w="2078857">
                  <a:extLst>
                    <a:ext uri="{9D8B030D-6E8A-4147-A177-3AD203B41FA5}">
                      <a16:colId xmlns:a16="http://schemas.microsoft.com/office/drawing/2014/main" val="4170857382"/>
                    </a:ext>
                  </a:extLst>
                </a:gridCol>
                <a:gridCol w="2046349">
                  <a:extLst>
                    <a:ext uri="{9D8B030D-6E8A-4147-A177-3AD203B41FA5}">
                      <a16:colId xmlns:a16="http://schemas.microsoft.com/office/drawing/2014/main" val="3884963599"/>
                    </a:ext>
                  </a:extLst>
                </a:gridCol>
                <a:gridCol w="2046349">
                  <a:extLst>
                    <a:ext uri="{9D8B030D-6E8A-4147-A177-3AD203B41FA5}">
                      <a16:colId xmlns:a16="http://schemas.microsoft.com/office/drawing/2014/main" val="882501310"/>
                    </a:ext>
                  </a:extLst>
                </a:gridCol>
              </a:tblGrid>
              <a:tr h="5201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FROMAGE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VIANDE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PAIN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837216"/>
                  </a:ext>
                </a:extLst>
              </a:tr>
              <a:tr h="5201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FROMAGE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49479"/>
                  </a:ext>
                </a:extLst>
              </a:tr>
              <a:tr h="5201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FROMAGE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VIANDE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PAIN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59540"/>
                  </a:ext>
                </a:extLst>
              </a:tr>
              <a:tr h="5201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FROMAGE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71507"/>
                  </a:ext>
                </a:extLst>
              </a:tr>
              <a:tr h="5201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VIANDE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65155"/>
                  </a:ext>
                </a:extLst>
              </a:tr>
              <a:tr h="5201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1043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02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0925810" h="10287000">
                <a:moveTo>
                  <a:pt x="0" y="10286999"/>
                </a:moveTo>
                <a:lnTo>
                  <a:pt x="10925328" y="10286999"/>
                </a:lnTo>
                <a:lnTo>
                  <a:pt x="1092532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5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138384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299" y="0"/>
                </a:lnTo>
              </a:path>
            </a:pathLst>
          </a:custGeom>
          <a:ln w="3809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2289944" y="13117"/>
            <a:ext cx="13178656" cy="1105544"/>
          </a:xfrm>
          <a:custGeom>
            <a:avLst/>
            <a:gdLst/>
            <a:ahLst/>
            <a:cxnLst/>
            <a:rect l="l" t="t" r="r" b="b"/>
            <a:pathLst>
              <a:path w="5067300" h="4762500">
                <a:moveTo>
                  <a:pt x="0" y="0"/>
                </a:moveTo>
                <a:lnTo>
                  <a:pt x="5067299" y="0"/>
                </a:lnTo>
                <a:lnTo>
                  <a:pt x="5067299" y="4762499"/>
                </a:lnTo>
                <a:lnTo>
                  <a:pt x="0" y="4762499"/>
                </a:lnTo>
                <a:lnTo>
                  <a:pt x="0" y="0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99285" algn="l"/>
              </a:tabLst>
            </a:pP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943600" y="68734"/>
            <a:ext cx="4310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EXEMPLE (Suite)</a:t>
            </a:r>
            <a:endParaRPr lang="en-US" sz="4400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107" y="152749"/>
            <a:ext cx="1488760" cy="701041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420100" y="2064287"/>
            <a:ext cx="454308" cy="603247"/>
          </a:xfrm>
        </p:spPr>
        <p:txBody>
          <a:bodyPr/>
          <a:lstStyle/>
          <a:p>
            <a:r>
              <a:rPr lang="en-US" sz="4000" i="0" dirty="0" smtClean="0">
                <a:latin typeface="+mn-lt"/>
              </a:rPr>
              <a:t>Ø</a:t>
            </a:r>
            <a:endParaRPr lang="en-US" sz="4000" i="0" dirty="0">
              <a:latin typeface="+mn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336365" y="373912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{p1}                      {p2}              {p3}              {p4}</a:t>
            </a:r>
            <a:endParaRPr lang="en-US" sz="4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990600" y="5285830"/>
            <a:ext cx="1485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{p1,p2}          {</a:t>
            </a:r>
            <a:r>
              <a:rPr lang="en-US" sz="4000" b="1" dirty="0" smtClean="0"/>
              <a:t>p1,p3</a:t>
            </a:r>
            <a:r>
              <a:rPr lang="en-US" sz="3600" b="1" dirty="0" smtClean="0"/>
              <a:t>}                {p1,p4}              {p2,p3}            {p2,p4}        {p3,p4} </a:t>
            </a:r>
            <a:endParaRPr lang="en-US" sz="36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289944" y="7050069"/>
            <a:ext cx="14778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{p1,p2,p3}                 {p1,p2,p4}                  {p1,p3,p4}         {p2,p3,p4}</a:t>
            </a:r>
            <a:endParaRPr lang="en-US" sz="4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7926772" y="9541014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{p1,p2,p3,p4} </a:t>
            </a:r>
            <a:endParaRPr lang="en-US" sz="4000" b="1" dirty="0"/>
          </a:p>
        </p:txBody>
      </p:sp>
      <p:cxnSp>
        <p:nvCxnSpPr>
          <p:cNvPr id="22" name="Connecteur droit 21"/>
          <p:cNvCxnSpPr/>
          <p:nvPr/>
        </p:nvCxnSpPr>
        <p:spPr>
          <a:xfrm flipH="1">
            <a:off x="2019300" y="4447006"/>
            <a:ext cx="1485900" cy="8388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038600" y="4464867"/>
            <a:ext cx="304800" cy="9668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343400" y="4320793"/>
            <a:ext cx="2667000" cy="11109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301223" y="2399600"/>
            <a:ext cx="3527629" cy="1339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7239000" y="2823090"/>
            <a:ext cx="1114984" cy="9293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8874408" y="2858807"/>
            <a:ext cx="804964" cy="8910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 flipV="1">
            <a:off x="9013265" y="2464592"/>
            <a:ext cx="3088941" cy="13574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2289944" y="4301792"/>
            <a:ext cx="4872856" cy="11461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 flipV="1">
            <a:off x="7298122" y="4320793"/>
            <a:ext cx="2684078" cy="11405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7526722" y="4301792"/>
            <a:ext cx="5198678" cy="11299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4648200" y="4272174"/>
            <a:ext cx="4628690" cy="11865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 flipV="1">
            <a:off x="10126061" y="4222506"/>
            <a:ext cx="4525361" cy="12042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 flipV="1">
            <a:off x="9812722" y="4349438"/>
            <a:ext cx="533400" cy="10772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>
            <a:off x="7390757" y="4330546"/>
            <a:ext cx="4667433" cy="12002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12202051" y="4301792"/>
            <a:ext cx="667210" cy="1216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2535656" y="4343149"/>
            <a:ext cx="2780544" cy="11754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668379" y="5795984"/>
            <a:ext cx="1290484" cy="1456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2019300" y="5867838"/>
            <a:ext cx="4852344" cy="11822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3633592" y="5786526"/>
            <a:ext cx="557410" cy="14655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3912008" y="5851586"/>
            <a:ext cx="6070192" cy="14005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7142288" y="5851548"/>
            <a:ext cx="190606" cy="11985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7594192" y="5795984"/>
            <a:ext cx="3757741" cy="1456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4591050" y="5803632"/>
            <a:ext cx="6164325" cy="1448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10455770" y="5860190"/>
            <a:ext cx="3924025" cy="13919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8009349" y="5910114"/>
            <a:ext cx="4859912" cy="11399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13130559" y="5870168"/>
            <a:ext cx="1870801" cy="13819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12309391" y="5798537"/>
            <a:ext cx="2514562" cy="12515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14976353" y="5950937"/>
            <a:ext cx="668768" cy="13011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3693687" y="7757955"/>
            <a:ext cx="5319578" cy="181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7594192" y="7746851"/>
            <a:ext cx="1733932" cy="17615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H="1">
            <a:off x="10030620" y="7746851"/>
            <a:ext cx="1627980" cy="17615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H="1">
            <a:off x="10557736" y="7746851"/>
            <a:ext cx="4266217" cy="18213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3487366" y="3124786"/>
            <a:ext cx="9199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4                       3             5                  1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1405083" y="4785575"/>
            <a:ext cx="14328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2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4                  0                  3                   0             0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3336365" y="6421107"/>
            <a:ext cx="14328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2</a:t>
            </a:r>
            <a:r>
              <a:rPr lang="en-US" sz="4800" b="1" dirty="0" smtClean="0">
                <a:solidFill>
                  <a:srgbClr val="FF0000"/>
                </a:solidFill>
              </a:rPr>
              <a:t>                          0                            0                       0                             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 flipH="1">
            <a:off x="9478864" y="9040189"/>
            <a:ext cx="401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5715000" y="1422294"/>
            <a:ext cx="6594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dirty="0" smtClean="0">
                <a:solidFill>
                  <a:srgbClr val="C00000"/>
                </a:solidFill>
              </a:rPr>
              <a:t>Extraction des </a:t>
            </a:r>
            <a:r>
              <a:rPr lang="fr-FR" sz="3200" b="1" i="1" dirty="0" err="1" smtClean="0">
                <a:solidFill>
                  <a:srgbClr val="C00000"/>
                </a:solidFill>
              </a:rPr>
              <a:t>itemsets</a:t>
            </a:r>
            <a:r>
              <a:rPr lang="fr-FR" sz="3200" b="1" i="1" dirty="0" smtClean="0">
                <a:solidFill>
                  <a:srgbClr val="C00000"/>
                </a:solidFill>
              </a:rPr>
              <a:t> fréquents</a:t>
            </a:r>
            <a:endParaRPr lang="en-US" sz="3200" b="1" i="1" dirty="0">
              <a:solidFill>
                <a:srgbClr val="C00000"/>
              </a:solidFill>
            </a:endParaRPr>
          </a:p>
        </p:txBody>
      </p:sp>
      <p:graphicFrame>
        <p:nvGraphicFramePr>
          <p:cNvPr id="134" name="Tableau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90532"/>
              </p:ext>
            </p:extLst>
          </p:nvPr>
        </p:nvGraphicFramePr>
        <p:xfrm>
          <a:off x="13849374" y="1181099"/>
          <a:ext cx="4237000" cy="3200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7400">
                  <a:extLst>
                    <a:ext uri="{9D8B030D-6E8A-4147-A177-3AD203B41FA5}">
                      <a16:colId xmlns:a16="http://schemas.microsoft.com/office/drawing/2014/main" val="1953090983"/>
                    </a:ext>
                  </a:extLst>
                </a:gridCol>
                <a:gridCol w="847400">
                  <a:extLst>
                    <a:ext uri="{9D8B030D-6E8A-4147-A177-3AD203B41FA5}">
                      <a16:colId xmlns:a16="http://schemas.microsoft.com/office/drawing/2014/main" val="2805439471"/>
                    </a:ext>
                  </a:extLst>
                </a:gridCol>
                <a:gridCol w="847400">
                  <a:extLst>
                    <a:ext uri="{9D8B030D-6E8A-4147-A177-3AD203B41FA5}">
                      <a16:colId xmlns:a16="http://schemas.microsoft.com/office/drawing/2014/main" val="282802788"/>
                    </a:ext>
                  </a:extLst>
                </a:gridCol>
                <a:gridCol w="847400">
                  <a:extLst>
                    <a:ext uri="{9D8B030D-6E8A-4147-A177-3AD203B41FA5}">
                      <a16:colId xmlns:a16="http://schemas.microsoft.com/office/drawing/2014/main" val="1379743402"/>
                    </a:ext>
                  </a:extLst>
                </a:gridCol>
                <a:gridCol w="847400">
                  <a:extLst>
                    <a:ext uri="{9D8B030D-6E8A-4147-A177-3AD203B41FA5}">
                      <a16:colId xmlns:a16="http://schemas.microsoft.com/office/drawing/2014/main" val="101935859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26039"/>
                  </a:ext>
                </a:extLst>
              </a:tr>
              <a:tr h="28310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7519"/>
                  </a:ext>
                </a:extLst>
              </a:tr>
              <a:tr h="28310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72536"/>
                  </a:ext>
                </a:extLst>
              </a:tr>
              <a:tr h="28310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61857"/>
                  </a:ext>
                </a:extLst>
              </a:tr>
              <a:tr h="28310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922304"/>
                  </a:ext>
                </a:extLst>
              </a:tr>
              <a:tr h="28310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23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20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4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02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0925810" h="10287000">
                <a:moveTo>
                  <a:pt x="0" y="10286999"/>
                </a:moveTo>
                <a:lnTo>
                  <a:pt x="10925328" y="10286999"/>
                </a:lnTo>
                <a:lnTo>
                  <a:pt x="1092532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5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2289944" y="13117"/>
            <a:ext cx="13178656" cy="1105544"/>
          </a:xfrm>
          <a:custGeom>
            <a:avLst/>
            <a:gdLst/>
            <a:ahLst/>
            <a:cxnLst/>
            <a:rect l="l" t="t" r="r" b="b"/>
            <a:pathLst>
              <a:path w="5067300" h="4762500">
                <a:moveTo>
                  <a:pt x="0" y="0"/>
                </a:moveTo>
                <a:lnTo>
                  <a:pt x="5067299" y="0"/>
                </a:lnTo>
                <a:lnTo>
                  <a:pt x="5067299" y="4762499"/>
                </a:lnTo>
                <a:lnTo>
                  <a:pt x="0" y="4762499"/>
                </a:lnTo>
                <a:lnTo>
                  <a:pt x="0" y="0"/>
                </a:lnTo>
                <a:close/>
              </a:path>
            </a:pathLst>
          </a:custGeom>
          <a:solidFill>
            <a:srgbClr val="D5B9AE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99285" algn="l"/>
              </a:tabLst>
            </a:pP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943600" y="68734"/>
            <a:ext cx="4310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EXEMPLE (Suite)</a:t>
            </a:r>
            <a:endParaRPr lang="en-US" sz="4400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107" y="152749"/>
            <a:ext cx="1488760" cy="7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581</Words>
  <Application>Microsoft Office PowerPoint</Application>
  <PresentationFormat>Personnalisé</PresentationFormat>
  <Paragraphs>235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Garamond</vt:lpstr>
      <vt:lpstr>Georgia</vt:lpstr>
      <vt:lpstr>Palatino Linotype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DES TICKETS DE CAISSE</vt:lpstr>
      <vt:lpstr>Ø</vt:lpstr>
      <vt:lpstr>Présentation PowerPoint</vt:lpstr>
      <vt:lpstr>test</vt:lpstr>
      <vt:lpstr>SOCIAL MEDIA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lilia loulou</dc:creator>
  <cp:keywords>DAD2eLJJq7I,BADMdEmMuh4</cp:keywords>
  <cp:lastModifiedBy>wassila yahiaoui</cp:lastModifiedBy>
  <cp:revision>52</cp:revision>
  <dcterms:created xsi:type="dcterms:W3CDTF">2020-03-14T00:59:27Z</dcterms:created>
  <dcterms:modified xsi:type="dcterms:W3CDTF">2020-03-14T18:09:12Z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2020-03-14T00:00:00Z</vt:filetime>
  </property>
  <property fmtid="{D5CDD505-2E9C-101B-9397-08002B2CF9AE}" pid="3" name="Creator">
    <vt:lpwstr>Canva</vt:lpwstr>
  </property>
  <property fmtid="{D5CDD505-2E9C-101B-9397-08002B2CF9AE}" pid="4" name="LastSaved">
    <vt:filetime>2020-03-14T00:00:00Z</vt:filetime>
  </property>
</Properties>
</file>