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ueslatiiwassim@gmail.com" userId="5269f02ceadb686d" providerId="LiveId" clId="{1EDB35FE-14AF-42E3-9650-4167BB45F973}"/>
    <pc:docChg chg="addSld delSld modSld">
      <pc:chgData name="oueslatiiwassim@gmail.com" userId="5269f02ceadb686d" providerId="LiveId" clId="{1EDB35FE-14AF-42E3-9650-4167BB45F973}" dt="2021-12-05T19:07:01.941" v="62" actId="113"/>
      <pc:docMkLst>
        <pc:docMk/>
      </pc:docMkLst>
      <pc:sldChg chg="modSp mod">
        <pc:chgData name="oueslatiiwassim@gmail.com" userId="5269f02ceadb686d" providerId="LiveId" clId="{1EDB35FE-14AF-42E3-9650-4167BB45F973}" dt="2021-12-05T19:00:52.490" v="4" actId="14100"/>
        <pc:sldMkLst>
          <pc:docMk/>
          <pc:sldMk cId="2276296540" sldId="256"/>
        </pc:sldMkLst>
        <pc:spChg chg="mod">
          <ac:chgData name="oueslatiiwassim@gmail.com" userId="5269f02ceadb686d" providerId="LiveId" clId="{1EDB35FE-14AF-42E3-9650-4167BB45F973}" dt="2021-12-05T19:00:52.490" v="4" actId="14100"/>
          <ac:spMkLst>
            <pc:docMk/>
            <pc:sldMk cId="2276296540" sldId="256"/>
            <ac:spMk id="4" creationId="{364636D5-4202-43EB-979A-87DB0A6E39A7}"/>
          </ac:spMkLst>
        </pc:spChg>
      </pc:sldChg>
      <pc:sldChg chg="new del">
        <pc:chgData name="oueslatiiwassim@gmail.com" userId="5269f02ceadb686d" providerId="LiveId" clId="{1EDB35FE-14AF-42E3-9650-4167BB45F973}" dt="2021-12-05T19:03:17.627" v="6" actId="2696"/>
        <pc:sldMkLst>
          <pc:docMk/>
          <pc:sldMk cId="2852045903" sldId="267"/>
        </pc:sldMkLst>
      </pc:sldChg>
      <pc:sldChg chg="modSp new mod">
        <pc:chgData name="oueslatiiwassim@gmail.com" userId="5269f02ceadb686d" providerId="LiveId" clId="{1EDB35FE-14AF-42E3-9650-4167BB45F973}" dt="2021-12-05T19:07:01.941" v="62" actId="113"/>
        <pc:sldMkLst>
          <pc:docMk/>
          <pc:sldMk cId="4154941317" sldId="267"/>
        </pc:sldMkLst>
        <pc:spChg chg="mod">
          <ac:chgData name="oueslatiiwassim@gmail.com" userId="5269f02ceadb686d" providerId="LiveId" clId="{1EDB35FE-14AF-42E3-9650-4167BB45F973}" dt="2021-12-05T19:05:03.618" v="50" actId="14100"/>
          <ac:spMkLst>
            <pc:docMk/>
            <pc:sldMk cId="4154941317" sldId="267"/>
            <ac:spMk id="2" creationId="{47874709-5BB8-4834-85F5-ABDDC7945306}"/>
          </ac:spMkLst>
        </pc:spChg>
        <pc:spChg chg="mod">
          <ac:chgData name="oueslatiiwassim@gmail.com" userId="5269f02ceadb686d" providerId="LiveId" clId="{1EDB35FE-14AF-42E3-9650-4167BB45F973}" dt="2021-12-05T19:07:01.941" v="62" actId="113"/>
          <ac:spMkLst>
            <pc:docMk/>
            <pc:sldMk cId="4154941317" sldId="267"/>
            <ac:spMk id="3" creationId="{62F58617-9005-4226-84C0-BA22754E9F0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9BC82-FE1F-4CEE-AED0-DCB92FA6E0E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1F20C42C-1813-4AC1-A708-F9F7FB5E4405}">
      <dgm:prSet phldrT="[Text]"/>
      <dgm:spPr/>
      <dgm:t>
        <a:bodyPr/>
        <a:lstStyle/>
        <a:p>
          <a:r>
            <a:rPr lang="en-GB" dirty="0"/>
            <a:t>Open source and Fast development</a:t>
          </a:r>
        </a:p>
      </dgm:t>
    </dgm:pt>
    <dgm:pt modelId="{A5DC3F39-4E75-4FEA-AF10-4E3645CF4BE4}" type="parTrans" cxnId="{8246CE50-8A13-41D1-9891-E29162ECDC09}">
      <dgm:prSet/>
      <dgm:spPr/>
      <dgm:t>
        <a:bodyPr/>
        <a:lstStyle/>
        <a:p>
          <a:endParaRPr lang="en-GB"/>
        </a:p>
      </dgm:t>
    </dgm:pt>
    <dgm:pt modelId="{A47F1E8B-6A8F-4354-9654-0E22030526CA}" type="sibTrans" cxnId="{8246CE50-8A13-41D1-9891-E29162ECDC09}">
      <dgm:prSet/>
      <dgm:spPr/>
      <dgm:t>
        <a:bodyPr/>
        <a:lstStyle/>
        <a:p>
          <a:endParaRPr lang="en-GB"/>
        </a:p>
      </dgm:t>
    </dgm:pt>
    <dgm:pt modelId="{94F88893-4BE4-40CE-B8D5-B165BA7622C7}">
      <dgm:prSet phldrT="[Text]"/>
      <dgm:spPr/>
      <dgm:t>
        <a:bodyPr/>
        <a:lstStyle/>
        <a:p>
          <a:r>
            <a:rPr lang="en-GB" dirty="0"/>
            <a:t>Scalability and Flexibility</a:t>
          </a:r>
        </a:p>
      </dgm:t>
    </dgm:pt>
    <dgm:pt modelId="{E13070D1-A34B-4812-B2DB-208A8FFA5C0A}" type="parTrans" cxnId="{8DE76D3B-895B-4361-A786-14D810039484}">
      <dgm:prSet/>
      <dgm:spPr/>
      <dgm:t>
        <a:bodyPr/>
        <a:lstStyle/>
        <a:p>
          <a:endParaRPr lang="en-GB"/>
        </a:p>
      </dgm:t>
    </dgm:pt>
    <dgm:pt modelId="{477379BE-F443-4985-AC0E-1154E69CE838}" type="sibTrans" cxnId="{8DE76D3B-895B-4361-A786-14D810039484}">
      <dgm:prSet/>
      <dgm:spPr/>
      <dgm:t>
        <a:bodyPr/>
        <a:lstStyle/>
        <a:p>
          <a:endParaRPr lang="en-GB"/>
        </a:p>
      </dgm:t>
    </dgm:pt>
    <dgm:pt modelId="{9ADDC60B-0763-45D7-AEBE-E7DE6D74130C}">
      <dgm:prSet phldrT="[Text]"/>
      <dgm:spPr/>
      <dgm:t>
        <a:bodyPr/>
        <a:lstStyle/>
        <a:p>
          <a:r>
            <a:rPr lang="en-GB" dirty="0"/>
            <a:t>Performance and Availability</a:t>
          </a:r>
        </a:p>
      </dgm:t>
    </dgm:pt>
    <dgm:pt modelId="{7FE18427-313D-44DF-9F0E-C548B357B243}" type="parTrans" cxnId="{C27979DA-C382-4312-9CE9-003685BD4790}">
      <dgm:prSet/>
      <dgm:spPr/>
      <dgm:t>
        <a:bodyPr/>
        <a:lstStyle/>
        <a:p>
          <a:endParaRPr lang="en-GB"/>
        </a:p>
      </dgm:t>
    </dgm:pt>
    <dgm:pt modelId="{92934595-BC46-4089-A863-25E9CE5AC7BE}" type="sibTrans" cxnId="{C27979DA-C382-4312-9CE9-003685BD4790}">
      <dgm:prSet/>
      <dgm:spPr/>
      <dgm:t>
        <a:bodyPr/>
        <a:lstStyle/>
        <a:p>
          <a:endParaRPr lang="en-GB"/>
        </a:p>
      </dgm:t>
    </dgm:pt>
    <dgm:pt modelId="{13BB0F53-7937-47CF-847A-336AFC55D53A}">
      <dgm:prSet phldrT="[Text]"/>
      <dgm:spPr/>
      <dgm:t>
        <a:bodyPr/>
        <a:lstStyle/>
        <a:p>
          <a:r>
            <a:rPr lang="en-GB" dirty="0"/>
            <a:t>Transaction Support and Security</a:t>
          </a:r>
        </a:p>
      </dgm:t>
    </dgm:pt>
    <dgm:pt modelId="{595DEBA4-16F5-412B-A283-8C65334F2AFC}" type="parTrans" cxnId="{1BD2F359-465D-4C42-9A89-04C61EF51300}">
      <dgm:prSet/>
      <dgm:spPr/>
      <dgm:t>
        <a:bodyPr/>
        <a:lstStyle/>
        <a:p>
          <a:endParaRPr lang="en-GB"/>
        </a:p>
      </dgm:t>
    </dgm:pt>
    <dgm:pt modelId="{CB0BE253-249F-42BC-9FE9-1B3E87330B4B}" type="sibTrans" cxnId="{1BD2F359-465D-4C42-9A89-04C61EF51300}">
      <dgm:prSet/>
      <dgm:spPr/>
      <dgm:t>
        <a:bodyPr/>
        <a:lstStyle/>
        <a:p>
          <a:endParaRPr lang="en-GB"/>
        </a:p>
      </dgm:t>
    </dgm:pt>
    <dgm:pt modelId="{6E47A2AF-2AF7-447B-8712-9F8D194A862C}" type="pres">
      <dgm:prSet presAssocID="{7049BC82-FE1F-4CEE-AED0-DCB92FA6E0E6}" presName="arrowDiagram" presStyleCnt="0">
        <dgm:presLayoutVars>
          <dgm:chMax val="5"/>
          <dgm:dir/>
          <dgm:resizeHandles val="exact"/>
        </dgm:presLayoutVars>
      </dgm:prSet>
      <dgm:spPr/>
    </dgm:pt>
    <dgm:pt modelId="{425923FA-3978-4DAA-8862-5C57A9091FEE}" type="pres">
      <dgm:prSet presAssocID="{7049BC82-FE1F-4CEE-AED0-DCB92FA6E0E6}" presName="arrow" presStyleLbl="bgShp" presStyleIdx="0" presStyleCnt="1"/>
      <dgm:spPr/>
    </dgm:pt>
    <dgm:pt modelId="{F7D1A5AD-8F6E-49DA-8D08-09DC4171E880}" type="pres">
      <dgm:prSet presAssocID="{7049BC82-FE1F-4CEE-AED0-DCB92FA6E0E6}" presName="arrowDiagram4" presStyleCnt="0"/>
      <dgm:spPr/>
    </dgm:pt>
    <dgm:pt modelId="{91464718-4E04-4BF0-9EA1-3556C3CE8FD9}" type="pres">
      <dgm:prSet presAssocID="{1F20C42C-1813-4AC1-A708-F9F7FB5E4405}" presName="bullet4a" presStyleLbl="node1" presStyleIdx="0" presStyleCnt="4"/>
      <dgm:spPr/>
    </dgm:pt>
    <dgm:pt modelId="{5DF6B506-EC1B-45AD-8F5C-42A3A5152168}" type="pres">
      <dgm:prSet presAssocID="{1F20C42C-1813-4AC1-A708-F9F7FB5E4405}" presName="textBox4a" presStyleLbl="revTx" presStyleIdx="0" presStyleCnt="4">
        <dgm:presLayoutVars>
          <dgm:bulletEnabled val="1"/>
        </dgm:presLayoutVars>
      </dgm:prSet>
      <dgm:spPr/>
    </dgm:pt>
    <dgm:pt modelId="{739F555C-C94F-499C-8384-FF8E341B0837}" type="pres">
      <dgm:prSet presAssocID="{94F88893-4BE4-40CE-B8D5-B165BA7622C7}" presName="bullet4b" presStyleLbl="node1" presStyleIdx="1" presStyleCnt="4"/>
      <dgm:spPr/>
    </dgm:pt>
    <dgm:pt modelId="{98E355EA-A205-48AC-9656-57E36DA035A0}" type="pres">
      <dgm:prSet presAssocID="{94F88893-4BE4-40CE-B8D5-B165BA7622C7}" presName="textBox4b" presStyleLbl="revTx" presStyleIdx="1" presStyleCnt="4">
        <dgm:presLayoutVars>
          <dgm:bulletEnabled val="1"/>
        </dgm:presLayoutVars>
      </dgm:prSet>
      <dgm:spPr/>
    </dgm:pt>
    <dgm:pt modelId="{29F5FD05-9CA3-4973-8EA0-32517EE140A2}" type="pres">
      <dgm:prSet presAssocID="{9ADDC60B-0763-45D7-AEBE-E7DE6D74130C}" presName="bullet4c" presStyleLbl="node1" presStyleIdx="2" presStyleCnt="4"/>
      <dgm:spPr/>
    </dgm:pt>
    <dgm:pt modelId="{5472F3EF-203C-47B6-87E4-239E759B8166}" type="pres">
      <dgm:prSet presAssocID="{9ADDC60B-0763-45D7-AEBE-E7DE6D74130C}" presName="textBox4c" presStyleLbl="revTx" presStyleIdx="2" presStyleCnt="4">
        <dgm:presLayoutVars>
          <dgm:bulletEnabled val="1"/>
        </dgm:presLayoutVars>
      </dgm:prSet>
      <dgm:spPr/>
    </dgm:pt>
    <dgm:pt modelId="{CCE6169C-A48E-43CE-AB2C-D06CD00226DA}" type="pres">
      <dgm:prSet presAssocID="{13BB0F53-7937-47CF-847A-336AFC55D53A}" presName="bullet4d" presStyleLbl="node1" presStyleIdx="3" presStyleCnt="4"/>
      <dgm:spPr/>
    </dgm:pt>
    <dgm:pt modelId="{935A6BB1-1664-408A-81AA-FEBF7FA976CA}" type="pres">
      <dgm:prSet presAssocID="{13BB0F53-7937-47CF-847A-336AFC55D53A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95690D19-A296-48FA-8B8A-8D7B8340B92D}" type="presOf" srcId="{7049BC82-FE1F-4CEE-AED0-DCB92FA6E0E6}" destId="{6E47A2AF-2AF7-447B-8712-9F8D194A862C}" srcOrd="0" destOrd="0" presId="urn:microsoft.com/office/officeart/2005/8/layout/arrow2"/>
    <dgm:cxn modelId="{8DE76D3B-895B-4361-A786-14D810039484}" srcId="{7049BC82-FE1F-4CEE-AED0-DCB92FA6E0E6}" destId="{94F88893-4BE4-40CE-B8D5-B165BA7622C7}" srcOrd="1" destOrd="0" parTransId="{E13070D1-A34B-4812-B2DB-208A8FFA5C0A}" sibTransId="{477379BE-F443-4985-AC0E-1154E69CE838}"/>
    <dgm:cxn modelId="{8246CE50-8A13-41D1-9891-E29162ECDC09}" srcId="{7049BC82-FE1F-4CEE-AED0-DCB92FA6E0E6}" destId="{1F20C42C-1813-4AC1-A708-F9F7FB5E4405}" srcOrd="0" destOrd="0" parTransId="{A5DC3F39-4E75-4FEA-AF10-4E3645CF4BE4}" sibTransId="{A47F1E8B-6A8F-4354-9654-0E22030526CA}"/>
    <dgm:cxn modelId="{8B822972-57F7-4780-9CA7-EC52D3006A61}" type="presOf" srcId="{1F20C42C-1813-4AC1-A708-F9F7FB5E4405}" destId="{5DF6B506-EC1B-45AD-8F5C-42A3A5152168}" srcOrd="0" destOrd="0" presId="urn:microsoft.com/office/officeart/2005/8/layout/arrow2"/>
    <dgm:cxn modelId="{1BD2F359-465D-4C42-9A89-04C61EF51300}" srcId="{7049BC82-FE1F-4CEE-AED0-DCB92FA6E0E6}" destId="{13BB0F53-7937-47CF-847A-336AFC55D53A}" srcOrd="3" destOrd="0" parTransId="{595DEBA4-16F5-412B-A283-8C65334F2AFC}" sibTransId="{CB0BE253-249F-42BC-9FE9-1B3E87330B4B}"/>
    <dgm:cxn modelId="{C715E3AE-4B32-4D75-970E-6725D8F025B8}" type="presOf" srcId="{9ADDC60B-0763-45D7-AEBE-E7DE6D74130C}" destId="{5472F3EF-203C-47B6-87E4-239E759B8166}" srcOrd="0" destOrd="0" presId="urn:microsoft.com/office/officeart/2005/8/layout/arrow2"/>
    <dgm:cxn modelId="{8ECB3DBF-2E02-467E-954D-4920394855EC}" type="presOf" srcId="{13BB0F53-7937-47CF-847A-336AFC55D53A}" destId="{935A6BB1-1664-408A-81AA-FEBF7FA976CA}" srcOrd="0" destOrd="0" presId="urn:microsoft.com/office/officeart/2005/8/layout/arrow2"/>
    <dgm:cxn modelId="{C27979DA-C382-4312-9CE9-003685BD4790}" srcId="{7049BC82-FE1F-4CEE-AED0-DCB92FA6E0E6}" destId="{9ADDC60B-0763-45D7-AEBE-E7DE6D74130C}" srcOrd="2" destOrd="0" parTransId="{7FE18427-313D-44DF-9F0E-C548B357B243}" sibTransId="{92934595-BC46-4089-A863-25E9CE5AC7BE}"/>
    <dgm:cxn modelId="{E41BF5EB-D665-4E5D-B164-F1C0125A98FC}" type="presOf" srcId="{94F88893-4BE4-40CE-B8D5-B165BA7622C7}" destId="{98E355EA-A205-48AC-9656-57E36DA035A0}" srcOrd="0" destOrd="0" presId="urn:microsoft.com/office/officeart/2005/8/layout/arrow2"/>
    <dgm:cxn modelId="{C7354BA2-1E8F-465A-A697-65069E2EFA9D}" type="presParOf" srcId="{6E47A2AF-2AF7-447B-8712-9F8D194A862C}" destId="{425923FA-3978-4DAA-8862-5C57A9091FEE}" srcOrd="0" destOrd="0" presId="urn:microsoft.com/office/officeart/2005/8/layout/arrow2"/>
    <dgm:cxn modelId="{7BFC6B75-FC16-450C-8018-7DF46CC3BC18}" type="presParOf" srcId="{6E47A2AF-2AF7-447B-8712-9F8D194A862C}" destId="{F7D1A5AD-8F6E-49DA-8D08-09DC4171E880}" srcOrd="1" destOrd="0" presId="urn:microsoft.com/office/officeart/2005/8/layout/arrow2"/>
    <dgm:cxn modelId="{81A02E12-FDB5-4C41-BF95-5CF8778E6F33}" type="presParOf" srcId="{F7D1A5AD-8F6E-49DA-8D08-09DC4171E880}" destId="{91464718-4E04-4BF0-9EA1-3556C3CE8FD9}" srcOrd="0" destOrd="0" presId="urn:microsoft.com/office/officeart/2005/8/layout/arrow2"/>
    <dgm:cxn modelId="{5CC146AD-4722-4A6A-9243-AF5A71BE8BCC}" type="presParOf" srcId="{F7D1A5AD-8F6E-49DA-8D08-09DC4171E880}" destId="{5DF6B506-EC1B-45AD-8F5C-42A3A5152168}" srcOrd="1" destOrd="0" presId="urn:microsoft.com/office/officeart/2005/8/layout/arrow2"/>
    <dgm:cxn modelId="{DE5CF5B8-6875-4A23-A51A-EB79D845AF91}" type="presParOf" srcId="{F7D1A5AD-8F6E-49DA-8D08-09DC4171E880}" destId="{739F555C-C94F-499C-8384-FF8E341B0837}" srcOrd="2" destOrd="0" presId="urn:microsoft.com/office/officeart/2005/8/layout/arrow2"/>
    <dgm:cxn modelId="{29F21B42-024A-420E-8913-FB03D186D31D}" type="presParOf" srcId="{F7D1A5AD-8F6E-49DA-8D08-09DC4171E880}" destId="{98E355EA-A205-48AC-9656-57E36DA035A0}" srcOrd="3" destOrd="0" presId="urn:microsoft.com/office/officeart/2005/8/layout/arrow2"/>
    <dgm:cxn modelId="{7946CF55-1A7C-4FCA-89CC-E023EA9CA1D3}" type="presParOf" srcId="{F7D1A5AD-8F6E-49DA-8D08-09DC4171E880}" destId="{29F5FD05-9CA3-4973-8EA0-32517EE140A2}" srcOrd="4" destOrd="0" presId="urn:microsoft.com/office/officeart/2005/8/layout/arrow2"/>
    <dgm:cxn modelId="{53D55990-2D45-489E-8FDE-D11E6089415A}" type="presParOf" srcId="{F7D1A5AD-8F6E-49DA-8D08-09DC4171E880}" destId="{5472F3EF-203C-47B6-87E4-239E759B8166}" srcOrd="5" destOrd="0" presId="urn:microsoft.com/office/officeart/2005/8/layout/arrow2"/>
    <dgm:cxn modelId="{E6155232-089F-49EA-BDC5-873109554011}" type="presParOf" srcId="{F7D1A5AD-8F6E-49DA-8D08-09DC4171E880}" destId="{CCE6169C-A48E-43CE-AB2C-D06CD00226DA}" srcOrd="6" destOrd="0" presId="urn:microsoft.com/office/officeart/2005/8/layout/arrow2"/>
    <dgm:cxn modelId="{F33B24FE-0DDF-4EBB-813B-8B3AB26F4E5C}" type="presParOf" srcId="{F7D1A5AD-8F6E-49DA-8D08-09DC4171E880}" destId="{935A6BB1-1664-408A-81AA-FEBF7FA976CA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DC9F3-7F9B-4226-8572-5BC77A20FB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64E7E0-B4FD-4D2E-A4B2-139A36251DA7}">
      <dgm:prSet phldrT="[Text]"/>
      <dgm:spPr/>
      <dgm:t>
        <a:bodyPr/>
        <a:lstStyle/>
        <a:p>
          <a:r>
            <a:rPr lang="en-GB" b="0" i="0" dirty="0"/>
            <a:t>Security</a:t>
          </a:r>
          <a:endParaRPr lang="en-GB" dirty="0"/>
        </a:p>
      </dgm:t>
    </dgm:pt>
    <dgm:pt modelId="{1CE1D8DF-DD3E-4F30-9B2D-C63EA44774CB}" type="parTrans" cxnId="{BE0F52D7-B0C9-44AC-9C2C-0C28B37BB0CF}">
      <dgm:prSet/>
      <dgm:spPr/>
      <dgm:t>
        <a:bodyPr/>
        <a:lstStyle/>
        <a:p>
          <a:endParaRPr lang="en-GB"/>
        </a:p>
      </dgm:t>
    </dgm:pt>
    <dgm:pt modelId="{06BF24D4-E1EA-4F7F-8A2D-89431A8AFD4F}" type="sibTrans" cxnId="{BE0F52D7-B0C9-44AC-9C2C-0C28B37BB0CF}">
      <dgm:prSet/>
      <dgm:spPr/>
      <dgm:t>
        <a:bodyPr/>
        <a:lstStyle/>
        <a:p>
          <a:endParaRPr lang="en-GB"/>
        </a:p>
      </dgm:t>
    </dgm:pt>
    <dgm:pt modelId="{0223CF3F-800D-4004-937A-9F48D97234E7}">
      <dgm:prSet phldrT="[Text]"/>
      <dgm:spPr/>
      <dgm:t>
        <a:bodyPr/>
        <a:lstStyle/>
        <a:p>
          <a:r>
            <a:rPr lang="en-GB" b="0" i="0" dirty="0"/>
            <a:t>Flexibility</a:t>
          </a:r>
          <a:endParaRPr lang="en-GB" dirty="0"/>
        </a:p>
      </dgm:t>
    </dgm:pt>
    <dgm:pt modelId="{2C1DF7CE-D7BC-4B9D-8950-6101A40883EE}" type="parTrans" cxnId="{FC70F1E1-5258-4A1F-8035-EB387BB6BB6F}">
      <dgm:prSet/>
      <dgm:spPr/>
      <dgm:t>
        <a:bodyPr/>
        <a:lstStyle/>
        <a:p>
          <a:endParaRPr lang="en-GB"/>
        </a:p>
      </dgm:t>
    </dgm:pt>
    <dgm:pt modelId="{59981EE5-1F52-436F-91E2-D3C01130599D}" type="sibTrans" cxnId="{FC70F1E1-5258-4A1F-8035-EB387BB6BB6F}">
      <dgm:prSet/>
      <dgm:spPr/>
      <dgm:t>
        <a:bodyPr/>
        <a:lstStyle/>
        <a:p>
          <a:endParaRPr lang="en-GB"/>
        </a:p>
      </dgm:t>
    </dgm:pt>
    <dgm:pt modelId="{B5FBF451-B100-4B7E-A958-4D4FBE2D27AB}">
      <dgm:prSet phldrT="[Text]"/>
      <dgm:spPr/>
      <dgm:t>
        <a:bodyPr/>
        <a:lstStyle/>
        <a:p>
          <a:r>
            <a:rPr lang="en-GB" b="0" i="0" dirty="0"/>
            <a:t>Reliability</a:t>
          </a:r>
          <a:endParaRPr lang="en-GB" dirty="0"/>
        </a:p>
      </dgm:t>
    </dgm:pt>
    <dgm:pt modelId="{1C4B9795-B91B-429F-A844-4D985A0E0792}" type="parTrans" cxnId="{7516F47B-A1D6-4685-A449-CFF0555080E5}">
      <dgm:prSet/>
      <dgm:spPr/>
      <dgm:t>
        <a:bodyPr/>
        <a:lstStyle/>
        <a:p>
          <a:endParaRPr lang="en-GB"/>
        </a:p>
      </dgm:t>
    </dgm:pt>
    <dgm:pt modelId="{EB950C33-79B1-457F-9405-811487D0BAF6}" type="sibTrans" cxnId="{7516F47B-A1D6-4685-A449-CFF0555080E5}">
      <dgm:prSet/>
      <dgm:spPr/>
      <dgm:t>
        <a:bodyPr/>
        <a:lstStyle/>
        <a:p>
          <a:endParaRPr lang="en-GB"/>
        </a:p>
      </dgm:t>
    </dgm:pt>
    <dgm:pt modelId="{9631930B-ECD5-41D6-868D-38378DE7E9E6}" type="pres">
      <dgm:prSet presAssocID="{C6BDC9F3-7F9B-4226-8572-5BC77A20FBAF}" presName="Name0" presStyleCnt="0">
        <dgm:presLayoutVars>
          <dgm:chMax val="7"/>
          <dgm:chPref val="7"/>
          <dgm:dir/>
        </dgm:presLayoutVars>
      </dgm:prSet>
      <dgm:spPr/>
    </dgm:pt>
    <dgm:pt modelId="{C3C3358D-7C5B-48EC-A0D0-22554A358DA1}" type="pres">
      <dgm:prSet presAssocID="{C6BDC9F3-7F9B-4226-8572-5BC77A20FBAF}" presName="Name1" presStyleCnt="0"/>
      <dgm:spPr/>
    </dgm:pt>
    <dgm:pt modelId="{12DCD196-3C44-476F-8061-FDBC30A48E11}" type="pres">
      <dgm:prSet presAssocID="{C6BDC9F3-7F9B-4226-8572-5BC77A20FBAF}" presName="cycle" presStyleCnt="0"/>
      <dgm:spPr/>
    </dgm:pt>
    <dgm:pt modelId="{A088FD4F-AD45-4D39-82A8-493667A77D29}" type="pres">
      <dgm:prSet presAssocID="{C6BDC9F3-7F9B-4226-8572-5BC77A20FBAF}" presName="srcNode" presStyleLbl="node1" presStyleIdx="0" presStyleCnt="3"/>
      <dgm:spPr/>
    </dgm:pt>
    <dgm:pt modelId="{DD95F0CF-7C91-4E7A-81DE-7CED2346396F}" type="pres">
      <dgm:prSet presAssocID="{C6BDC9F3-7F9B-4226-8572-5BC77A20FBAF}" presName="conn" presStyleLbl="parChTrans1D2" presStyleIdx="0" presStyleCnt="1"/>
      <dgm:spPr/>
    </dgm:pt>
    <dgm:pt modelId="{2D86A4A9-BEDE-40CA-A192-758FBA4508A8}" type="pres">
      <dgm:prSet presAssocID="{C6BDC9F3-7F9B-4226-8572-5BC77A20FBAF}" presName="extraNode" presStyleLbl="node1" presStyleIdx="0" presStyleCnt="3"/>
      <dgm:spPr/>
    </dgm:pt>
    <dgm:pt modelId="{69360CAC-5E14-473E-8037-E3056194A283}" type="pres">
      <dgm:prSet presAssocID="{C6BDC9F3-7F9B-4226-8572-5BC77A20FBAF}" presName="dstNode" presStyleLbl="node1" presStyleIdx="0" presStyleCnt="3"/>
      <dgm:spPr/>
    </dgm:pt>
    <dgm:pt modelId="{B7AA7D95-DB30-42C2-A407-52F6E2353F69}" type="pres">
      <dgm:prSet presAssocID="{1164E7E0-B4FD-4D2E-A4B2-139A36251DA7}" presName="text_1" presStyleLbl="node1" presStyleIdx="0" presStyleCnt="3">
        <dgm:presLayoutVars>
          <dgm:bulletEnabled val="1"/>
        </dgm:presLayoutVars>
      </dgm:prSet>
      <dgm:spPr/>
    </dgm:pt>
    <dgm:pt modelId="{3960234F-A7EF-487C-9B98-69FB71536ABE}" type="pres">
      <dgm:prSet presAssocID="{1164E7E0-B4FD-4D2E-A4B2-139A36251DA7}" presName="accent_1" presStyleCnt="0"/>
      <dgm:spPr/>
    </dgm:pt>
    <dgm:pt modelId="{18DF28B5-57D1-48A5-A1D9-F52C2FB553EB}" type="pres">
      <dgm:prSet presAssocID="{1164E7E0-B4FD-4D2E-A4B2-139A36251DA7}" presName="accentRepeatNode" presStyleLbl="solidFgAcc1" presStyleIdx="0" presStyleCnt="3"/>
      <dgm:spPr/>
    </dgm:pt>
    <dgm:pt modelId="{1C8DDFC6-EE4A-43F1-BD37-FEDF8F275B2B}" type="pres">
      <dgm:prSet presAssocID="{0223CF3F-800D-4004-937A-9F48D97234E7}" presName="text_2" presStyleLbl="node1" presStyleIdx="1" presStyleCnt="3">
        <dgm:presLayoutVars>
          <dgm:bulletEnabled val="1"/>
        </dgm:presLayoutVars>
      </dgm:prSet>
      <dgm:spPr/>
    </dgm:pt>
    <dgm:pt modelId="{7CCA43E3-C214-4D4C-98D0-87F7FABC523C}" type="pres">
      <dgm:prSet presAssocID="{0223CF3F-800D-4004-937A-9F48D97234E7}" presName="accent_2" presStyleCnt="0"/>
      <dgm:spPr/>
    </dgm:pt>
    <dgm:pt modelId="{A80FB968-0654-4444-AA9B-99EF944D563C}" type="pres">
      <dgm:prSet presAssocID="{0223CF3F-800D-4004-937A-9F48D97234E7}" presName="accentRepeatNode" presStyleLbl="solidFgAcc1" presStyleIdx="1" presStyleCnt="3"/>
      <dgm:spPr/>
    </dgm:pt>
    <dgm:pt modelId="{4EF05691-2180-4241-90DB-EBB83EEA3446}" type="pres">
      <dgm:prSet presAssocID="{B5FBF451-B100-4B7E-A958-4D4FBE2D27AB}" presName="text_3" presStyleLbl="node1" presStyleIdx="2" presStyleCnt="3">
        <dgm:presLayoutVars>
          <dgm:bulletEnabled val="1"/>
        </dgm:presLayoutVars>
      </dgm:prSet>
      <dgm:spPr/>
    </dgm:pt>
    <dgm:pt modelId="{4B2D689C-BC90-4AE7-9143-278A34418EA2}" type="pres">
      <dgm:prSet presAssocID="{B5FBF451-B100-4B7E-A958-4D4FBE2D27AB}" presName="accent_3" presStyleCnt="0"/>
      <dgm:spPr/>
    </dgm:pt>
    <dgm:pt modelId="{69568257-9DCB-45BA-8A95-B323A09B2FB5}" type="pres">
      <dgm:prSet presAssocID="{B5FBF451-B100-4B7E-A958-4D4FBE2D27AB}" presName="accentRepeatNode" presStyleLbl="solidFgAcc1" presStyleIdx="2" presStyleCnt="3"/>
      <dgm:spPr/>
    </dgm:pt>
  </dgm:ptLst>
  <dgm:cxnLst>
    <dgm:cxn modelId="{0E6A2D3C-89B8-4C4E-9E8C-3A390DCBB438}" type="presOf" srcId="{0223CF3F-800D-4004-937A-9F48D97234E7}" destId="{1C8DDFC6-EE4A-43F1-BD37-FEDF8F275B2B}" srcOrd="0" destOrd="0" presId="urn:microsoft.com/office/officeart/2008/layout/VerticalCurvedList"/>
    <dgm:cxn modelId="{A56EEE5D-F5A5-41F1-9534-EEDC83E9D28A}" type="presOf" srcId="{1164E7E0-B4FD-4D2E-A4B2-139A36251DA7}" destId="{B7AA7D95-DB30-42C2-A407-52F6E2353F69}" srcOrd="0" destOrd="0" presId="urn:microsoft.com/office/officeart/2008/layout/VerticalCurvedList"/>
    <dgm:cxn modelId="{A75FCF6B-74D9-4649-8657-81B7EC91CC4D}" type="presOf" srcId="{06BF24D4-E1EA-4F7F-8A2D-89431A8AFD4F}" destId="{DD95F0CF-7C91-4E7A-81DE-7CED2346396F}" srcOrd="0" destOrd="0" presId="urn:microsoft.com/office/officeart/2008/layout/VerticalCurvedList"/>
    <dgm:cxn modelId="{7516F47B-A1D6-4685-A449-CFF0555080E5}" srcId="{C6BDC9F3-7F9B-4226-8572-5BC77A20FBAF}" destId="{B5FBF451-B100-4B7E-A958-4D4FBE2D27AB}" srcOrd="2" destOrd="0" parTransId="{1C4B9795-B91B-429F-A844-4D985A0E0792}" sibTransId="{EB950C33-79B1-457F-9405-811487D0BAF6}"/>
    <dgm:cxn modelId="{F44894AC-715D-4E07-95D9-35287D6375B2}" type="presOf" srcId="{B5FBF451-B100-4B7E-A958-4D4FBE2D27AB}" destId="{4EF05691-2180-4241-90DB-EBB83EEA3446}" srcOrd="0" destOrd="0" presId="urn:microsoft.com/office/officeart/2008/layout/VerticalCurvedList"/>
    <dgm:cxn modelId="{CF792DD3-1984-4F72-985C-0453CA9E87DD}" type="presOf" srcId="{C6BDC9F3-7F9B-4226-8572-5BC77A20FBAF}" destId="{9631930B-ECD5-41D6-868D-38378DE7E9E6}" srcOrd="0" destOrd="0" presId="urn:microsoft.com/office/officeart/2008/layout/VerticalCurvedList"/>
    <dgm:cxn modelId="{BE0F52D7-B0C9-44AC-9C2C-0C28B37BB0CF}" srcId="{C6BDC9F3-7F9B-4226-8572-5BC77A20FBAF}" destId="{1164E7E0-B4FD-4D2E-A4B2-139A36251DA7}" srcOrd="0" destOrd="0" parTransId="{1CE1D8DF-DD3E-4F30-9B2D-C63EA44774CB}" sibTransId="{06BF24D4-E1EA-4F7F-8A2D-89431A8AFD4F}"/>
    <dgm:cxn modelId="{FC70F1E1-5258-4A1F-8035-EB387BB6BB6F}" srcId="{C6BDC9F3-7F9B-4226-8572-5BC77A20FBAF}" destId="{0223CF3F-800D-4004-937A-9F48D97234E7}" srcOrd="1" destOrd="0" parTransId="{2C1DF7CE-D7BC-4B9D-8950-6101A40883EE}" sibTransId="{59981EE5-1F52-436F-91E2-D3C01130599D}"/>
    <dgm:cxn modelId="{2E278C9C-1EA6-407B-B8A9-47333F528067}" type="presParOf" srcId="{9631930B-ECD5-41D6-868D-38378DE7E9E6}" destId="{C3C3358D-7C5B-48EC-A0D0-22554A358DA1}" srcOrd="0" destOrd="0" presId="urn:microsoft.com/office/officeart/2008/layout/VerticalCurvedList"/>
    <dgm:cxn modelId="{FACE103F-EB6E-4D71-BFE8-642BD3F6EA8D}" type="presParOf" srcId="{C3C3358D-7C5B-48EC-A0D0-22554A358DA1}" destId="{12DCD196-3C44-476F-8061-FDBC30A48E11}" srcOrd="0" destOrd="0" presId="urn:microsoft.com/office/officeart/2008/layout/VerticalCurvedList"/>
    <dgm:cxn modelId="{A8545E53-CE3B-41D6-A78E-AD4DC09AB042}" type="presParOf" srcId="{12DCD196-3C44-476F-8061-FDBC30A48E11}" destId="{A088FD4F-AD45-4D39-82A8-493667A77D29}" srcOrd="0" destOrd="0" presId="urn:microsoft.com/office/officeart/2008/layout/VerticalCurvedList"/>
    <dgm:cxn modelId="{FB040812-ACB2-4D93-AC54-C8F135EB6ADF}" type="presParOf" srcId="{12DCD196-3C44-476F-8061-FDBC30A48E11}" destId="{DD95F0CF-7C91-4E7A-81DE-7CED2346396F}" srcOrd="1" destOrd="0" presId="urn:microsoft.com/office/officeart/2008/layout/VerticalCurvedList"/>
    <dgm:cxn modelId="{48D46D98-D92C-469B-932F-D66E03E62C50}" type="presParOf" srcId="{12DCD196-3C44-476F-8061-FDBC30A48E11}" destId="{2D86A4A9-BEDE-40CA-A192-758FBA4508A8}" srcOrd="2" destOrd="0" presId="urn:microsoft.com/office/officeart/2008/layout/VerticalCurvedList"/>
    <dgm:cxn modelId="{AF8FB5BC-237D-4546-88B0-96767A16F1D0}" type="presParOf" srcId="{12DCD196-3C44-476F-8061-FDBC30A48E11}" destId="{69360CAC-5E14-473E-8037-E3056194A283}" srcOrd="3" destOrd="0" presId="urn:microsoft.com/office/officeart/2008/layout/VerticalCurvedList"/>
    <dgm:cxn modelId="{BAFB9EDF-E016-4BDD-9240-898C0FD3F80F}" type="presParOf" srcId="{C3C3358D-7C5B-48EC-A0D0-22554A358DA1}" destId="{B7AA7D95-DB30-42C2-A407-52F6E2353F69}" srcOrd="1" destOrd="0" presId="urn:microsoft.com/office/officeart/2008/layout/VerticalCurvedList"/>
    <dgm:cxn modelId="{FB0CE15A-B8E7-405D-990C-17127E675FDB}" type="presParOf" srcId="{C3C3358D-7C5B-48EC-A0D0-22554A358DA1}" destId="{3960234F-A7EF-487C-9B98-69FB71536ABE}" srcOrd="2" destOrd="0" presId="urn:microsoft.com/office/officeart/2008/layout/VerticalCurvedList"/>
    <dgm:cxn modelId="{09214F55-8132-4E22-8588-0E557AF91D0E}" type="presParOf" srcId="{3960234F-A7EF-487C-9B98-69FB71536ABE}" destId="{18DF28B5-57D1-48A5-A1D9-F52C2FB553EB}" srcOrd="0" destOrd="0" presId="urn:microsoft.com/office/officeart/2008/layout/VerticalCurvedList"/>
    <dgm:cxn modelId="{E196EFF0-8005-46B8-92E4-33B6675EF377}" type="presParOf" srcId="{C3C3358D-7C5B-48EC-A0D0-22554A358DA1}" destId="{1C8DDFC6-EE4A-43F1-BD37-FEDF8F275B2B}" srcOrd="3" destOrd="0" presId="urn:microsoft.com/office/officeart/2008/layout/VerticalCurvedList"/>
    <dgm:cxn modelId="{69A1B703-0A59-45AA-9BE9-5C01A2943630}" type="presParOf" srcId="{C3C3358D-7C5B-48EC-A0D0-22554A358DA1}" destId="{7CCA43E3-C214-4D4C-98D0-87F7FABC523C}" srcOrd="4" destOrd="0" presId="urn:microsoft.com/office/officeart/2008/layout/VerticalCurvedList"/>
    <dgm:cxn modelId="{91E6459F-0C03-4116-812F-FED346CF6692}" type="presParOf" srcId="{7CCA43E3-C214-4D4C-98D0-87F7FABC523C}" destId="{A80FB968-0654-4444-AA9B-99EF944D563C}" srcOrd="0" destOrd="0" presId="urn:microsoft.com/office/officeart/2008/layout/VerticalCurvedList"/>
    <dgm:cxn modelId="{EC566B45-ECA1-4E0B-B4BA-42434210E955}" type="presParOf" srcId="{C3C3358D-7C5B-48EC-A0D0-22554A358DA1}" destId="{4EF05691-2180-4241-90DB-EBB83EEA3446}" srcOrd="5" destOrd="0" presId="urn:microsoft.com/office/officeart/2008/layout/VerticalCurvedList"/>
    <dgm:cxn modelId="{F78AA9E8-5B33-446C-A4E2-937AB317E42D}" type="presParOf" srcId="{C3C3358D-7C5B-48EC-A0D0-22554A358DA1}" destId="{4B2D689C-BC90-4AE7-9143-278A34418EA2}" srcOrd="6" destOrd="0" presId="urn:microsoft.com/office/officeart/2008/layout/VerticalCurvedList"/>
    <dgm:cxn modelId="{8A5868E1-0BFA-4C62-9D22-DF863A9EF714}" type="presParOf" srcId="{4B2D689C-BC90-4AE7-9143-278A34418EA2}" destId="{69568257-9DCB-45BA-8A95-B323A09B2F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7E020A-2ECE-4084-ACED-A227E8AD677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05E8522-D073-4D38-8FC4-CB54E7512AE7}">
      <dgm:prSet phldrT="[Text]"/>
      <dgm:spPr/>
      <dgm:t>
        <a:bodyPr/>
        <a:lstStyle/>
        <a:p>
          <a:r>
            <a:rPr lang="en-GB" dirty="0"/>
            <a:t>SQL SERVER</a:t>
          </a:r>
        </a:p>
      </dgm:t>
    </dgm:pt>
    <dgm:pt modelId="{0A4D6FF2-D91D-4307-903B-28CBB5BDD7ED}" type="parTrans" cxnId="{EBC3487B-59D7-4887-BC69-8BC80A70065E}">
      <dgm:prSet/>
      <dgm:spPr/>
      <dgm:t>
        <a:bodyPr/>
        <a:lstStyle/>
        <a:p>
          <a:endParaRPr lang="en-GB"/>
        </a:p>
      </dgm:t>
    </dgm:pt>
    <dgm:pt modelId="{57B41239-4976-44DF-8B07-1BBAD720A8B9}" type="sibTrans" cxnId="{EBC3487B-59D7-4887-BC69-8BC80A70065E}">
      <dgm:prSet/>
      <dgm:spPr/>
      <dgm:t>
        <a:bodyPr/>
        <a:lstStyle/>
        <a:p>
          <a:endParaRPr lang="en-GB"/>
        </a:p>
      </dgm:t>
    </dgm:pt>
    <dgm:pt modelId="{DBEA6F9C-4BF8-4AD2-8F06-0C8882960189}">
      <dgm:prSet phldrT="[Text]" custT="1"/>
      <dgm:spPr/>
      <dgm:t>
        <a:bodyPr/>
        <a:lstStyle/>
        <a:p>
          <a:r>
            <a:rPr lang="en-GB" sz="1600" b="0" i="0" dirty="0"/>
            <a:t>Enhanced Performance</a:t>
          </a:r>
          <a:endParaRPr lang="en-GB" sz="1600" dirty="0"/>
        </a:p>
      </dgm:t>
    </dgm:pt>
    <dgm:pt modelId="{AF5DEAF3-5D13-472C-8240-4EC3DA2F5CEE}" type="parTrans" cxnId="{C4825EA9-1E10-46DD-ACBA-2027BC7CB178}">
      <dgm:prSet/>
      <dgm:spPr/>
      <dgm:t>
        <a:bodyPr/>
        <a:lstStyle/>
        <a:p>
          <a:endParaRPr lang="en-GB"/>
        </a:p>
      </dgm:t>
    </dgm:pt>
    <dgm:pt modelId="{76208B2A-D3BB-4839-89E0-BA3271A272F8}" type="sibTrans" cxnId="{C4825EA9-1E10-46DD-ACBA-2027BC7CB178}">
      <dgm:prSet/>
      <dgm:spPr/>
      <dgm:t>
        <a:bodyPr/>
        <a:lstStyle/>
        <a:p>
          <a:endParaRPr lang="en-GB"/>
        </a:p>
      </dgm:t>
    </dgm:pt>
    <dgm:pt modelId="{A2EF9CB1-6B2A-44E0-8C0B-0E430A111565}">
      <dgm:prSet phldrT="[Text]" custT="1"/>
      <dgm:spPr/>
      <dgm:t>
        <a:bodyPr/>
        <a:lstStyle/>
        <a:p>
          <a:r>
            <a:rPr lang="en-GB" sz="1600" b="0" i="0" dirty="0"/>
            <a:t>Highly Secure</a:t>
          </a:r>
          <a:endParaRPr lang="en-GB" sz="1600" dirty="0"/>
        </a:p>
      </dgm:t>
    </dgm:pt>
    <dgm:pt modelId="{EDF7AE3E-F910-4F48-990E-D93DD58D1793}" type="parTrans" cxnId="{9E9D8E27-A462-4200-A837-92E404F1AF13}">
      <dgm:prSet/>
      <dgm:spPr/>
      <dgm:t>
        <a:bodyPr/>
        <a:lstStyle/>
        <a:p>
          <a:endParaRPr lang="en-GB"/>
        </a:p>
      </dgm:t>
    </dgm:pt>
    <dgm:pt modelId="{CA695ABE-A182-415B-B8B8-EF9DA4E2D27C}" type="sibTrans" cxnId="{9E9D8E27-A462-4200-A837-92E404F1AF13}">
      <dgm:prSet/>
      <dgm:spPr/>
      <dgm:t>
        <a:bodyPr/>
        <a:lstStyle/>
        <a:p>
          <a:endParaRPr lang="en-GB"/>
        </a:p>
      </dgm:t>
    </dgm:pt>
    <dgm:pt modelId="{45374403-3BAF-4E89-AE6D-7FFF77703FA0}">
      <dgm:prSet phldrT="[Text]" custT="1"/>
      <dgm:spPr/>
      <dgm:t>
        <a:bodyPr/>
        <a:lstStyle/>
        <a:p>
          <a:r>
            <a:rPr lang="en-GB" sz="1200" b="0" i="0" dirty="0"/>
            <a:t>Excellent Data Restoration and Recovery Mechanism</a:t>
          </a:r>
          <a:endParaRPr lang="en-GB" sz="1200" dirty="0"/>
        </a:p>
      </dgm:t>
    </dgm:pt>
    <dgm:pt modelId="{AE1A432F-9D58-4C50-A960-AD2C63C87889}" type="parTrans" cxnId="{19CBCB95-882D-432B-85A4-18D076B6B4A5}">
      <dgm:prSet/>
      <dgm:spPr/>
      <dgm:t>
        <a:bodyPr/>
        <a:lstStyle/>
        <a:p>
          <a:endParaRPr lang="en-GB"/>
        </a:p>
      </dgm:t>
    </dgm:pt>
    <dgm:pt modelId="{28D1EAC5-3E20-4EC4-8C9B-2546C70C1EE6}" type="sibTrans" cxnId="{19CBCB95-882D-432B-85A4-18D076B6B4A5}">
      <dgm:prSet/>
      <dgm:spPr/>
      <dgm:t>
        <a:bodyPr/>
        <a:lstStyle/>
        <a:p>
          <a:endParaRPr lang="en-GB"/>
        </a:p>
      </dgm:t>
    </dgm:pt>
    <dgm:pt modelId="{31E8715E-F3AE-4EFD-89DD-62E2C70828CE}">
      <dgm:prSet phldrT="[Text]" custT="1"/>
      <dgm:spPr/>
      <dgm:t>
        <a:bodyPr/>
        <a:lstStyle/>
        <a:p>
          <a:r>
            <a:rPr lang="en-GB" sz="1400" b="0" i="0" dirty="0"/>
            <a:t>Lower Cost Of Ownership</a:t>
          </a:r>
          <a:endParaRPr lang="en-GB" sz="1400" dirty="0"/>
        </a:p>
      </dgm:t>
    </dgm:pt>
    <dgm:pt modelId="{9A675AC5-2F2D-461F-A2C6-A92596109EAA}" type="parTrans" cxnId="{3D501F7A-EE6E-41FC-A009-B720E11BB731}">
      <dgm:prSet/>
      <dgm:spPr/>
      <dgm:t>
        <a:bodyPr/>
        <a:lstStyle/>
        <a:p>
          <a:endParaRPr lang="en-GB"/>
        </a:p>
      </dgm:t>
    </dgm:pt>
    <dgm:pt modelId="{9C12254A-F37B-4F99-97F8-4615465714FA}" type="sibTrans" cxnId="{3D501F7A-EE6E-41FC-A009-B720E11BB731}">
      <dgm:prSet/>
      <dgm:spPr/>
      <dgm:t>
        <a:bodyPr/>
        <a:lstStyle/>
        <a:p>
          <a:endParaRPr lang="en-GB"/>
        </a:p>
      </dgm:t>
    </dgm:pt>
    <dgm:pt modelId="{167EBF47-7DA6-45B9-B501-F682D709FBDC}" type="pres">
      <dgm:prSet presAssocID="{7F7E020A-2ECE-4084-ACED-A227E8AD677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28FC84-280C-48EB-BDE0-4F2ABCC59E11}" type="pres">
      <dgm:prSet presAssocID="{505E8522-D073-4D38-8FC4-CB54E7512AE7}" presName="centerShape" presStyleLbl="node0" presStyleIdx="0" presStyleCnt="1"/>
      <dgm:spPr/>
    </dgm:pt>
    <dgm:pt modelId="{66C3BD9B-3B2B-482D-B869-43B31F20BFAD}" type="pres">
      <dgm:prSet presAssocID="{AF5DEAF3-5D13-472C-8240-4EC3DA2F5CEE}" presName="Name9" presStyleLbl="parChTrans1D2" presStyleIdx="0" presStyleCnt="4"/>
      <dgm:spPr/>
    </dgm:pt>
    <dgm:pt modelId="{E7E53A53-3026-4FA6-A606-9F14BBF74504}" type="pres">
      <dgm:prSet presAssocID="{AF5DEAF3-5D13-472C-8240-4EC3DA2F5CEE}" presName="connTx" presStyleLbl="parChTrans1D2" presStyleIdx="0" presStyleCnt="4"/>
      <dgm:spPr/>
    </dgm:pt>
    <dgm:pt modelId="{3DCE25F8-F77C-4900-BCC7-B0DA87071C7F}" type="pres">
      <dgm:prSet presAssocID="{DBEA6F9C-4BF8-4AD2-8F06-0C8882960189}" presName="node" presStyleLbl="node1" presStyleIdx="0" presStyleCnt="4" custScaleX="142105">
        <dgm:presLayoutVars>
          <dgm:bulletEnabled val="1"/>
        </dgm:presLayoutVars>
      </dgm:prSet>
      <dgm:spPr/>
    </dgm:pt>
    <dgm:pt modelId="{E285B016-396C-4854-A459-8CBAA310465B}" type="pres">
      <dgm:prSet presAssocID="{EDF7AE3E-F910-4F48-990E-D93DD58D1793}" presName="Name9" presStyleLbl="parChTrans1D2" presStyleIdx="1" presStyleCnt="4"/>
      <dgm:spPr/>
    </dgm:pt>
    <dgm:pt modelId="{1C79C538-17FB-4F41-9694-EFE704C05905}" type="pres">
      <dgm:prSet presAssocID="{EDF7AE3E-F910-4F48-990E-D93DD58D1793}" presName="connTx" presStyleLbl="parChTrans1D2" presStyleIdx="1" presStyleCnt="4"/>
      <dgm:spPr/>
    </dgm:pt>
    <dgm:pt modelId="{04EC812F-C7C9-460E-9FE3-6EBE4241780C}" type="pres">
      <dgm:prSet presAssocID="{A2EF9CB1-6B2A-44E0-8C0B-0E430A111565}" presName="node" presStyleLbl="node1" presStyleIdx="1" presStyleCnt="4" custScaleX="139573">
        <dgm:presLayoutVars>
          <dgm:bulletEnabled val="1"/>
        </dgm:presLayoutVars>
      </dgm:prSet>
      <dgm:spPr/>
    </dgm:pt>
    <dgm:pt modelId="{46F10D24-E390-4A0D-9DFA-E28F3BB8A8C9}" type="pres">
      <dgm:prSet presAssocID="{AE1A432F-9D58-4C50-A960-AD2C63C87889}" presName="Name9" presStyleLbl="parChTrans1D2" presStyleIdx="2" presStyleCnt="4"/>
      <dgm:spPr/>
    </dgm:pt>
    <dgm:pt modelId="{9D355B22-2BDF-4DE7-B701-864C9D9B81B5}" type="pres">
      <dgm:prSet presAssocID="{AE1A432F-9D58-4C50-A960-AD2C63C87889}" presName="connTx" presStyleLbl="parChTrans1D2" presStyleIdx="2" presStyleCnt="4"/>
      <dgm:spPr/>
    </dgm:pt>
    <dgm:pt modelId="{D45D78CB-1E6A-4BD3-AB54-8800E7BEB8FF}" type="pres">
      <dgm:prSet presAssocID="{45374403-3BAF-4E89-AE6D-7FFF77703FA0}" presName="node" presStyleLbl="node1" presStyleIdx="2" presStyleCnt="4" custScaleX="125127">
        <dgm:presLayoutVars>
          <dgm:bulletEnabled val="1"/>
        </dgm:presLayoutVars>
      </dgm:prSet>
      <dgm:spPr/>
    </dgm:pt>
    <dgm:pt modelId="{3DBFFAFD-A003-43B4-B401-6EF69DF86BAA}" type="pres">
      <dgm:prSet presAssocID="{9A675AC5-2F2D-461F-A2C6-A92596109EAA}" presName="Name9" presStyleLbl="parChTrans1D2" presStyleIdx="3" presStyleCnt="4"/>
      <dgm:spPr/>
    </dgm:pt>
    <dgm:pt modelId="{117C9128-1B8D-477C-BA6E-4A9BD0C6F321}" type="pres">
      <dgm:prSet presAssocID="{9A675AC5-2F2D-461F-A2C6-A92596109EAA}" presName="connTx" presStyleLbl="parChTrans1D2" presStyleIdx="3" presStyleCnt="4"/>
      <dgm:spPr/>
    </dgm:pt>
    <dgm:pt modelId="{BF85EE87-6CCC-4725-BB13-7405EAA5B84D}" type="pres">
      <dgm:prSet presAssocID="{31E8715E-F3AE-4EFD-89DD-62E2C70828CE}" presName="node" presStyleLbl="node1" presStyleIdx="3" presStyleCnt="4" custScaleX="130508">
        <dgm:presLayoutVars>
          <dgm:bulletEnabled val="1"/>
        </dgm:presLayoutVars>
      </dgm:prSet>
      <dgm:spPr/>
    </dgm:pt>
  </dgm:ptLst>
  <dgm:cxnLst>
    <dgm:cxn modelId="{754CD508-CFC5-407C-9796-5F651A1869CE}" type="presOf" srcId="{AF5DEAF3-5D13-472C-8240-4EC3DA2F5CEE}" destId="{E7E53A53-3026-4FA6-A606-9F14BBF74504}" srcOrd="1" destOrd="0" presId="urn:microsoft.com/office/officeart/2005/8/layout/radial1"/>
    <dgm:cxn modelId="{A50F5E15-8412-4C52-9A4F-7A07EABB0E31}" type="presOf" srcId="{A2EF9CB1-6B2A-44E0-8C0B-0E430A111565}" destId="{04EC812F-C7C9-460E-9FE3-6EBE4241780C}" srcOrd="0" destOrd="0" presId="urn:microsoft.com/office/officeart/2005/8/layout/radial1"/>
    <dgm:cxn modelId="{5807761B-5F92-4643-B3BC-470C6CC204E5}" type="presOf" srcId="{EDF7AE3E-F910-4F48-990E-D93DD58D1793}" destId="{E285B016-396C-4854-A459-8CBAA310465B}" srcOrd="0" destOrd="0" presId="urn:microsoft.com/office/officeart/2005/8/layout/radial1"/>
    <dgm:cxn modelId="{FA17B81B-3A81-43E6-8F7F-06A1EAB4EBEF}" type="presOf" srcId="{9A675AC5-2F2D-461F-A2C6-A92596109EAA}" destId="{117C9128-1B8D-477C-BA6E-4A9BD0C6F321}" srcOrd="1" destOrd="0" presId="urn:microsoft.com/office/officeart/2005/8/layout/radial1"/>
    <dgm:cxn modelId="{03C10D1D-BEB9-433C-9855-61D9404B0F7A}" type="presOf" srcId="{505E8522-D073-4D38-8FC4-CB54E7512AE7}" destId="{E628FC84-280C-48EB-BDE0-4F2ABCC59E11}" srcOrd="0" destOrd="0" presId="urn:microsoft.com/office/officeart/2005/8/layout/radial1"/>
    <dgm:cxn modelId="{9E9D8E27-A462-4200-A837-92E404F1AF13}" srcId="{505E8522-D073-4D38-8FC4-CB54E7512AE7}" destId="{A2EF9CB1-6B2A-44E0-8C0B-0E430A111565}" srcOrd="1" destOrd="0" parTransId="{EDF7AE3E-F910-4F48-990E-D93DD58D1793}" sibTransId="{CA695ABE-A182-415B-B8B8-EF9DA4E2D27C}"/>
    <dgm:cxn modelId="{58CA902F-67B0-42F9-A0BF-366C0C3E10DB}" type="presOf" srcId="{AE1A432F-9D58-4C50-A960-AD2C63C87889}" destId="{9D355B22-2BDF-4DE7-B701-864C9D9B81B5}" srcOrd="1" destOrd="0" presId="urn:microsoft.com/office/officeart/2005/8/layout/radial1"/>
    <dgm:cxn modelId="{5BBC1533-E081-4277-B4F0-183417ED5918}" type="presOf" srcId="{45374403-3BAF-4E89-AE6D-7FFF77703FA0}" destId="{D45D78CB-1E6A-4BD3-AB54-8800E7BEB8FF}" srcOrd="0" destOrd="0" presId="urn:microsoft.com/office/officeart/2005/8/layout/radial1"/>
    <dgm:cxn modelId="{93AF6E5E-D353-417E-885B-AFBCDD2A6C12}" type="presOf" srcId="{EDF7AE3E-F910-4F48-990E-D93DD58D1793}" destId="{1C79C538-17FB-4F41-9694-EFE704C05905}" srcOrd="1" destOrd="0" presId="urn:microsoft.com/office/officeart/2005/8/layout/radial1"/>
    <dgm:cxn modelId="{0254C243-BB50-4699-8D03-F02772F7BB1C}" type="presOf" srcId="{9A675AC5-2F2D-461F-A2C6-A92596109EAA}" destId="{3DBFFAFD-A003-43B4-B401-6EF69DF86BAA}" srcOrd="0" destOrd="0" presId="urn:microsoft.com/office/officeart/2005/8/layout/radial1"/>
    <dgm:cxn modelId="{01D86748-1D62-4EDF-9EA4-C67F2B8B6D13}" type="presOf" srcId="{DBEA6F9C-4BF8-4AD2-8F06-0C8882960189}" destId="{3DCE25F8-F77C-4900-BCC7-B0DA87071C7F}" srcOrd="0" destOrd="0" presId="urn:microsoft.com/office/officeart/2005/8/layout/radial1"/>
    <dgm:cxn modelId="{3D501F7A-EE6E-41FC-A009-B720E11BB731}" srcId="{505E8522-D073-4D38-8FC4-CB54E7512AE7}" destId="{31E8715E-F3AE-4EFD-89DD-62E2C70828CE}" srcOrd="3" destOrd="0" parTransId="{9A675AC5-2F2D-461F-A2C6-A92596109EAA}" sibTransId="{9C12254A-F37B-4F99-97F8-4615465714FA}"/>
    <dgm:cxn modelId="{EBC3487B-59D7-4887-BC69-8BC80A70065E}" srcId="{7F7E020A-2ECE-4084-ACED-A227E8AD6771}" destId="{505E8522-D073-4D38-8FC4-CB54E7512AE7}" srcOrd="0" destOrd="0" parTransId="{0A4D6FF2-D91D-4307-903B-28CBB5BDD7ED}" sibTransId="{57B41239-4976-44DF-8B07-1BBAD720A8B9}"/>
    <dgm:cxn modelId="{BF149795-4A83-49B5-9629-3E57024A7C45}" type="presOf" srcId="{AF5DEAF3-5D13-472C-8240-4EC3DA2F5CEE}" destId="{66C3BD9B-3B2B-482D-B869-43B31F20BFAD}" srcOrd="0" destOrd="0" presId="urn:microsoft.com/office/officeart/2005/8/layout/radial1"/>
    <dgm:cxn modelId="{19CBCB95-882D-432B-85A4-18D076B6B4A5}" srcId="{505E8522-D073-4D38-8FC4-CB54E7512AE7}" destId="{45374403-3BAF-4E89-AE6D-7FFF77703FA0}" srcOrd="2" destOrd="0" parTransId="{AE1A432F-9D58-4C50-A960-AD2C63C87889}" sibTransId="{28D1EAC5-3E20-4EC4-8C9B-2546C70C1EE6}"/>
    <dgm:cxn modelId="{83C7EA9D-4BF0-4FA7-A256-CFB35E78FD3A}" type="presOf" srcId="{AE1A432F-9D58-4C50-A960-AD2C63C87889}" destId="{46F10D24-E390-4A0D-9DFA-E28F3BB8A8C9}" srcOrd="0" destOrd="0" presId="urn:microsoft.com/office/officeart/2005/8/layout/radial1"/>
    <dgm:cxn modelId="{C4825EA9-1E10-46DD-ACBA-2027BC7CB178}" srcId="{505E8522-D073-4D38-8FC4-CB54E7512AE7}" destId="{DBEA6F9C-4BF8-4AD2-8F06-0C8882960189}" srcOrd="0" destOrd="0" parTransId="{AF5DEAF3-5D13-472C-8240-4EC3DA2F5CEE}" sibTransId="{76208B2A-D3BB-4839-89E0-BA3271A272F8}"/>
    <dgm:cxn modelId="{B04BCCAB-6E61-4952-BB60-FD5383068657}" type="presOf" srcId="{31E8715E-F3AE-4EFD-89DD-62E2C70828CE}" destId="{BF85EE87-6CCC-4725-BB13-7405EAA5B84D}" srcOrd="0" destOrd="0" presId="urn:microsoft.com/office/officeart/2005/8/layout/radial1"/>
    <dgm:cxn modelId="{DDD506E0-BDA5-4D85-9EE8-54546BB60AB0}" type="presOf" srcId="{7F7E020A-2ECE-4084-ACED-A227E8AD6771}" destId="{167EBF47-7DA6-45B9-B501-F682D709FBDC}" srcOrd="0" destOrd="0" presId="urn:microsoft.com/office/officeart/2005/8/layout/radial1"/>
    <dgm:cxn modelId="{2D9AF906-344C-4952-BDAA-2CD16015D157}" type="presParOf" srcId="{167EBF47-7DA6-45B9-B501-F682D709FBDC}" destId="{E628FC84-280C-48EB-BDE0-4F2ABCC59E11}" srcOrd="0" destOrd="0" presId="urn:microsoft.com/office/officeart/2005/8/layout/radial1"/>
    <dgm:cxn modelId="{83436525-CD6E-4897-BD0C-A75BA493BD66}" type="presParOf" srcId="{167EBF47-7DA6-45B9-B501-F682D709FBDC}" destId="{66C3BD9B-3B2B-482D-B869-43B31F20BFAD}" srcOrd="1" destOrd="0" presId="urn:microsoft.com/office/officeart/2005/8/layout/radial1"/>
    <dgm:cxn modelId="{E558FBD5-FCF2-452E-B5D9-A9277ACED6D0}" type="presParOf" srcId="{66C3BD9B-3B2B-482D-B869-43B31F20BFAD}" destId="{E7E53A53-3026-4FA6-A606-9F14BBF74504}" srcOrd="0" destOrd="0" presId="urn:microsoft.com/office/officeart/2005/8/layout/radial1"/>
    <dgm:cxn modelId="{5098DBF7-97FC-4840-A4CF-5EDDBE30C7BB}" type="presParOf" srcId="{167EBF47-7DA6-45B9-B501-F682D709FBDC}" destId="{3DCE25F8-F77C-4900-BCC7-B0DA87071C7F}" srcOrd="2" destOrd="0" presId="urn:microsoft.com/office/officeart/2005/8/layout/radial1"/>
    <dgm:cxn modelId="{48202BCF-F709-4A5A-B727-6EEAEDCE4440}" type="presParOf" srcId="{167EBF47-7DA6-45B9-B501-F682D709FBDC}" destId="{E285B016-396C-4854-A459-8CBAA310465B}" srcOrd="3" destOrd="0" presId="urn:microsoft.com/office/officeart/2005/8/layout/radial1"/>
    <dgm:cxn modelId="{B4E1AB31-9CDB-4242-AEC9-A8AE7526D5B9}" type="presParOf" srcId="{E285B016-396C-4854-A459-8CBAA310465B}" destId="{1C79C538-17FB-4F41-9694-EFE704C05905}" srcOrd="0" destOrd="0" presId="urn:microsoft.com/office/officeart/2005/8/layout/radial1"/>
    <dgm:cxn modelId="{95B62CD6-9150-4C57-8C87-0F3230CBFE0C}" type="presParOf" srcId="{167EBF47-7DA6-45B9-B501-F682D709FBDC}" destId="{04EC812F-C7C9-460E-9FE3-6EBE4241780C}" srcOrd="4" destOrd="0" presId="urn:microsoft.com/office/officeart/2005/8/layout/radial1"/>
    <dgm:cxn modelId="{EFF103C3-AD95-426F-BC17-F8956A89B16B}" type="presParOf" srcId="{167EBF47-7DA6-45B9-B501-F682D709FBDC}" destId="{46F10D24-E390-4A0D-9DFA-E28F3BB8A8C9}" srcOrd="5" destOrd="0" presId="urn:microsoft.com/office/officeart/2005/8/layout/radial1"/>
    <dgm:cxn modelId="{A0E0FC1E-DEE6-4087-B9BF-02C81F628DE4}" type="presParOf" srcId="{46F10D24-E390-4A0D-9DFA-E28F3BB8A8C9}" destId="{9D355B22-2BDF-4DE7-B701-864C9D9B81B5}" srcOrd="0" destOrd="0" presId="urn:microsoft.com/office/officeart/2005/8/layout/radial1"/>
    <dgm:cxn modelId="{6BE2CD00-EAD1-497A-81B9-1D9F515DF23C}" type="presParOf" srcId="{167EBF47-7DA6-45B9-B501-F682D709FBDC}" destId="{D45D78CB-1E6A-4BD3-AB54-8800E7BEB8FF}" srcOrd="6" destOrd="0" presId="urn:microsoft.com/office/officeart/2005/8/layout/radial1"/>
    <dgm:cxn modelId="{CD746C01-3230-417D-8022-22BA6A144911}" type="presParOf" srcId="{167EBF47-7DA6-45B9-B501-F682D709FBDC}" destId="{3DBFFAFD-A003-43B4-B401-6EF69DF86BAA}" srcOrd="7" destOrd="0" presId="urn:microsoft.com/office/officeart/2005/8/layout/radial1"/>
    <dgm:cxn modelId="{7BB6B828-751E-4F53-A05A-4A301202E447}" type="presParOf" srcId="{3DBFFAFD-A003-43B4-B401-6EF69DF86BAA}" destId="{117C9128-1B8D-477C-BA6E-4A9BD0C6F321}" srcOrd="0" destOrd="0" presId="urn:microsoft.com/office/officeart/2005/8/layout/radial1"/>
    <dgm:cxn modelId="{6838275A-0CFE-45E3-AD11-9F53130BBE0B}" type="presParOf" srcId="{167EBF47-7DA6-45B9-B501-F682D709FBDC}" destId="{BF85EE87-6CCC-4725-BB13-7405EAA5B84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923FA-3978-4DAA-8862-5C57A9091FEE}">
      <dsp:nvSpPr>
        <dsp:cNvPr id="0" name=""/>
        <dsp:cNvSpPr/>
      </dsp:nvSpPr>
      <dsp:spPr>
        <a:xfrm>
          <a:off x="1318717" y="0"/>
          <a:ext cx="6698278" cy="418642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64718-4E04-4BF0-9EA1-3556C3CE8FD9}">
      <dsp:nvSpPr>
        <dsp:cNvPr id="0" name=""/>
        <dsp:cNvSpPr/>
      </dsp:nvSpPr>
      <dsp:spPr>
        <a:xfrm>
          <a:off x="1978497" y="3113024"/>
          <a:ext cx="154060" cy="154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6B506-EC1B-45AD-8F5C-42A3A5152168}">
      <dsp:nvSpPr>
        <dsp:cNvPr id="0" name=""/>
        <dsp:cNvSpPr/>
      </dsp:nvSpPr>
      <dsp:spPr>
        <a:xfrm>
          <a:off x="2055527" y="3190055"/>
          <a:ext cx="1145405" cy="996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33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Open source and Fast development</a:t>
          </a:r>
        </a:p>
      </dsp:txBody>
      <dsp:txXfrm>
        <a:off x="2055527" y="3190055"/>
        <a:ext cx="1145405" cy="996368"/>
      </dsp:txXfrm>
    </dsp:sp>
    <dsp:sp modelId="{739F555C-C94F-499C-8384-FF8E341B0837}">
      <dsp:nvSpPr>
        <dsp:cNvPr id="0" name=""/>
        <dsp:cNvSpPr/>
      </dsp:nvSpPr>
      <dsp:spPr>
        <a:xfrm>
          <a:off x="3066967" y="2139262"/>
          <a:ext cx="267931" cy="26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355EA-A205-48AC-9656-57E36DA035A0}">
      <dsp:nvSpPr>
        <dsp:cNvPr id="0" name=""/>
        <dsp:cNvSpPr/>
      </dsp:nvSpPr>
      <dsp:spPr>
        <a:xfrm>
          <a:off x="3200933" y="2273228"/>
          <a:ext cx="1406638" cy="1913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71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Scalability and Flexibility</a:t>
          </a:r>
        </a:p>
      </dsp:txBody>
      <dsp:txXfrm>
        <a:off x="3200933" y="2273228"/>
        <a:ext cx="1406638" cy="1913195"/>
      </dsp:txXfrm>
    </dsp:sp>
    <dsp:sp modelId="{29F5FD05-9CA3-4973-8EA0-32517EE140A2}">
      <dsp:nvSpPr>
        <dsp:cNvPr id="0" name=""/>
        <dsp:cNvSpPr/>
      </dsp:nvSpPr>
      <dsp:spPr>
        <a:xfrm>
          <a:off x="4456860" y="1421709"/>
          <a:ext cx="355008" cy="35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2F3EF-203C-47B6-87E4-239E759B8166}">
      <dsp:nvSpPr>
        <dsp:cNvPr id="0" name=""/>
        <dsp:cNvSpPr/>
      </dsp:nvSpPr>
      <dsp:spPr>
        <a:xfrm>
          <a:off x="4634365" y="1599213"/>
          <a:ext cx="1406638" cy="2587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112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Performance and Availability</a:t>
          </a:r>
        </a:p>
      </dsp:txBody>
      <dsp:txXfrm>
        <a:off x="4634365" y="1599213"/>
        <a:ext cx="1406638" cy="2587210"/>
      </dsp:txXfrm>
    </dsp:sp>
    <dsp:sp modelId="{CCE6169C-A48E-43CE-AB2C-D06CD00226DA}">
      <dsp:nvSpPr>
        <dsp:cNvPr id="0" name=""/>
        <dsp:cNvSpPr/>
      </dsp:nvSpPr>
      <dsp:spPr>
        <a:xfrm>
          <a:off x="5970671" y="946969"/>
          <a:ext cx="475577" cy="475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A6BB1-1664-408A-81AA-FEBF7FA976CA}">
      <dsp:nvSpPr>
        <dsp:cNvPr id="0" name=""/>
        <dsp:cNvSpPr/>
      </dsp:nvSpPr>
      <dsp:spPr>
        <a:xfrm>
          <a:off x="6208460" y="1184757"/>
          <a:ext cx="1406638" cy="300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99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Transaction Support and Security</a:t>
          </a:r>
        </a:p>
      </dsp:txBody>
      <dsp:txXfrm>
        <a:off x="6208460" y="1184757"/>
        <a:ext cx="1406638" cy="300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5F0CF-7C91-4E7A-81DE-7CED2346396F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A7D95-DB30-42C2-A407-52F6E2353F69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0" i="0" kern="1200" dirty="0"/>
            <a:t>Security</a:t>
          </a:r>
          <a:endParaRPr lang="en-GB" sz="4200" kern="1200" dirty="0"/>
        </a:p>
      </dsp:txBody>
      <dsp:txXfrm>
        <a:off x="540004" y="388143"/>
        <a:ext cx="8004004" cy="776287"/>
      </dsp:txXfrm>
    </dsp:sp>
    <dsp:sp modelId="{18DF28B5-57D1-48A5-A1D9-F52C2FB553EB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DDFC6-EE4A-43F1-BD37-FEDF8F275B2B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0" i="0" kern="1200" dirty="0"/>
            <a:t>Flexibility</a:t>
          </a:r>
          <a:endParaRPr lang="en-GB" sz="4200" kern="1200" dirty="0"/>
        </a:p>
      </dsp:txBody>
      <dsp:txXfrm>
        <a:off x="822184" y="1552574"/>
        <a:ext cx="7721824" cy="776287"/>
      </dsp:txXfrm>
    </dsp:sp>
    <dsp:sp modelId="{A80FB968-0654-4444-AA9B-99EF944D563C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05691-2180-4241-90DB-EBB83EEA3446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b="0" i="0" kern="1200" dirty="0"/>
            <a:t>Reliability</a:t>
          </a:r>
          <a:endParaRPr lang="en-GB" sz="4200" kern="1200" dirty="0"/>
        </a:p>
      </dsp:txBody>
      <dsp:txXfrm>
        <a:off x="540004" y="2717005"/>
        <a:ext cx="8004004" cy="776287"/>
      </dsp:txXfrm>
    </dsp:sp>
    <dsp:sp modelId="{69568257-9DCB-45BA-8A95-B323A09B2FB5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8FC84-280C-48EB-BDE0-4F2ABCC59E11}">
      <dsp:nvSpPr>
        <dsp:cNvPr id="0" name=""/>
        <dsp:cNvSpPr/>
      </dsp:nvSpPr>
      <dsp:spPr>
        <a:xfrm>
          <a:off x="3875095" y="1574310"/>
          <a:ext cx="1208039" cy="1208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SQL SERVER</a:t>
          </a:r>
        </a:p>
      </dsp:txBody>
      <dsp:txXfrm>
        <a:off x="4052008" y="1751223"/>
        <a:ext cx="854213" cy="854213"/>
      </dsp:txXfrm>
    </dsp:sp>
    <dsp:sp modelId="{66C3BD9B-3B2B-482D-B869-43B31F20BFAD}">
      <dsp:nvSpPr>
        <dsp:cNvPr id="0" name=""/>
        <dsp:cNvSpPr/>
      </dsp:nvSpPr>
      <dsp:spPr>
        <a:xfrm rot="16200000">
          <a:off x="4297812" y="1380945"/>
          <a:ext cx="362604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362604" y="12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470049" y="1383943"/>
        <a:ext cx="18130" cy="18130"/>
      </dsp:txXfrm>
    </dsp:sp>
    <dsp:sp modelId="{3DCE25F8-F77C-4900-BCC7-B0DA87071C7F}">
      <dsp:nvSpPr>
        <dsp:cNvPr id="0" name=""/>
        <dsp:cNvSpPr/>
      </dsp:nvSpPr>
      <dsp:spPr>
        <a:xfrm>
          <a:off x="3620772" y="3667"/>
          <a:ext cx="1716683" cy="1208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Enhanced Performance</a:t>
          </a:r>
          <a:endParaRPr lang="en-GB" sz="1600" kern="1200" dirty="0"/>
        </a:p>
      </dsp:txBody>
      <dsp:txXfrm>
        <a:off x="3872174" y="180580"/>
        <a:ext cx="1213879" cy="854213"/>
      </dsp:txXfrm>
    </dsp:sp>
    <dsp:sp modelId="{E285B016-396C-4854-A459-8CBAA310465B}">
      <dsp:nvSpPr>
        <dsp:cNvPr id="0" name=""/>
        <dsp:cNvSpPr/>
      </dsp:nvSpPr>
      <dsp:spPr>
        <a:xfrm>
          <a:off x="5083134" y="2166267"/>
          <a:ext cx="123575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123575" y="12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141832" y="2175240"/>
        <a:ext cx="6178" cy="6178"/>
      </dsp:txXfrm>
    </dsp:sp>
    <dsp:sp modelId="{04EC812F-C7C9-460E-9FE3-6EBE4241780C}">
      <dsp:nvSpPr>
        <dsp:cNvPr id="0" name=""/>
        <dsp:cNvSpPr/>
      </dsp:nvSpPr>
      <dsp:spPr>
        <a:xfrm>
          <a:off x="5206709" y="1574310"/>
          <a:ext cx="1686096" cy="1208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Highly Secure</a:t>
          </a:r>
          <a:endParaRPr lang="en-GB" sz="1600" kern="1200" dirty="0"/>
        </a:p>
      </dsp:txBody>
      <dsp:txXfrm>
        <a:off x="5453632" y="1751223"/>
        <a:ext cx="1192250" cy="854213"/>
      </dsp:txXfrm>
    </dsp:sp>
    <dsp:sp modelId="{46F10D24-E390-4A0D-9DFA-E28F3BB8A8C9}">
      <dsp:nvSpPr>
        <dsp:cNvPr id="0" name=""/>
        <dsp:cNvSpPr/>
      </dsp:nvSpPr>
      <dsp:spPr>
        <a:xfrm rot="5400000">
          <a:off x="4297812" y="2951588"/>
          <a:ext cx="362604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362604" y="12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470049" y="2954586"/>
        <a:ext cx="18130" cy="18130"/>
      </dsp:txXfrm>
    </dsp:sp>
    <dsp:sp modelId="{D45D78CB-1E6A-4BD3-AB54-8800E7BEB8FF}">
      <dsp:nvSpPr>
        <dsp:cNvPr id="0" name=""/>
        <dsp:cNvSpPr/>
      </dsp:nvSpPr>
      <dsp:spPr>
        <a:xfrm>
          <a:off x="3723323" y="3144953"/>
          <a:ext cx="1511583" cy="1208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Excellent Data Restoration and Recovery Mechanism</a:t>
          </a:r>
          <a:endParaRPr lang="en-GB" sz="1200" kern="1200" dirty="0"/>
        </a:p>
      </dsp:txBody>
      <dsp:txXfrm>
        <a:off x="3944689" y="3321866"/>
        <a:ext cx="1068851" cy="854213"/>
      </dsp:txXfrm>
    </dsp:sp>
    <dsp:sp modelId="{3DBFFAFD-A003-43B4-B401-6EF69DF86BAA}">
      <dsp:nvSpPr>
        <dsp:cNvPr id="0" name=""/>
        <dsp:cNvSpPr/>
      </dsp:nvSpPr>
      <dsp:spPr>
        <a:xfrm rot="10800000">
          <a:off x="3696765" y="2166267"/>
          <a:ext cx="178329" cy="24125"/>
        </a:xfrm>
        <a:custGeom>
          <a:avLst/>
          <a:gdLst/>
          <a:ahLst/>
          <a:cxnLst/>
          <a:rect l="0" t="0" r="0" b="0"/>
          <a:pathLst>
            <a:path>
              <a:moveTo>
                <a:pt x="0" y="12062"/>
              </a:moveTo>
              <a:lnTo>
                <a:pt x="178329" y="12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3781472" y="2173871"/>
        <a:ext cx="8916" cy="8916"/>
      </dsp:txXfrm>
    </dsp:sp>
    <dsp:sp modelId="{BF85EE87-6CCC-4725-BB13-7405EAA5B84D}">
      <dsp:nvSpPr>
        <dsp:cNvPr id="0" name=""/>
        <dsp:cNvSpPr/>
      </dsp:nvSpPr>
      <dsp:spPr>
        <a:xfrm>
          <a:off x="2120177" y="1574310"/>
          <a:ext cx="1576587" cy="1208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Lower Cost Of Ownership</a:t>
          </a:r>
          <a:endParaRPr lang="en-GB" sz="1400" kern="1200" dirty="0"/>
        </a:p>
      </dsp:txBody>
      <dsp:txXfrm>
        <a:off x="2351063" y="1751223"/>
        <a:ext cx="1114815" cy="854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1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97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68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79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95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51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23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8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0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19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9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6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9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0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96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A259-F36B-4B03-9397-11B4B594FD03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8340BE-5F02-4311-B67F-73F7BE7E5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7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636D5-4202-43EB-979A-87DB0A6E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95049" cy="6170146"/>
          </a:xfrm>
        </p:spPr>
        <p:txBody>
          <a:bodyPr>
            <a:normAutofit/>
          </a:bodyPr>
          <a:lstStyle/>
          <a:p>
            <a:pPr algn="ctr"/>
            <a:br>
              <a:rPr lang="en-GB" sz="4800" b="0" i="0" dirty="0">
                <a:solidFill>
                  <a:srgbClr val="0F0F19"/>
                </a:solidFill>
                <a:effectLst/>
                <a:latin typeface="Trebuchet MS (Headings)"/>
              </a:rPr>
            </a:br>
            <a:br>
              <a:rPr lang="en-GB" sz="4800" b="0" i="0" dirty="0">
                <a:solidFill>
                  <a:srgbClr val="0F0F19"/>
                </a:solidFill>
                <a:effectLst/>
                <a:latin typeface="Trebuchet MS (Headings)"/>
              </a:rPr>
            </a:br>
            <a:r>
              <a:rPr lang="en-GB" sz="6000" b="0" i="0" dirty="0">
                <a:solidFill>
                  <a:schemeClr val="accent2">
                    <a:lumMod val="50000"/>
                  </a:schemeClr>
                </a:solidFill>
                <a:effectLst/>
                <a:latin typeface="Trebuchet MS (Headings)"/>
              </a:rPr>
              <a:t>Presentation about MySQL, PostgreSQL and SQL SERVER .</a:t>
            </a:r>
            <a:endParaRPr lang="en-GB" sz="6000" dirty="0">
              <a:solidFill>
                <a:schemeClr val="accent2">
                  <a:lumMod val="50000"/>
                </a:schemeClr>
              </a:solidFill>
              <a:latin typeface="Trebuchet MS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7629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0303-B6AC-44E5-BF43-D9FF1A14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SERVER functionalities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942435-0B6A-4122-B161-5E1EC20D0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181919"/>
              </p:ext>
            </p:extLst>
          </p:nvPr>
        </p:nvGraphicFramePr>
        <p:xfrm>
          <a:off x="677863" y="1685366"/>
          <a:ext cx="9012984" cy="4356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14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6D6F-F33A-47EB-8E1A-C7D1A49B0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88894"/>
            <a:ext cx="7766936" cy="326194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GB" b="0" i="0" dirty="0">
                <a:solidFill>
                  <a:schemeClr val="accent1">
                    <a:lumMod val="75000"/>
                  </a:schemeClr>
                </a:solidFill>
                <a:effectLst/>
                <a:latin typeface="Trebuchet MS (Headings)"/>
              </a:rPr>
              <a:t>comparison between the three RDBMS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Trebuchet MS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40947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4709-5BB8-4834-85F5-ABDDC79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161592"/>
          </a:xfrm>
        </p:spPr>
        <p:txBody>
          <a:bodyPr/>
          <a:lstStyle/>
          <a:p>
            <a:r>
              <a:rPr lang="en-GB" dirty="0"/>
              <a:t>The comparison between the three RDBMS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8617-9005-4226-84C0-BA22754E9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629608"/>
            <a:ext cx="8596668" cy="2411754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Both 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are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time-proven solutions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can compete with enterprise solutions such as 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SQL Server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has been famous for 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its ease of use and speed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while 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has many more advanced features, which is the reason that 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often described as an open-source version of Oracle.</a:t>
            </a:r>
          </a:p>
          <a:p>
            <a:b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4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1D72-7426-4DF7-A84C-A3E2A2857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start with MySQL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5EBF-94FB-43BB-B8C8-26088D218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and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402807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5B8E-FF29-45EE-A0D5-09AE2687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89529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What is MySQL?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23494-F608-4385-868B-B6B8DFE5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438400"/>
            <a:ext cx="8968689" cy="360296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It is the world’s most commonly used RDBMS.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It is named after developer Michael Widenius; daughter, MY.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Its source code is available under the terms of the GNU General Public License.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MySQL is used in high-profile, large-scale World Wide Web products, including Wikipedia, Google, Facebook and Twitter.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It is the most popular choice of database for use in web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It is a central component of the widely used LAMP open source web application software stack (LAMP: Linux, Apache, MySQL, Perl/PHP/Python)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02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3552-A538-478F-A5BF-AAD70853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/>
              <a:t>MySQL functionalities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B544CB-D5DC-4C50-BD0E-97D66398A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476792"/>
              </p:ext>
            </p:extLst>
          </p:nvPr>
        </p:nvGraphicFramePr>
        <p:xfrm>
          <a:off x="677862" y="2160588"/>
          <a:ext cx="9335713" cy="418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97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C082-1926-40EB-A966-5251A374B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6000" dirty="0"/>
              <a:t>PostgreSQL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6152B-BCA9-493E-816E-14A3233B8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and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92200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58DD-382E-4078-80C5-2C132E1D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129553"/>
          </a:xfrm>
        </p:spPr>
        <p:txBody>
          <a:bodyPr/>
          <a:lstStyle/>
          <a:p>
            <a:r>
              <a:rPr lang="en-GB" dirty="0"/>
              <a:t>What is </a:t>
            </a:r>
            <a:r>
              <a:rPr lang="en-GB" sz="4400" dirty="0"/>
              <a:t>PostgreSQL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31FCE-55CF-45F1-B75B-7B864EAF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08094"/>
            <a:ext cx="8596668" cy="40332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3B3835"/>
                </a:solidFill>
                <a:effectLst/>
                <a:latin typeface="HelveticaNeue-Light"/>
              </a:rPr>
              <a:t>The world’s most advanced open source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3B3835"/>
                </a:solidFill>
                <a:effectLst/>
                <a:latin typeface="HelveticaNeue-Light"/>
              </a:rPr>
              <a:t>Designed for extensibility and customization</a:t>
            </a:r>
            <a:r>
              <a:rPr lang="en-GB" dirty="0">
                <a:solidFill>
                  <a:srgbClr val="3B3835"/>
                </a:solidFill>
                <a:latin typeface="HelveticaNeue-Ligh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3B3835"/>
                </a:solidFill>
                <a:effectLst/>
                <a:latin typeface="HelveticaNeue-Light"/>
              </a:rPr>
              <a:t>ANSI/ISO compliant SQL support.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3B3835"/>
                </a:solidFill>
                <a:effectLst/>
                <a:latin typeface="HelveticaNeue-Light"/>
              </a:rPr>
              <a:t>Actively developed for almost 30 years :</a:t>
            </a:r>
          </a:p>
          <a:p>
            <a:r>
              <a:rPr lang="en-GB" dirty="0">
                <a:solidFill>
                  <a:srgbClr val="3B3835"/>
                </a:solidFill>
                <a:latin typeface="HelveticaNeue-Light"/>
              </a:rPr>
              <a:t>                        </a:t>
            </a:r>
            <a:r>
              <a:rPr lang="en-GB" b="0" i="0" dirty="0">
                <a:solidFill>
                  <a:srgbClr val="3B3835"/>
                </a:solidFill>
                <a:effectLst/>
                <a:latin typeface="HelveticaNeue-Light"/>
              </a:rPr>
              <a:t>– University POSTGRES (1986-1993)                                                                                                     </a:t>
            </a:r>
          </a:p>
          <a:p>
            <a:r>
              <a:rPr lang="en-GB" dirty="0">
                <a:solidFill>
                  <a:srgbClr val="3B3835"/>
                </a:solidFill>
                <a:latin typeface="HelveticaNeue-Light"/>
              </a:rPr>
              <a:t>                        </a:t>
            </a:r>
            <a:r>
              <a:rPr lang="en-GB" b="0" i="0" dirty="0">
                <a:solidFill>
                  <a:srgbClr val="3B3835"/>
                </a:solidFill>
                <a:effectLst/>
                <a:latin typeface="HelveticaNeue-Light"/>
              </a:rPr>
              <a:t>– Postgres95 (1994-1995)                                                                                                                    </a:t>
            </a:r>
          </a:p>
          <a:p>
            <a:r>
              <a:rPr lang="en-GB" dirty="0">
                <a:solidFill>
                  <a:srgbClr val="3B3835"/>
                </a:solidFill>
                <a:latin typeface="HelveticaNeue-Light"/>
              </a:rPr>
              <a:t>                        </a:t>
            </a:r>
            <a:r>
              <a:rPr lang="en-GB" b="0" i="0" dirty="0">
                <a:solidFill>
                  <a:srgbClr val="3B3835"/>
                </a:solidFill>
                <a:effectLst/>
                <a:latin typeface="HelveticaNeue-Light"/>
              </a:rPr>
              <a:t>– PostgreSQL (1996-2014)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39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2F49-9D13-4B19-A509-3E8B9B40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PostgreSQL functionalities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39EA4B-1105-40F2-970E-15DEE42BC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38306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56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9F09-F2EB-46CC-99E3-03B2B68B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981201"/>
            <a:ext cx="8596668" cy="1864658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SQL SERVER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6ED59-CC5C-4DE6-8ADA-C46785A7E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105835"/>
            <a:ext cx="8596668" cy="1048871"/>
          </a:xfrm>
        </p:spPr>
        <p:txBody>
          <a:bodyPr/>
          <a:lstStyle/>
          <a:p>
            <a:pPr algn="r"/>
            <a:r>
              <a:rPr lang="en-GB" dirty="0"/>
              <a:t>Introduction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75919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0751-72B9-490C-BFCA-AAA30C09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017059"/>
          </a:xfrm>
        </p:spPr>
        <p:txBody>
          <a:bodyPr/>
          <a:lstStyle/>
          <a:p>
            <a:r>
              <a:rPr lang="en-GB" dirty="0"/>
              <a:t>What is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EAB2-7914-4FAD-BD27-BBD9392CE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626659"/>
            <a:ext cx="8596668" cy="341470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SQL Server is a relational database management system, or RDBMS.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SQL Server developed and marketed by Microsoft.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SQL Server is built on top of SQL.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SQL Server works exclusively on Windows environment</a:t>
            </a:r>
            <a:r>
              <a:rPr lang="en-GB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In 2016, Microsoft made it available on Linux. SQL Server 2017 became generally available in October 2016 that ran on both Windows and Linux.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132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358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arial</vt:lpstr>
      <vt:lpstr>HelveticaNeue-Light</vt:lpstr>
      <vt:lpstr>Trebuchet MS</vt:lpstr>
      <vt:lpstr>Trebuchet MS (Headings)</vt:lpstr>
      <vt:lpstr>Wingdings</vt:lpstr>
      <vt:lpstr>Wingdings 3</vt:lpstr>
      <vt:lpstr>Facet</vt:lpstr>
      <vt:lpstr>  Presentation about MySQL, PostgreSQL and SQL SERVER .</vt:lpstr>
      <vt:lpstr>Let’s start with MySQL  </vt:lpstr>
      <vt:lpstr>What is MySQL?</vt:lpstr>
      <vt:lpstr>MySQL functionalities</vt:lpstr>
      <vt:lpstr>PostgreSQL</vt:lpstr>
      <vt:lpstr>What is PostgreSQL</vt:lpstr>
      <vt:lpstr>PostgreSQL functionalities</vt:lpstr>
      <vt:lpstr>SQL SERVER </vt:lpstr>
      <vt:lpstr>What is SQL SERVER</vt:lpstr>
      <vt:lpstr>SQL SERVER functionalities</vt:lpstr>
      <vt:lpstr>The comparison between the three RDBMS</vt:lpstr>
      <vt:lpstr>The comparison between the three RDBMS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Presentation about MySQL, PostgreSQL and SQL SERVER .</dc:title>
  <dc:creator>oueslatiiwassim@gmail.com</dc:creator>
  <cp:lastModifiedBy>oueslatiiwassim@gmail.com</cp:lastModifiedBy>
  <cp:revision>1</cp:revision>
  <dcterms:created xsi:type="dcterms:W3CDTF">2021-12-05T16:48:14Z</dcterms:created>
  <dcterms:modified xsi:type="dcterms:W3CDTF">2021-12-05T19:07:06Z</dcterms:modified>
</cp:coreProperties>
</file>