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6"/>
  </p:notesMasterIdLst>
  <p:handoutMasterIdLst>
    <p:handoutMasterId r:id="rId27"/>
  </p:handoutMasterIdLst>
  <p:sldIdLst>
    <p:sldId id="266" r:id="rId5"/>
    <p:sldId id="262"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mad7kh@gmail.com" initials="" lastIdx="2" clrIdx="0">
    <p:extLst>
      <p:ext uri="{19B8F6BF-5375-455C-9EA6-DF929625EA0E}">
        <p15:presenceInfo xmlns:p15="http://schemas.microsoft.com/office/powerpoint/2012/main" userId="f16c3262cccf31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260"/>
    <a:srgbClr val="4590B8"/>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p:scale>
          <a:sx n="66" d="100"/>
          <a:sy n="66" d="100"/>
        </p:scale>
        <p:origin x="900" y="21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652C48-F508-40FE-B048-5FA615518268}" type="doc">
      <dgm:prSet loTypeId="urn:microsoft.com/office/officeart/2008/layout/LinedList" loCatId="list" qsTypeId="urn:microsoft.com/office/officeart/2005/8/quickstyle/simple5" qsCatId="simple" csTypeId="urn:microsoft.com/office/officeart/2005/8/colors/accent1_2" csCatId="accent1" phldr="1"/>
      <dgm:spPr/>
      <dgm:t>
        <a:bodyPr/>
        <a:lstStyle/>
        <a:p>
          <a:endParaRPr lang="en-US"/>
        </a:p>
      </dgm:t>
    </dgm:pt>
    <dgm:pt modelId="{18E8C3FF-A163-49C3-93EF-89C63FCDB995}">
      <dgm:prSet/>
      <dgm:spPr/>
      <dgm:t>
        <a:bodyPr/>
        <a:lstStyle/>
        <a:p>
          <a:r>
            <a:rPr lang="fr-FR" dirty="0"/>
            <a:t>1-Introduction .</a:t>
          </a:r>
          <a:endParaRPr lang="en-US" dirty="0"/>
        </a:p>
      </dgm:t>
    </dgm:pt>
    <dgm:pt modelId="{E543ECC7-1260-45C4-8ADE-EDE0B98485D1}" type="parTrans" cxnId="{747576D6-932E-495C-B18F-349C2DFB6B0B}">
      <dgm:prSet/>
      <dgm:spPr/>
      <dgm:t>
        <a:bodyPr/>
        <a:lstStyle/>
        <a:p>
          <a:endParaRPr lang="en-US"/>
        </a:p>
      </dgm:t>
    </dgm:pt>
    <dgm:pt modelId="{FEDAE586-FB1B-4EDE-BC63-DC053FE24010}" type="sibTrans" cxnId="{747576D6-932E-495C-B18F-349C2DFB6B0B}">
      <dgm:prSet/>
      <dgm:spPr/>
      <dgm:t>
        <a:bodyPr/>
        <a:lstStyle/>
        <a:p>
          <a:endParaRPr lang="en-US"/>
        </a:p>
      </dgm:t>
    </dgm:pt>
    <dgm:pt modelId="{2663A794-0A7C-4420-9D46-1DDFE17026A1}">
      <dgm:prSet/>
      <dgm:spPr/>
      <dgm:t>
        <a:bodyPr/>
        <a:lstStyle/>
        <a:p>
          <a:r>
            <a:rPr lang="en-US" b="0" i="0" baseline="0" dirty="0"/>
            <a:t>2-Information and Communication Technologies (TIC) .</a:t>
          </a:r>
          <a:endParaRPr lang="en-US" dirty="0"/>
        </a:p>
      </dgm:t>
    </dgm:pt>
    <dgm:pt modelId="{F5AC35BF-E8E0-46F6-8810-C227B2FD2BCD}" type="parTrans" cxnId="{1766FD49-AC7A-4623-B1E5-D6FA19D2C43F}">
      <dgm:prSet/>
      <dgm:spPr/>
      <dgm:t>
        <a:bodyPr/>
        <a:lstStyle/>
        <a:p>
          <a:endParaRPr lang="en-US"/>
        </a:p>
      </dgm:t>
    </dgm:pt>
    <dgm:pt modelId="{BF71CEB4-BC93-4371-A6B4-DC3A46EA092B}" type="sibTrans" cxnId="{1766FD49-AC7A-4623-B1E5-D6FA19D2C43F}">
      <dgm:prSet/>
      <dgm:spPr/>
      <dgm:t>
        <a:bodyPr/>
        <a:lstStyle/>
        <a:p>
          <a:endParaRPr lang="en-US"/>
        </a:p>
      </dgm:t>
    </dgm:pt>
    <dgm:pt modelId="{74BFF620-23D9-4991-AA7D-1066BE2E628E}">
      <dgm:prSet/>
      <dgm:spPr/>
      <dgm:t>
        <a:bodyPr/>
        <a:lstStyle/>
        <a:p>
          <a:r>
            <a:rPr lang="en-US" b="0" i="0" baseline="0" dirty="0"/>
            <a:t>3-Google Services .</a:t>
          </a:r>
          <a:endParaRPr lang="en-US" dirty="0"/>
        </a:p>
      </dgm:t>
    </dgm:pt>
    <dgm:pt modelId="{DD128DBC-BEA8-47BB-AAC1-6B44A931D2E8}" type="parTrans" cxnId="{0B40DB8B-BB29-4AA1-9533-5A445BFF1241}">
      <dgm:prSet/>
      <dgm:spPr/>
      <dgm:t>
        <a:bodyPr/>
        <a:lstStyle/>
        <a:p>
          <a:endParaRPr lang="en-US"/>
        </a:p>
      </dgm:t>
    </dgm:pt>
    <dgm:pt modelId="{47E6A7D7-4C3D-4B9E-9EE3-C1E34BC3F2D4}" type="sibTrans" cxnId="{0B40DB8B-BB29-4AA1-9533-5A445BFF1241}">
      <dgm:prSet/>
      <dgm:spPr/>
      <dgm:t>
        <a:bodyPr/>
        <a:lstStyle/>
        <a:p>
          <a:endParaRPr lang="en-US"/>
        </a:p>
      </dgm:t>
    </dgm:pt>
    <dgm:pt modelId="{E4C042B7-90D2-43FB-A5D0-C85F9B9420D1}">
      <dgm:prSet/>
      <dgm:spPr/>
      <dgm:t>
        <a:bodyPr/>
        <a:lstStyle/>
        <a:p>
          <a:r>
            <a:rPr lang="en-US" b="0" i="0" baseline="0" dirty="0"/>
            <a:t>4-Microsoft Tools .</a:t>
          </a:r>
          <a:endParaRPr lang="en-US" dirty="0"/>
        </a:p>
      </dgm:t>
    </dgm:pt>
    <dgm:pt modelId="{436B28A0-1DDD-4B93-9E6F-AD4932E560DA}" type="parTrans" cxnId="{73E8C99A-85D7-46CC-B913-550E67DA662D}">
      <dgm:prSet/>
      <dgm:spPr/>
      <dgm:t>
        <a:bodyPr/>
        <a:lstStyle/>
        <a:p>
          <a:endParaRPr lang="en-US"/>
        </a:p>
      </dgm:t>
    </dgm:pt>
    <dgm:pt modelId="{46D3C3E5-9B1F-42AD-9A3E-00F5D4AB61CC}" type="sibTrans" cxnId="{73E8C99A-85D7-46CC-B913-550E67DA662D}">
      <dgm:prSet/>
      <dgm:spPr/>
      <dgm:t>
        <a:bodyPr/>
        <a:lstStyle/>
        <a:p>
          <a:endParaRPr lang="en-US"/>
        </a:p>
      </dgm:t>
    </dgm:pt>
    <dgm:pt modelId="{59158EF4-8B90-4EEE-9B6D-80FDCD73A1F1}">
      <dgm:prSet/>
      <dgm:spPr/>
      <dgm:t>
        <a:bodyPr/>
        <a:lstStyle/>
        <a:p>
          <a:r>
            <a:rPr lang="en-US" b="0" i="0" baseline="0" dirty="0"/>
            <a:t>5-Git &amp; GitHub .</a:t>
          </a:r>
          <a:endParaRPr lang="en-US" dirty="0"/>
        </a:p>
      </dgm:t>
    </dgm:pt>
    <dgm:pt modelId="{CCD8814E-89FC-4F7A-8061-BBC977CDBB4B}" type="parTrans" cxnId="{C1E78A7A-1EB3-48E3-B358-11AE9EACCB6A}">
      <dgm:prSet/>
      <dgm:spPr/>
      <dgm:t>
        <a:bodyPr/>
        <a:lstStyle/>
        <a:p>
          <a:endParaRPr lang="en-US"/>
        </a:p>
      </dgm:t>
    </dgm:pt>
    <dgm:pt modelId="{8E26FC0F-E1EE-43D6-8F46-3151318B4F27}" type="sibTrans" cxnId="{C1E78A7A-1EB3-48E3-B358-11AE9EACCB6A}">
      <dgm:prSet/>
      <dgm:spPr/>
      <dgm:t>
        <a:bodyPr/>
        <a:lstStyle/>
        <a:p>
          <a:endParaRPr lang="en-US"/>
        </a:p>
      </dgm:t>
    </dgm:pt>
    <dgm:pt modelId="{3B5D10A6-0869-42A1-BFE6-6E10C4DC431F}">
      <dgm:prSet/>
      <dgm:spPr/>
      <dgm:t>
        <a:bodyPr/>
        <a:lstStyle/>
        <a:p>
          <a:r>
            <a:rPr lang="en-US" b="0" i="0" baseline="0" dirty="0"/>
            <a:t>6-Interoperability and Challenges .</a:t>
          </a:r>
          <a:endParaRPr lang="en-US" dirty="0"/>
        </a:p>
      </dgm:t>
    </dgm:pt>
    <dgm:pt modelId="{FF8D75AB-20C6-4BD6-8E7A-E56876D60A00}" type="parTrans" cxnId="{08259003-2244-443C-A702-3EB779655C5B}">
      <dgm:prSet/>
      <dgm:spPr/>
      <dgm:t>
        <a:bodyPr/>
        <a:lstStyle/>
        <a:p>
          <a:endParaRPr lang="en-US"/>
        </a:p>
      </dgm:t>
    </dgm:pt>
    <dgm:pt modelId="{F2E61794-3C72-448B-AB37-2E0203FE7560}" type="sibTrans" cxnId="{08259003-2244-443C-A702-3EB779655C5B}">
      <dgm:prSet/>
      <dgm:spPr/>
      <dgm:t>
        <a:bodyPr/>
        <a:lstStyle/>
        <a:p>
          <a:endParaRPr lang="en-US"/>
        </a:p>
      </dgm:t>
    </dgm:pt>
    <dgm:pt modelId="{E8A9C092-F2ED-443A-A58C-B16FB779427B}">
      <dgm:prSet/>
      <dgm:spPr/>
      <dgm:t>
        <a:bodyPr/>
        <a:lstStyle/>
        <a:p>
          <a:endParaRPr lang="en-US" dirty="0"/>
        </a:p>
      </dgm:t>
    </dgm:pt>
    <dgm:pt modelId="{94278864-3114-40C6-8E6A-7F70E570CAA1}" type="parTrans" cxnId="{B6932BE7-8B8E-4EF6-92BA-707F3A82ED23}">
      <dgm:prSet/>
      <dgm:spPr/>
      <dgm:t>
        <a:bodyPr/>
        <a:lstStyle/>
        <a:p>
          <a:endParaRPr lang="en-US"/>
        </a:p>
      </dgm:t>
    </dgm:pt>
    <dgm:pt modelId="{D38E52A9-5BD8-4446-97C1-CFA6FA02B2B5}" type="sibTrans" cxnId="{B6932BE7-8B8E-4EF6-92BA-707F3A82ED23}">
      <dgm:prSet/>
      <dgm:spPr/>
      <dgm:t>
        <a:bodyPr/>
        <a:lstStyle/>
        <a:p>
          <a:endParaRPr lang="en-US"/>
        </a:p>
      </dgm:t>
    </dgm:pt>
    <dgm:pt modelId="{4DB294DD-F9AA-4A39-84B6-C32166C70778}" type="pres">
      <dgm:prSet presAssocID="{E9652C48-F508-40FE-B048-5FA615518268}" presName="vert0" presStyleCnt="0">
        <dgm:presLayoutVars>
          <dgm:dir/>
          <dgm:animOne val="branch"/>
          <dgm:animLvl val="lvl"/>
        </dgm:presLayoutVars>
      </dgm:prSet>
      <dgm:spPr/>
    </dgm:pt>
    <dgm:pt modelId="{C8652E14-09AF-409C-9968-13C3D2107274}" type="pres">
      <dgm:prSet presAssocID="{18E8C3FF-A163-49C3-93EF-89C63FCDB995}" presName="thickLine" presStyleLbl="alignNode1" presStyleIdx="0" presStyleCnt="7"/>
      <dgm:spPr/>
    </dgm:pt>
    <dgm:pt modelId="{04569C90-E957-4A75-AEE2-FEF71B606D96}" type="pres">
      <dgm:prSet presAssocID="{18E8C3FF-A163-49C3-93EF-89C63FCDB995}" presName="horz1" presStyleCnt="0"/>
      <dgm:spPr/>
    </dgm:pt>
    <dgm:pt modelId="{A8566829-6B44-4D49-A16A-4CFE98698B0E}" type="pres">
      <dgm:prSet presAssocID="{18E8C3FF-A163-49C3-93EF-89C63FCDB995}" presName="tx1" presStyleLbl="revTx" presStyleIdx="0" presStyleCnt="7"/>
      <dgm:spPr/>
    </dgm:pt>
    <dgm:pt modelId="{DED7F09F-7A09-47FF-BB9D-AD5A944B0ADB}" type="pres">
      <dgm:prSet presAssocID="{18E8C3FF-A163-49C3-93EF-89C63FCDB995}" presName="vert1" presStyleCnt="0"/>
      <dgm:spPr/>
    </dgm:pt>
    <dgm:pt modelId="{971B0676-CEE5-4152-B469-0642D006CDEB}" type="pres">
      <dgm:prSet presAssocID="{2663A794-0A7C-4420-9D46-1DDFE17026A1}" presName="thickLine" presStyleLbl="alignNode1" presStyleIdx="1" presStyleCnt="7"/>
      <dgm:spPr/>
    </dgm:pt>
    <dgm:pt modelId="{1914FBD1-F8F1-4746-AD93-5A65709C05CA}" type="pres">
      <dgm:prSet presAssocID="{2663A794-0A7C-4420-9D46-1DDFE17026A1}" presName="horz1" presStyleCnt="0"/>
      <dgm:spPr/>
    </dgm:pt>
    <dgm:pt modelId="{E4016CC0-CFCB-4599-B63B-C70F087F21C1}" type="pres">
      <dgm:prSet presAssocID="{2663A794-0A7C-4420-9D46-1DDFE17026A1}" presName="tx1" presStyleLbl="revTx" presStyleIdx="1" presStyleCnt="7"/>
      <dgm:spPr/>
    </dgm:pt>
    <dgm:pt modelId="{3EDBDC32-64B7-40B0-AD25-C6CB6F417A13}" type="pres">
      <dgm:prSet presAssocID="{2663A794-0A7C-4420-9D46-1DDFE17026A1}" presName="vert1" presStyleCnt="0"/>
      <dgm:spPr/>
    </dgm:pt>
    <dgm:pt modelId="{F097E007-C7C8-4BD9-898F-8BC42D97F435}" type="pres">
      <dgm:prSet presAssocID="{74BFF620-23D9-4991-AA7D-1066BE2E628E}" presName="thickLine" presStyleLbl="alignNode1" presStyleIdx="2" presStyleCnt="7"/>
      <dgm:spPr/>
    </dgm:pt>
    <dgm:pt modelId="{5A12AD21-3141-4381-94E5-67013CAD7FD0}" type="pres">
      <dgm:prSet presAssocID="{74BFF620-23D9-4991-AA7D-1066BE2E628E}" presName="horz1" presStyleCnt="0"/>
      <dgm:spPr/>
    </dgm:pt>
    <dgm:pt modelId="{84B238D9-087E-4F4D-838B-C9999F7C562B}" type="pres">
      <dgm:prSet presAssocID="{74BFF620-23D9-4991-AA7D-1066BE2E628E}" presName="tx1" presStyleLbl="revTx" presStyleIdx="2" presStyleCnt="7"/>
      <dgm:spPr/>
    </dgm:pt>
    <dgm:pt modelId="{84F52C73-DD27-43D9-BD64-953EF0E60171}" type="pres">
      <dgm:prSet presAssocID="{74BFF620-23D9-4991-AA7D-1066BE2E628E}" presName="vert1" presStyleCnt="0"/>
      <dgm:spPr/>
    </dgm:pt>
    <dgm:pt modelId="{BC96109F-12E5-40B4-BC86-527F72DB1149}" type="pres">
      <dgm:prSet presAssocID="{E4C042B7-90D2-43FB-A5D0-C85F9B9420D1}" presName="thickLine" presStyleLbl="alignNode1" presStyleIdx="3" presStyleCnt="7"/>
      <dgm:spPr/>
    </dgm:pt>
    <dgm:pt modelId="{3B6247E3-E5AD-4F21-B6E7-8D822479B384}" type="pres">
      <dgm:prSet presAssocID="{E4C042B7-90D2-43FB-A5D0-C85F9B9420D1}" presName="horz1" presStyleCnt="0"/>
      <dgm:spPr/>
    </dgm:pt>
    <dgm:pt modelId="{E065EFB9-9FCB-4048-9560-3870A3159F70}" type="pres">
      <dgm:prSet presAssocID="{E4C042B7-90D2-43FB-A5D0-C85F9B9420D1}" presName="tx1" presStyleLbl="revTx" presStyleIdx="3" presStyleCnt="7"/>
      <dgm:spPr/>
    </dgm:pt>
    <dgm:pt modelId="{E29615FF-1308-4F33-B349-E103500C3771}" type="pres">
      <dgm:prSet presAssocID="{E4C042B7-90D2-43FB-A5D0-C85F9B9420D1}" presName="vert1" presStyleCnt="0"/>
      <dgm:spPr/>
    </dgm:pt>
    <dgm:pt modelId="{D3B38A7B-E8EF-4D65-A7B8-9FDC429A645B}" type="pres">
      <dgm:prSet presAssocID="{59158EF4-8B90-4EEE-9B6D-80FDCD73A1F1}" presName="thickLine" presStyleLbl="alignNode1" presStyleIdx="4" presStyleCnt="7"/>
      <dgm:spPr/>
    </dgm:pt>
    <dgm:pt modelId="{26B0492A-B4D0-47F7-9683-4935AF333606}" type="pres">
      <dgm:prSet presAssocID="{59158EF4-8B90-4EEE-9B6D-80FDCD73A1F1}" presName="horz1" presStyleCnt="0"/>
      <dgm:spPr/>
    </dgm:pt>
    <dgm:pt modelId="{3E6CB3F7-7624-4FEF-98C8-F04F42E2AA13}" type="pres">
      <dgm:prSet presAssocID="{59158EF4-8B90-4EEE-9B6D-80FDCD73A1F1}" presName="tx1" presStyleLbl="revTx" presStyleIdx="4" presStyleCnt="7"/>
      <dgm:spPr/>
    </dgm:pt>
    <dgm:pt modelId="{5BDA53BE-7972-4BB5-AAA0-948228EA177C}" type="pres">
      <dgm:prSet presAssocID="{59158EF4-8B90-4EEE-9B6D-80FDCD73A1F1}" presName="vert1" presStyleCnt="0"/>
      <dgm:spPr/>
    </dgm:pt>
    <dgm:pt modelId="{A0CB965C-B8A2-4EFE-B59A-79F58CEDDB49}" type="pres">
      <dgm:prSet presAssocID="{3B5D10A6-0869-42A1-BFE6-6E10C4DC431F}" presName="thickLine" presStyleLbl="alignNode1" presStyleIdx="5" presStyleCnt="7"/>
      <dgm:spPr/>
    </dgm:pt>
    <dgm:pt modelId="{8D8C58E8-7025-4F97-9C04-B69B204BAFD2}" type="pres">
      <dgm:prSet presAssocID="{3B5D10A6-0869-42A1-BFE6-6E10C4DC431F}" presName="horz1" presStyleCnt="0"/>
      <dgm:spPr/>
    </dgm:pt>
    <dgm:pt modelId="{BC39C844-42CD-4B43-B891-76EBC7BD7122}" type="pres">
      <dgm:prSet presAssocID="{3B5D10A6-0869-42A1-BFE6-6E10C4DC431F}" presName="tx1" presStyleLbl="revTx" presStyleIdx="5" presStyleCnt="7"/>
      <dgm:spPr/>
    </dgm:pt>
    <dgm:pt modelId="{BC44955A-AA14-4024-9184-BBD238EA13D8}" type="pres">
      <dgm:prSet presAssocID="{3B5D10A6-0869-42A1-BFE6-6E10C4DC431F}" presName="vert1" presStyleCnt="0"/>
      <dgm:spPr/>
    </dgm:pt>
    <dgm:pt modelId="{6EC95844-AE02-4B48-A8B4-A57DBD428A71}" type="pres">
      <dgm:prSet presAssocID="{E8A9C092-F2ED-443A-A58C-B16FB779427B}" presName="thickLine" presStyleLbl="alignNode1" presStyleIdx="6" presStyleCnt="7"/>
      <dgm:spPr/>
    </dgm:pt>
    <dgm:pt modelId="{49CA3F9D-37A2-49FA-AD8B-02EF8D432AAF}" type="pres">
      <dgm:prSet presAssocID="{E8A9C092-F2ED-443A-A58C-B16FB779427B}" presName="horz1" presStyleCnt="0"/>
      <dgm:spPr/>
    </dgm:pt>
    <dgm:pt modelId="{7F8B2BB3-E4DE-4F1E-BBC0-E8AAC5FABC7A}" type="pres">
      <dgm:prSet presAssocID="{E8A9C092-F2ED-443A-A58C-B16FB779427B}" presName="tx1" presStyleLbl="revTx" presStyleIdx="6" presStyleCnt="7"/>
      <dgm:spPr/>
    </dgm:pt>
    <dgm:pt modelId="{F1ABD676-FE3A-4D11-90E5-33609E9FFAB2}" type="pres">
      <dgm:prSet presAssocID="{E8A9C092-F2ED-443A-A58C-B16FB779427B}" presName="vert1" presStyleCnt="0"/>
      <dgm:spPr/>
    </dgm:pt>
  </dgm:ptLst>
  <dgm:cxnLst>
    <dgm:cxn modelId="{08259003-2244-443C-A702-3EB779655C5B}" srcId="{E9652C48-F508-40FE-B048-5FA615518268}" destId="{3B5D10A6-0869-42A1-BFE6-6E10C4DC431F}" srcOrd="5" destOrd="0" parTransId="{FF8D75AB-20C6-4BD6-8E7A-E56876D60A00}" sibTransId="{F2E61794-3C72-448B-AB37-2E0203FE7560}"/>
    <dgm:cxn modelId="{B34E1C0B-E580-4C0C-9ACF-E642818E31F8}" type="presOf" srcId="{2663A794-0A7C-4420-9D46-1DDFE17026A1}" destId="{E4016CC0-CFCB-4599-B63B-C70F087F21C1}" srcOrd="0" destOrd="0" presId="urn:microsoft.com/office/officeart/2008/layout/LinedList"/>
    <dgm:cxn modelId="{0B158920-31E0-4112-9A69-CE1A597DBF57}" type="presOf" srcId="{E4C042B7-90D2-43FB-A5D0-C85F9B9420D1}" destId="{E065EFB9-9FCB-4048-9560-3870A3159F70}" srcOrd="0" destOrd="0" presId="urn:microsoft.com/office/officeart/2008/layout/LinedList"/>
    <dgm:cxn modelId="{0F9E1C3A-CAF0-4512-B43F-61D6B2D4E45C}" type="presOf" srcId="{18E8C3FF-A163-49C3-93EF-89C63FCDB995}" destId="{A8566829-6B44-4D49-A16A-4CFE98698B0E}" srcOrd="0" destOrd="0" presId="urn:microsoft.com/office/officeart/2008/layout/LinedList"/>
    <dgm:cxn modelId="{657F0E3C-3C54-4902-8325-D706115A9B67}" type="presOf" srcId="{3B5D10A6-0869-42A1-BFE6-6E10C4DC431F}" destId="{BC39C844-42CD-4B43-B891-76EBC7BD7122}" srcOrd="0" destOrd="0" presId="urn:microsoft.com/office/officeart/2008/layout/LinedList"/>
    <dgm:cxn modelId="{1766FD49-AC7A-4623-B1E5-D6FA19D2C43F}" srcId="{E9652C48-F508-40FE-B048-5FA615518268}" destId="{2663A794-0A7C-4420-9D46-1DDFE17026A1}" srcOrd="1" destOrd="0" parTransId="{F5AC35BF-E8E0-46F6-8810-C227B2FD2BCD}" sibTransId="{BF71CEB4-BC93-4371-A6B4-DC3A46EA092B}"/>
    <dgm:cxn modelId="{2249A84C-CBF5-4DDF-807B-BC7EE0BCF1FC}" type="presOf" srcId="{59158EF4-8B90-4EEE-9B6D-80FDCD73A1F1}" destId="{3E6CB3F7-7624-4FEF-98C8-F04F42E2AA13}" srcOrd="0" destOrd="0" presId="urn:microsoft.com/office/officeart/2008/layout/LinedList"/>
    <dgm:cxn modelId="{EA75FC53-9A36-4C72-9BEF-1223FA7EDA6E}" type="presOf" srcId="{E8A9C092-F2ED-443A-A58C-B16FB779427B}" destId="{7F8B2BB3-E4DE-4F1E-BBC0-E8AAC5FABC7A}" srcOrd="0" destOrd="0" presId="urn:microsoft.com/office/officeart/2008/layout/LinedList"/>
    <dgm:cxn modelId="{C1E78A7A-1EB3-48E3-B358-11AE9EACCB6A}" srcId="{E9652C48-F508-40FE-B048-5FA615518268}" destId="{59158EF4-8B90-4EEE-9B6D-80FDCD73A1F1}" srcOrd="4" destOrd="0" parTransId="{CCD8814E-89FC-4F7A-8061-BBC977CDBB4B}" sibTransId="{8E26FC0F-E1EE-43D6-8F46-3151318B4F27}"/>
    <dgm:cxn modelId="{DA33B07E-9BDA-4CFC-AF59-774500234874}" type="presOf" srcId="{74BFF620-23D9-4991-AA7D-1066BE2E628E}" destId="{84B238D9-087E-4F4D-838B-C9999F7C562B}" srcOrd="0" destOrd="0" presId="urn:microsoft.com/office/officeart/2008/layout/LinedList"/>
    <dgm:cxn modelId="{0B40DB8B-BB29-4AA1-9533-5A445BFF1241}" srcId="{E9652C48-F508-40FE-B048-5FA615518268}" destId="{74BFF620-23D9-4991-AA7D-1066BE2E628E}" srcOrd="2" destOrd="0" parTransId="{DD128DBC-BEA8-47BB-AAC1-6B44A931D2E8}" sibTransId="{47E6A7D7-4C3D-4B9E-9EE3-C1E34BC3F2D4}"/>
    <dgm:cxn modelId="{73E8C99A-85D7-46CC-B913-550E67DA662D}" srcId="{E9652C48-F508-40FE-B048-5FA615518268}" destId="{E4C042B7-90D2-43FB-A5D0-C85F9B9420D1}" srcOrd="3" destOrd="0" parTransId="{436B28A0-1DDD-4B93-9E6F-AD4932E560DA}" sibTransId="{46D3C3E5-9B1F-42AD-9A3E-00F5D4AB61CC}"/>
    <dgm:cxn modelId="{A47800AF-6B21-4120-AEAA-6939B0C2A807}" type="presOf" srcId="{E9652C48-F508-40FE-B048-5FA615518268}" destId="{4DB294DD-F9AA-4A39-84B6-C32166C70778}" srcOrd="0" destOrd="0" presId="urn:microsoft.com/office/officeart/2008/layout/LinedList"/>
    <dgm:cxn modelId="{747576D6-932E-495C-B18F-349C2DFB6B0B}" srcId="{E9652C48-F508-40FE-B048-5FA615518268}" destId="{18E8C3FF-A163-49C3-93EF-89C63FCDB995}" srcOrd="0" destOrd="0" parTransId="{E543ECC7-1260-45C4-8ADE-EDE0B98485D1}" sibTransId="{FEDAE586-FB1B-4EDE-BC63-DC053FE24010}"/>
    <dgm:cxn modelId="{B6932BE7-8B8E-4EF6-92BA-707F3A82ED23}" srcId="{E9652C48-F508-40FE-B048-5FA615518268}" destId="{E8A9C092-F2ED-443A-A58C-B16FB779427B}" srcOrd="6" destOrd="0" parTransId="{94278864-3114-40C6-8E6A-7F70E570CAA1}" sibTransId="{D38E52A9-5BD8-4446-97C1-CFA6FA02B2B5}"/>
    <dgm:cxn modelId="{BEFB4DB1-269D-4CA0-AE5F-5D8D14D85C23}" type="presParOf" srcId="{4DB294DD-F9AA-4A39-84B6-C32166C70778}" destId="{C8652E14-09AF-409C-9968-13C3D2107274}" srcOrd="0" destOrd="0" presId="urn:microsoft.com/office/officeart/2008/layout/LinedList"/>
    <dgm:cxn modelId="{F7FE97FE-D4D8-4E79-AF46-A6E07E115EB3}" type="presParOf" srcId="{4DB294DD-F9AA-4A39-84B6-C32166C70778}" destId="{04569C90-E957-4A75-AEE2-FEF71B606D96}" srcOrd="1" destOrd="0" presId="urn:microsoft.com/office/officeart/2008/layout/LinedList"/>
    <dgm:cxn modelId="{96C7EC93-8109-464A-B65D-BF67BF7B0556}" type="presParOf" srcId="{04569C90-E957-4A75-AEE2-FEF71B606D96}" destId="{A8566829-6B44-4D49-A16A-4CFE98698B0E}" srcOrd="0" destOrd="0" presId="urn:microsoft.com/office/officeart/2008/layout/LinedList"/>
    <dgm:cxn modelId="{4168B090-87A1-428F-8EF5-3902684B0499}" type="presParOf" srcId="{04569C90-E957-4A75-AEE2-FEF71B606D96}" destId="{DED7F09F-7A09-47FF-BB9D-AD5A944B0ADB}" srcOrd="1" destOrd="0" presId="urn:microsoft.com/office/officeart/2008/layout/LinedList"/>
    <dgm:cxn modelId="{808CEF61-A492-4502-A05E-DF7E4425F0D3}" type="presParOf" srcId="{4DB294DD-F9AA-4A39-84B6-C32166C70778}" destId="{971B0676-CEE5-4152-B469-0642D006CDEB}" srcOrd="2" destOrd="0" presId="urn:microsoft.com/office/officeart/2008/layout/LinedList"/>
    <dgm:cxn modelId="{3AFF0136-BA3C-401A-854B-DAF83610EDDA}" type="presParOf" srcId="{4DB294DD-F9AA-4A39-84B6-C32166C70778}" destId="{1914FBD1-F8F1-4746-AD93-5A65709C05CA}" srcOrd="3" destOrd="0" presId="urn:microsoft.com/office/officeart/2008/layout/LinedList"/>
    <dgm:cxn modelId="{422655A7-69D1-4F9D-8A46-FE3FBA3F556E}" type="presParOf" srcId="{1914FBD1-F8F1-4746-AD93-5A65709C05CA}" destId="{E4016CC0-CFCB-4599-B63B-C70F087F21C1}" srcOrd="0" destOrd="0" presId="urn:microsoft.com/office/officeart/2008/layout/LinedList"/>
    <dgm:cxn modelId="{F9168908-7498-448A-A3C4-3891B180552D}" type="presParOf" srcId="{1914FBD1-F8F1-4746-AD93-5A65709C05CA}" destId="{3EDBDC32-64B7-40B0-AD25-C6CB6F417A13}" srcOrd="1" destOrd="0" presId="urn:microsoft.com/office/officeart/2008/layout/LinedList"/>
    <dgm:cxn modelId="{C10B1A57-44EB-4A8B-88A3-AA6C582C04DC}" type="presParOf" srcId="{4DB294DD-F9AA-4A39-84B6-C32166C70778}" destId="{F097E007-C7C8-4BD9-898F-8BC42D97F435}" srcOrd="4" destOrd="0" presId="urn:microsoft.com/office/officeart/2008/layout/LinedList"/>
    <dgm:cxn modelId="{B274A268-8F5C-416B-97DF-1FC49E05D953}" type="presParOf" srcId="{4DB294DD-F9AA-4A39-84B6-C32166C70778}" destId="{5A12AD21-3141-4381-94E5-67013CAD7FD0}" srcOrd="5" destOrd="0" presId="urn:microsoft.com/office/officeart/2008/layout/LinedList"/>
    <dgm:cxn modelId="{95AA9BA3-4CF4-4B06-A5EC-0C8B6B5783E0}" type="presParOf" srcId="{5A12AD21-3141-4381-94E5-67013CAD7FD0}" destId="{84B238D9-087E-4F4D-838B-C9999F7C562B}" srcOrd="0" destOrd="0" presId="urn:microsoft.com/office/officeart/2008/layout/LinedList"/>
    <dgm:cxn modelId="{FD5A49D8-0F1C-40BA-B6A6-FC0A1F730D88}" type="presParOf" srcId="{5A12AD21-3141-4381-94E5-67013CAD7FD0}" destId="{84F52C73-DD27-43D9-BD64-953EF0E60171}" srcOrd="1" destOrd="0" presId="urn:microsoft.com/office/officeart/2008/layout/LinedList"/>
    <dgm:cxn modelId="{66744601-B557-4720-A376-4D8EF70BC279}" type="presParOf" srcId="{4DB294DD-F9AA-4A39-84B6-C32166C70778}" destId="{BC96109F-12E5-40B4-BC86-527F72DB1149}" srcOrd="6" destOrd="0" presId="urn:microsoft.com/office/officeart/2008/layout/LinedList"/>
    <dgm:cxn modelId="{95D8738C-17DB-47C6-9658-90EF2FCB792A}" type="presParOf" srcId="{4DB294DD-F9AA-4A39-84B6-C32166C70778}" destId="{3B6247E3-E5AD-4F21-B6E7-8D822479B384}" srcOrd="7" destOrd="0" presId="urn:microsoft.com/office/officeart/2008/layout/LinedList"/>
    <dgm:cxn modelId="{8EA55510-EC5C-46D6-8ABB-D10EFE973477}" type="presParOf" srcId="{3B6247E3-E5AD-4F21-B6E7-8D822479B384}" destId="{E065EFB9-9FCB-4048-9560-3870A3159F70}" srcOrd="0" destOrd="0" presId="urn:microsoft.com/office/officeart/2008/layout/LinedList"/>
    <dgm:cxn modelId="{F0296510-68A9-46BD-AAF3-AF978712DC52}" type="presParOf" srcId="{3B6247E3-E5AD-4F21-B6E7-8D822479B384}" destId="{E29615FF-1308-4F33-B349-E103500C3771}" srcOrd="1" destOrd="0" presId="urn:microsoft.com/office/officeart/2008/layout/LinedList"/>
    <dgm:cxn modelId="{3F1F8D5A-71B8-47E3-BE6E-566322D79281}" type="presParOf" srcId="{4DB294DD-F9AA-4A39-84B6-C32166C70778}" destId="{D3B38A7B-E8EF-4D65-A7B8-9FDC429A645B}" srcOrd="8" destOrd="0" presId="urn:microsoft.com/office/officeart/2008/layout/LinedList"/>
    <dgm:cxn modelId="{55848930-5F96-464C-AF4C-405B4618B8FB}" type="presParOf" srcId="{4DB294DD-F9AA-4A39-84B6-C32166C70778}" destId="{26B0492A-B4D0-47F7-9683-4935AF333606}" srcOrd="9" destOrd="0" presId="urn:microsoft.com/office/officeart/2008/layout/LinedList"/>
    <dgm:cxn modelId="{951F963F-B9F4-4174-A562-E4FFED534C74}" type="presParOf" srcId="{26B0492A-B4D0-47F7-9683-4935AF333606}" destId="{3E6CB3F7-7624-4FEF-98C8-F04F42E2AA13}" srcOrd="0" destOrd="0" presId="urn:microsoft.com/office/officeart/2008/layout/LinedList"/>
    <dgm:cxn modelId="{C422E12B-A30A-4CCF-AC1A-243E5DC8EC20}" type="presParOf" srcId="{26B0492A-B4D0-47F7-9683-4935AF333606}" destId="{5BDA53BE-7972-4BB5-AAA0-948228EA177C}" srcOrd="1" destOrd="0" presId="urn:microsoft.com/office/officeart/2008/layout/LinedList"/>
    <dgm:cxn modelId="{22F6B209-AD9A-4A7E-9EF8-5F01E93FA17C}" type="presParOf" srcId="{4DB294DD-F9AA-4A39-84B6-C32166C70778}" destId="{A0CB965C-B8A2-4EFE-B59A-79F58CEDDB49}" srcOrd="10" destOrd="0" presId="urn:microsoft.com/office/officeart/2008/layout/LinedList"/>
    <dgm:cxn modelId="{1A356A57-BF4B-41C8-B1B0-359A0428DC10}" type="presParOf" srcId="{4DB294DD-F9AA-4A39-84B6-C32166C70778}" destId="{8D8C58E8-7025-4F97-9C04-B69B204BAFD2}" srcOrd="11" destOrd="0" presId="urn:microsoft.com/office/officeart/2008/layout/LinedList"/>
    <dgm:cxn modelId="{685821A4-4EC4-4682-B51D-F60C51971F98}" type="presParOf" srcId="{8D8C58E8-7025-4F97-9C04-B69B204BAFD2}" destId="{BC39C844-42CD-4B43-B891-76EBC7BD7122}" srcOrd="0" destOrd="0" presId="urn:microsoft.com/office/officeart/2008/layout/LinedList"/>
    <dgm:cxn modelId="{6FC6C2EC-1C5F-4B14-823E-446A4924C8F1}" type="presParOf" srcId="{8D8C58E8-7025-4F97-9C04-B69B204BAFD2}" destId="{BC44955A-AA14-4024-9184-BBD238EA13D8}" srcOrd="1" destOrd="0" presId="urn:microsoft.com/office/officeart/2008/layout/LinedList"/>
    <dgm:cxn modelId="{E1CE3E16-A255-4C99-BC37-A277B5E5D964}" type="presParOf" srcId="{4DB294DD-F9AA-4A39-84B6-C32166C70778}" destId="{6EC95844-AE02-4B48-A8B4-A57DBD428A71}" srcOrd="12" destOrd="0" presId="urn:microsoft.com/office/officeart/2008/layout/LinedList"/>
    <dgm:cxn modelId="{962CC00A-919E-4536-94CA-B650C9030C50}" type="presParOf" srcId="{4DB294DD-F9AA-4A39-84B6-C32166C70778}" destId="{49CA3F9D-37A2-49FA-AD8B-02EF8D432AAF}" srcOrd="13" destOrd="0" presId="urn:microsoft.com/office/officeart/2008/layout/LinedList"/>
    <dgm:cxn modelId="{CF66A3CF-CF1D-4CF5-A274-FF63D826ECA6}" type="presParOf" srcId="{49CA3F9D-37A2-49FA-AD8B-02EF8D432AAF}" destId="{7F8B2BB3-E4DE-4F1E-BBC0-E8AAC5FABC7A}" srcOrd="0" destOrd="0" presId="urn:microsoft.com/office/officeart/2008/layout/LinedList"/>
    <dgm:cxn modelId="{C49B86CF-F494-4895-AC96-E91A8E3FEED8}" type="presParOf" srcId="{49CA3F9D-37A2-49FA-AD8B-02EF8D432AAF}" destId="{F1ABD676-FE3A-4D11-90E5-33609E9FFAB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7FB4E0-2CC6-4619-BAAB-83A6546A813C}" type="doc">
      <dgm:prSet loTypeId="urn:microsoft.com/office/officeart/2005/8/layout/radial6" loCatId="relationship" qsTypeId="urn:microsoft.com/office/officeart/2005/8/quickstyle/simple2" qsCatId="simple" csTypeId="urn:microsoft.com/office/officeart/2005/8/colors/colorful2" csCatId="colorful" phldr="1"/>
      <dgm:spPr/>
      <dgm:t>
        <a:bodyPr/>
        <a:lstStyle/>
        <a:p>
          <a:endParaRPr lang="en-US"/>
        </a:p>
      </dgm:t>
    </dgm:pt>
    <dgm:pt modelId="{598CEEB8-0C52-465B-A86B-EB234055D5FD}">
      <dgm:prSet phldrT="[Texte]" custT="1"/>
      <dgm:spPr/>
      <dgm:t>
        <a:bodyPr/>
        <a:lstStyle/>
        <a:p>
          <a:r>
            <a:rPr lang="fr-FR" sz="3600" dirty="0"/>
            <a:t>Google</a:t>
          </a:r>
        </a:p>
        <a:p>
          <a:r>
            <a:rPr lang="en-US" sz="3600" dirty="0"/>
            <a:t>Facebook</a:t>
          </a:r>
        </a:p>
      </dgm:t>
    </dgm:pt>
    <dgm:pt modelId="{67B7F917-E141-4976-BA6B-EF77F0C62FF2}" type="parTrans" cxnId="{682F3888-A568-4A73-B065-45B5FB949A78}">
      <dgm:prSet/>
      <dgm:spPr/>
      <dgm:t>
        <a:bodyPr/>
        <a:lstStyle/>
        <a:p>
          <a:endParaRPr lang="en-US"/>
        </a:p>
      </dgm:t>
    </dgm:pt>
    <dgm:pt modelId="{25911CB0-020D-4DD4-9DB1-D725A3EAF096}" type="sibTrans" cxnId="{682F3888-A568-4A73-B065-45B5FB949A78}">
      <dgm:prSet/>
      <dgm:spPr/>
      <dgm:t>
        <a:bodyPr/>
        <a:lstStyle/>
        <a:p>
          <a:endParaRPr lang="en-US"/>
        </a:p>
      </dgm:t>
    </dgm:pt>
    <dgm:pt modelId="{38AFC7A0-946E-4F61-86AD-8D431CA1BDC3}">
      <dgm:prSet phldrT="[Texte]"/>
      <dgm:spPr/>
      <dgm:t>
        <a:bodyPr/>
        <a:lstStyle/>
        <a:p>
          <a:r>
            <a:rPr lang="fr-FR" dirty="0"/>
            <a:t>PUBS</a:t>
          </a:r>
          <a:endParaRPr lang="en-US" dirty="0"/>
        </a:p>
      </dgm:t>
    </dgm:pt>
    <dgm:pt modelId="{569A3B78-4BEC-465F-BA6F-2A1F770DF541}" type="parTrans" cxnId="{27D6A5C3-193A-46AD-9384-AF9166D48220}">
      <dgm:prSet/>
      <dgm:spPr/>
      <dgm:t>
        <a:bodyPr/>
        <a:lstStyle/>
        <a:p>
          <a:endParaRPr lang="en-US"/>
        </a:p>
      </dgm:t>
    </dgm:pt>
    <dgm:pt modelId="{2DB44F6C-64A1-42AA-9D10-BD3477B0DBD1}" type="sibTrans" cxnId="{27D6A5C3-193A-46AD-9384-AF9166D48220}">
      <dgm:prSet/>
      <dgm:spPr/>
      <dgm:t>
        <a:bodyPr/>
        <a:lstStyle/>
        <a:p>
          <a:endParaRPr lang="en-US"/>
        </a:p>
      </dgm:t>
    </dgm:pt>
    <dgm:pt modelId="{97BBC80B-A0B5-4B13-84A2-1A4812DCF18C}">
      <dgm:prSet phldrT="[Texte]"/>
      <dgm:spPr/>
      <dgm:t>
        <a:bodyPr/>
        <a:lstStyle/>
        <a:p>
          <a:r>
            <a:rPr lang="fr-FR" dirty="0"/>
            <a:t>Trading</a:t>
          </a:r>
          <a:endParaRPr lang="en-US" dirty="0"/>
        </a:p>
      </dgm:t>
    </dgm:pt>
    <dgm:pt modelId="{3B310F11-07DB-47D2-B5F0-7E69A8057FB5}" type="parTrans" cxnId="{AC1EB8BF-4055-4441-9E5F-116687B7CEC6}">
      <dgm:prSet/>
      <dgm:spPr/>
      <dgm:t>
        <a:bodyPr/>
        <a:lstStyle/>
        <a:p>
          <a:endParaRPr lang="en-US"/>
        </a:p>
      </dgm:t>
    </dgm:pt>
    <dgm:pt modelId="{09D84DE0-814A-4DCE-A2E9-4CF678B2090F}" type="sibTrans" cxnId="{AC1EB8BF-4055-4441-9E5F-116687B7CEC6}">
      <dgm:prSet/>
      <dgm:spPr/>
      <dgm:t>
        <a:bodyPr/>
        <a:lstStyle/>
        <a:p>
          <a:endParaRPr lang="en-US"/>
        </a:p>
      </dgm:t>
    </dgm:pt>
    <dgm:pt modelId="{56F8C7DD-3199-4679-9F9B-AB1C291E0703}">
      <dgm:prSet phldrT="[Texte]"/>
      <dgm:spPr/>
      <dgm:t>
        <a:bodyPr/>
        <a:lstStyle/>
        <a:p>
          <a:r>
            <a:rPr lang="fr-FR" dirty="0"/>
            <a:t>Gaming</a:t>
          </a:r>
          <a:endParaRPr lang="en-US" dirty="0"/>
        </a:p>
      </dgm:t>
    </dgm:pt>
    <dgm:pt modelId="{E16BC618-D54C-455E-85BB-A7491D555283}" type="parTrans" cxnId="{8FF55817-E333-4A64-8BE7-274F11479CFC}">
      <dgm:prSet/>
      <dgm:spPr/>
      <dgm:t>
        <a:bodyPr/>
        <a:lstStyle/>
        <a:p>
          <a:endParaRPr lang="en-US"/>
        </a:p>
      </dgm:t>
    </dgm:pt>
    <dgm:pt modelId="{1F01F0DD-DE1F-4EBF-8B1A-E7091B54F116}" type="sibTrans" cxnId="{8FF55817-E333-4A64-8BE7-274F11479CFC}">
      <dgm:prSet/>
      <dgm:spPr/>
      <dgm:t>
        <a:bodyPr/>
        <a:lstStyle/>
        <a:p>
          <a:endParaRPr lang="en-US"/>
        </a:p>
      </dgm:t>
    </dgm:pt>
    <dgm:pt modelId="{43B07033-78AA-4C67-BE02-EF6190352FAB}">
      <dgm:prSet phldrT="[Texte]"/>
      <dgm:spPr/>
      <dgm:t>
        <a:bodyPr/>
        <a:lstStyle/>
        <a:p>
          <a:r>
            <a:rPr lang="fr-FR" dirty="0"/>
            <a:t>News</a:t>
          </a:r>
          <a:endParaRPr lang="en-US" dirty="0"/>
        </a:p>
      </dgm:t>
    </dgm:pt>
    <dgm:pt modelId="{EC48CBAC-59F0-4936-8EEE-9E73CD2D7A98}" type="parTrans" cxnId="{4BAB4CF5-CAA6-4D8B-9406-7D5D032C8C21}">
      <dgm:prSet/>
      <dgm:spPr/>
      <dgm:t>
        <a:bodyPr/>
        <a:lstStyle/>
        <a:p>
          <a:endParaRPr lang="en-US"/>
        </a:p>
      </dgm:t>
    </dgm:pt>
    <dgm:pt modelId="{1B577154-9E17-4DDD-A7A8-7DB3083851D1}" type="sibTrans" cxnId="{4BAB4CF5-CAA6-4D8B-9406-7D5D032C8C21}">
      <dgm:prSet/>
      <dgm:spPr/>
      <dgm:t>
        <a:bodyPr/>
        <a:lstStyle/>
        <a:p>
          <a:endParaRPr lang="en-US"/>
        </a:p>
      </dgm:t>
    </dgm:pt>
    <dgm:pt modelId="{2454CB01-3E06-46B0-B78E-73F14D6387A2}">
      <dgm:prSet phldrT="[Texte]" custT="1"/>
      <dgm:spPr/>
      <dgm:t>
        <a:bodyPr/>
        <a:lstStyle/>
        <a:p>
          <a:r>
            <a:rPr lang="fr-FR" sz="2000" dirty="0"/>
            <a:t>DISCUSSION</a:t>
          </a:r>
          <a:endParaRPr lang="en-US" sz="2000" dirty="0"/>
        </a:p>
      </dgm:t>
    </dgm:pt>
    <dgm:pt modelId="{546B98FB-0F9B-446E-A7E4-503C8A2B25C8}" type="parTrans" cxnId="{36A19849-BE3B-4478-B0C2-976A1AE1C475}">
      <dgm:prSet/>
      <dgm:spPr/>
      <dgm:t>
        <a:bodyPr/>
        <a:lstStyle/>
        <a:p>
          <a:endParaRPr lang="en-US"/>
        </a:p>
      </dgm:t>
    </dgm:pt>
    <dgm:pt modelId="{395C110C-2D12-4479-9606-2113A552DDB9}" type="sibTrans" cxnId="{36A19849-BE3B-4478-B0C2-976A1AE1C475}">
      <dgm:prSet/>
      <dgm:spPr/>
      <dgm:t>
        <a:bodyPr/>
        <a:lstStyle/>
        <a:p>
          <a:endParaRPr lang="en-US"/>
        </a:p>
      </dgm:t>
    </dgm:pt>
    <dgm:pt modelId="{A0F36284-0819-4271-920D-4EF47B2C3095}" type="pres">
      <dgm:prSet presAssocID="{097FB4E0-2CC6-4619-BAAB-83A6546A813C}" presName="Name0" presStyleCnt="0">
        <dgm:presLayoutVars>
          <dgm:chMax val="1"/>
          <dgm:dir/>
          <dgm:animLvl val="ctr"/>
          <dgm:resizeHandles val="exact"/>
        </dgm:presLayoutVars>
      </dgm:prSet>
      <dgm:spPr/>
    </dgm:pt>
    <dgm:pt modelId="{1E90BCC8-E844-42BD-B294-98178358319E}" type="pres">
      <dgm:prSet presAssocID="{598CEEB8-0C52-465B-A86B-EB234055D5FD}" presName="centerShape" presStyleLbl="node0" presStyleIdx="0" presStyleCnt="1" custScaleX="152183" custScaleY="155192" custLinFactNeighborX="-1042" custLinFactNeighborY="3092"/>
      <dgm:spPr/>
    </dgm:pt>
    <dgm:pt modelId="{48C0C31F-9BDF-45BC-B220-2BFE7E4E738F}" type="pres">
      <dgm:prSet presAssocID="{38AFC7A0-946E-4F61-86AD-8D431CA1BDC3}" presName="node" presStyleLbl="node1" presStyleIdx="0" presStyleCnt="5" custRadScaleRad="123329" custRadScaleInc="-5649">
        <dgm:presLayoutVars>
          <dgm:bulletEnabled val="1"/>
        </dgm:presLayoutVars>
      </dgm:prSet>
      <dgm:spPr/>
    </dgm:pt>
    <dgm:pt modelId="{9852F9DB-0262-4165-AC11-DB023A804DA2}" type="pres">
      <dgm:prSet presAssocID="{38AFC7A0-946E-4F61-86AD-8D431CA1BDC3}" presName="dummy" presStyleCnt="0"/>
      <dgm:spPr/>
    </dgm:pt>
    <dgm:pt modelId="{48940CCB-E969-4DE9-9B65-212B3F86FBB7}" type="pres">
      <dgm:prSet presAssocID="{2DB44F6C-64A1-42AA-9D10-BD3477B0DBD1}" presName="sibTrans" presStyleLbl="sibTrans2D1" presStyleIdx="0" presStyleCnt="5"/>
      <dgm:spPr/>
    </dgm:pt>
    <dgm:pt modelId="{F32BFE88-4B0A-4385-9B8C-6F186ECDFB98}" type="pres">
      <dgm:prSet presAssocID="{2454CB01-3E06-46B0-B78E-73F14D6387A2}" presName="node" presStyleLbl="node1" presStyleIdx="1" presStyleCnt="5" custScaleX="174757" custScaleY="160819" custRadScaleRad="134281" custRadScaleInc="718">
        <dgm:presLayoutVars>
          <dgm:bulletEnabled val="1"/>
        </dgm:presLayoutVars>
      </dgm:prSet>
      <dgm:spPr/>
    </dgm:pt>
    <dgm:pt modelId="{C408E112-1DAD-4560-A859-7AB183B109F9}" type="pres">
      <dgm:prSet presAssocID="{2454CB01-3E06-46B0-B78E-73F14D6387A2}" presName="dummy" presStyleCnt="0"/>
      <dgm:spPr/>
    </dgm:pt>
    <dgm:pt modelId="{0A57A7B2-DCA3-40F0-B97C-8B1C6545AAF7}" type="pres">
      <dgm:prSet presAssocID="{395C110C-2D12-4479-9606-2113A552DDB9}" presName="sibTrans" presStyleLbl="sibTrans2D1" presStyleIdx="1" presStyleCnt="5"/>
      <dgm:spPr/>
    </dgm:pt>
    <dgm:pt modelId="{76688541-FC35-450E-B48B-0D8A6C579C7E}" type="pres">
      <dgm:prSet presAssocID="{97BBC80B-A0B5-4B13-84A2-1A4812DCF18C}" presName="node" presStyleLbl="node1" presStyleIdx="2" presStyleCnt="5" custScaleX="128856" custScaleY="127788" custRadScaleRad="174750" custRadScaleInc="18434">
        <dgm:presLayoutVars>
          <dgm:bulletEnabled val="1"/>
        </dgm:presLayoutVars>
      </dgm:prSet>
      <dgm:spPr/>
    </dgm:pt>
    <dgm:pt modelId="{42DF98D1-8FEA-4DDB-9BAF-42DA8FD1C8FC}" type="pres">
      <dgm:prSet presAssocID="{97BBC80B-A0B5-4B13-84A2-1A4812DCF18C}" presName="dummy" presStyleCnt="0"/>
      <dgm:spPr/>
    </dgm:pt>
    <dgm:pt modelId="{A52D2C36-C0B6-4DE8-B8D4-7CC693B24C80}" type="pres">
      <dgm:prSet presAssocID="{09D84DE0-814A-4DCE-A2E9-4CF678B2090F}" presName="sibTrans" presStyleLbl="sibTrans2D1" presStyleIdx="2" presStyleCnt="5" custScaleY="79812"/>
      <dgm:spPr/>
    </dgm:pt>
    <dgm:pt modelId="{F77D58A4-5999-4B6B-88EA-DCA9AB9FB844}" type="pres">
      <dgm:prSet presAssocID="{56F8C7DD-3199-4679-9F9B-AB1C291E0703}" presName="node" presStyleLbl="node1" presStyleIdx="3" presStyleCnt="5" custScaleX="136891" custScaleY="124953" custRadScaleRad="151506" custRadScaleInc="21642">
        <dgm:presLayoutVars>
          <dgm:bulletEnabled val="1"/>
        </dgm:presLayoutVars>
      </dgm:prSet>
      <dgm:spPr/>
    </dgm:pt>
    <dgm:pt modelId="{03E33884-D7A7-46CD-92B0-5C25DA6CEB6D}" type="pres">
      <dgm:prSet presAssocID="{56F8C7DD-3199-4679-9F9B-AB1C291E0703}" presName="dummy" presStyleCnt="0"/>
      <dgm:spPr/>
    </dgm:pt>
    <dgm:pt modelId="{1118FD91-69F1-42A2-BE24-C5630C8596C3}" type="pres">
      <dgm:prSet presAssocID="{1F01F0DD-DE1F-4EBF-8B1A-E7091B54F116}" presName="sibTrans" presStyleLbl="sibTrans2D1" presStyleIdx="3" presStyleCnt="5"/>
      <dgm:spPr/>
    </dgm:pt>
    <dgm:pt modelId="{BA728EF7-78E6-4DB4-B051-A25EB98C32F6}" type="pres">
      <dgm:prSet presAssocID="{43B07033-78AA-4C67-BE02-EF6190352FAB}" presName="node" presStyleLbl="node1" presStyleIdx="4" presStyleCnt="5" custRadScaleRad="122080" custRadScaleInc="29439">
        <dgm:presLayoutVars>
          <dgm:bulletEnabled val="1"/>
        </dgm:presLayoutVars>
      </dgm:prSet>
      <dgm:spPr/>
    </dgm:pt>
    <dgm:pt modelId="{89C35A1C-163F-432F-9A5C-D94CB8FE6012}" type="pres">
      <dgm:prSet presAssocID="{43B07033-78AA-4C67-BE02-EF6190352FAB}" presName="dummy" presStyleCnt="0"/>
      <dgm:spPr/>
    </dgm:pt>
    <dgm:pt modelId="{E3B4643D-C051-4C7D-B65E-FE768D56DC4C}" type="pres">
      <dgm:prSet presAssocID="{1B577154-9E17-4DDD-A7A8-7DB3083851D1}" presName="sibTrans" presStyleLbl="sibTrans2D1" presStyleIdx="4" presStyleCnt="5"/>
      <dgm:spPr/>
    </dgm:pt>
  </dgm:ptLst>
  <dgm:cxnLst>
    <dgm:cxn modelId="{27A2A406-4C66-46F7-BFF5-E71A418591FF}" type="presOf" srcId="{38AFC7A0-946E-4F61-86AD-8D431CA1BDC3}" destId="{48C0C31F-9BDF-45BC-B220-2BFE7E4E738F}" srcOrd="0" destOrd="0" presId="urn:microsoft.com/office/officeart/2005/8/layout/radial6"/>
    <dgm:cxn modelId="{8FF55817-E333-4A64-8BE7-274F11479CFC}" srcId="{598CEEB8-0C52-465B-A86B-EB234055D5FD}" destId="{56F8C7DD-3199-4679-9F9B-AB1C291E0703}" srcOrd="3" destOrd="0" parTransId="{E16BC618-D54C-455E-85BB-A7491D555283}" sibTransId="{1F01F0DD-DE1F-4EBF-8B1A-E7091B54F116}"/>
    <dgm:cxn modelId="{61284C19-0ED9-40C3-8FD3-409148AC8F12}" type="presOf" srcId="{395C110C-2D12-4479-9606-2113A552DDB9}" destId="{0A57A7B2-DCA3-40F0-B97C-8B1C6545AAF7}" srcOrd="0" destOrd="0" presId="urn:microsoft.com/office/officeart/2005/8/layout/radial6"/>
    <dgm:cxn modelId="{71C3BE2B-1C21-455D-B91E-4FD2F3571FEB}" type="presOf" srcId="{1B577154-9E17-4DDD-A7A8-7DB3083851D1}" destId="{E3B4643D-C051-4C7D-B65E-FE768D56DC4C}" srcOrd="0" destOrd="0" presId="urn:microsoft.com/office/officeart/2005/8/layout/radial6"/>
    <dgm:cxn modelId="{D174DA38-6645-4AAE-8042-85B9CDD3CA6A}" type="presOf" srcId="{2454CB01-3E06-46B0-B78E-73F14D6387A2}" destId="{F32BFE88-4B0A-4385-9B8C-6F186ECDFB98}" srcOrd="0" destOrd="0" presId="urn:microsoft.com/office/officeart/2005/8/layout/radial6"/>
    <dgm:cxn modelId="{E1036662-5BEC-41C8-A659-604FDAC90229}" type="presOf" srcId="{97BBC80B-A0B5-4B13-84A2-1A4812DCF18C}" destId="{76688541-FC35-450E-B48B-0D8A6C579C7E}" srcOrd="0" destOrd="0" presId="urn:microsoft.com/office/officeart/2005/8/layout/radial6"/>
    <dgm:cxn modelId="{36A19849-BE3B-4478-B0C2-976A1AE1C475}" srcId="{598CEEB8-0C52-465B-A86B-EB234055D5FD}" destId="{2454CB01-3E06-46B0-B78E-73F14D6387A2}" srcOrd="1" destOrd="0" parTransId="{546B98FB-0F9B-446E-A7E4-503C8A2B25C8}" sibTransId="{395C110C-2D12-4479-9606-2113A552DDB9}"/>
    <dgm:cxn modelId="{6783856E-60B3-4089-A6B5-AB4D7C8D00C0}" type="presOf" srcId="{56F8C7DD-3199-4679-9F9B-AB1C291E0703}" destId="{F77D58A4-5999-4B6B-88EA-DCA9AB9FB844}" srcOrd="0" destOrd="0" presId="urn:microsoft.com/office/officeart/2005/8/layout/radial6"/>
    <dgm:cxn modelId="{682F3888-A568-4A73-B065-45B5FB949A78}" srcId="{097FB4E0-2CC6-4619-BAAB-83A6546A813C}" destId="{598CEEB8-0C52-465B-A86B-EB234055D5FD}" srcOrd="0" destOrd="0" parTransId="{67B7F917-E141-4976-BA6B-EF77F0C62FF2}" sibTransId="{25911CB0-020D-4DD4-9DB1-D725A3EAF096}"/>
    <dgm:cxn modelId="{33FE9888-B772-43B4-B12C-141E0A0F1B4B}" type="presOf" srcId="{1F01F0DD-DE1F-4EBF-8B1A-E7091B54F116}" destId="{1118FD91-69F1-42A2-BE24-C5630C8596C3}" srcOrd="0" destOrd="0" presId="urn:microsoft.com/office/officeart/2005/8/layout/radial6"/>
    <dgm:cxn modelId="{31285394-BAEE-4A77-8686-2AE3382AB5FF}" type="presOf" srcId="{2DB44F6C-64A1-42AA-9D10-BD3477B0DBD1}" destId="{48940CCB-E969-4DE9-9B65-212B3F86FBB7}" srcOrd="0" destOrd="0" presId="urn:microsoft.com/office/officeart/2005/8/layout/radial6"/>
    <dgm:cxn modelId="{AAAFC3A5-6A95-4F28-8264-94234F2C85F3}" type="presOf" srcId="{09D84DE0-814A-4DCE-A2E9-4CF678B2090F}" destId="{A52D2C36-C0B6-4DE8-B8D4-7CC693B24C80}" srcOrd="0" destOrd="0" presId="urn:microsoft.com/office/officeart/2005/8/layout/radial6"/>
    <dgm:cxn modelId="{AC1EB8BF-4055-4441-9E5F-116687B7CEC6}" srcId="{598CEEB8-0C52-465B-A86B-EB234055D5FD}" destId="{97BBC80B-A0B5-4B13-84A2-1A4812DCF18C}" srcOrd="2" destOrd="0" parTransId="{3B310F11-07DB-47D2-B5F0-7E69A8057FB5}" sibTransId="{09D84DE0-814A-4DCE-A2E9-4CF678B2090F}"/>
    <dgm:cxn modelId="{27D6A5C3-193A-46AD-9384-AF9166D48220}" srcId="{598CEEB8-0C52-465B-A86B-EB234055D5FD}" destId="{38AFC7A0-946E-4F61-86AD-8D431CA1BDC3}" srcOrd="0" destOrd="0" parTransId="{569A3B78-4BEC-465F-BA6F-2A1F770DF541}" sibTransId="{2DB44F6C-64A1-42AA-9D10-BD3477B0DBD1}"/>
    <dgm:cxn modelId="{8FE32CCF-A033-4532-BA49-3FC416DB3A32}" type="presOf" srcId="{598CEEB8-0C52-465B-A86B-EB234055D5FD}" destId="{1E90BCC8-E844-42BD-B294-98178358319E}" srcOrd="0" destOrd="0" presId="urn:microsoft.com/office/officeart/2005/8/layout/radial6"/>
    <dgm:cxn modelId="{AB2894E6-5064-4DD2-8418-A282BFD36303}" type="presOf" srcId="{097FB4E0-2CC6-4619-BAAB-83A6546A813C}" destId="{A0F36284-0819-4271-920D-4EF47B2C3095}" srcOrd="0" destOrd="0" presId="urn:microsoft.com/office/officeart/2005/8/layout/radial6"/>
    <dgm:cxn modelId="{4BAB4CF5-CAA6-4D8B-9406-7D5D032C8C21}" srcId="{598CEEB8-0C52-465B-A86B-EB234055D5FD}" destId="{43B07033-78AA-4C67-BE02-EF6190352FAB}" srcOrd="4" destOrd="0" parTransId="{EC48CBAC-59F0-4936-8EEE-9E73CD2D7A98}" sibTransId="{1B577154-9E17-4DDD-A7A8-7DB3083851D1}"/>
    <dgm:cxn modelId="{F32807FC-5BEB-430C-A7BB-435726D53D29}" type="presOf" srcId="{43B07033-78AA-4C67-BE02-EF6190352FAB}" destId="{BA728EF7-78E6-4DB4-B051-A25EB98C32F6}" srcOrd="0" destOrd="0" presId="urn:microsoft.com/office/officeart/2005/8/layout/radial6"/>
    <dgm:cxn modelId="{F44A4E0D-9F71-4D3E-9756-6C8D6A8B3F54}" type="presParOf" srcId="{A0F36284-0819-4271-920D-4EF47B2C3095}" destId="{1E90BCC8-E844-42BD-B294-98178358319E}" srcOrd="0" destOrd="0" presId="urn:microsoft.com/office/officeart/2005/8/layout/radial6"/>
    <dgm:cxn modelId="{115E2331-CEF3-4FA8-A93C-7D238F6CB585}" type="presParOf" srcId="{A0F36284-0819-4271-920D-4EF47B2C3095}" destId="{48C0C31F-9BDF-45BC-B220-2BFE7E4E738F}" srcOrd="1" destOrd="0" presId="urn:microsoft.com/office/officeart/2005/8/layout/radial6"/>
    <dgm:cxn modelId="{24F1655C-AB40-4E62-878F-50D00C6E49FF}" type="presParOf" srcId="{A0F36284-0819-4271-920D-4EF47B2C3095}" destId="{9852F9DB-0262-4165-AC11-DB023A804DA2}" srcOrd="2" destOrd="0" presId="urn:microsoft.com/office/officeart/2005/8/layout/radial6"/>
    <dgm:cxn modelId="{AF7F54B1-DF98-4EE8-BE7C-023F60D2D46F}" type="presParOf" srcId="{A0F36284-0819-4271-920D-4EF47B2C3095}" destId="{48940CCB-E969-4DE9-9B65-212B3F86FBB7}" srcOrd="3" destOrd="0" presId="urn:microsoft.com/office/officeart/2005/8/layout/radial6"/>
    <dgm:cxn modelId="{B0F4A34F-DD27-4A63-9288-DF1F76B6C306}" type="presParOf" srcId="{A0F36284-0819-4271-920D-4EF47B2C3095}" destId="{F32BFE88-4B0A-4385-9B8C-6F186ECDFB98}" srcOrd="4" destOrd="0" presId="urn:microsoft.com/office/officeart/2005/8/layout/radial6"/>
    <dgm:cxn modelId="{E98D64EB-03BD-49DE-9936-B70F0CBF7A3A}" type="presParOf" srcId="{A0F36284-0819-4271-920D-4EF47B2C3095}" destId="{C408E112-1DAD-4560-A859-7AB183B109F9}" srcOrd="5" destOrd="0" presId="urn:microsoft.com/office/officeart/2005/8/layout/radial6"/>
    <dgm:cxn modelId="{C99D614D-C210-4357-854A-96DDCB11B3AB}" type="presParOf" srcId="{A0F36284-0819-4271-920D-4EF47B2C3095}" destId="{0A57A7B2-DCA3-40F0-B97C-8B1C6545AAF7}" srcOrd="6" destOrd="0" presId="urn:microsoft.com/office/officeart/2005/8/layout/radial6"/>
    <dgm:cxn modelId="{67D6A3B8-4A07-4396-B54B-1B24A0976310}" type="presParOf" srcId="{A0F36284-0819-4271-920D-4EF47B2C3095}" destId="{76688541-FC35-450E-B48B-0D8A6C579C7E}" srcOrd="7" destOrd="0" presId="urn:microsoft.com/office/officeart/2005/8/layout/radial6"/>
    <dgm:cxn modelId="{6F7DF8F2-2B25-41F3-A0BC-24432DDA428D}" type="presParOf" srcId="{A0F36284-0819-4271-920D-4EF47B2C3095}" destId="{42DF98D1-8FEA-4DDB-9BAF-42DA8FD1C8FC}" srcOrd="8" destOrd="0" presId="urn:microsoft.com/office/officeart/2005/8/layout/radial6"/>
    <dgm:cxn modelId="{8A3E2EB2-515B-4B17-A883-57E2E8C95ADF}" type="presParOf" srcId="{A0F36284-0819-4271-920D-4EF47B2C3095}" destId="{A52D2C36-C0B6-4DE8-B8D4-7CC693B24C80}" srcOrd="9" destOrd="0" presId="urn:microsoft.com/office/officeart/2005/8/layout/radial6"/>
    <dgm:cxn modelId="{6D9A9731-F08C-49BB-B7C2-D1162BDC81CA}" type="presParOf" srcId="{A0F36284-0819-4271-920D-4EF47B2C3095}" destId="{F77D58A4-5999-4B6B-88EA-DCA9AB9FB844}" srcOrd="10" destOrd="0" presId="urn:microsoft.com/office/officeart/2005/8/layout/radial6"/>
    <dgm:cxn modelId="{85F843CF-61B7-420E-B849-B302D1D7F97E}" type="presParOf" srcId="{A0F36284-0819-4271-920D-4EF47B2C3095}" destId="{03E33884-D7A7-46CD-92B0-5C25DA6CEB6D}" srcOrd="11" destOrd="0" presId="urn:microsoft.com/office/officeart/2005/8/layout/radial6"/>
    <dgm:cxn modelId="{86551F2F-12EB-4D9E-BC3C-4D7D241B4F62}" type="presParOf" srcId="{A0F36284-0819-4271-920D-4EF47B2C3095}" destId="{1118FD91-69F1-42A2-BE24-C5630C8596C3}" srcOrd="12" destOrd="0" presId="urn:microsoft.com/office/officeart/2005/8/layout/radial6"/>
    <dgm:cxn modelId="{FE04551A-E121-4A53-B233-0797EDC1A405}" type="presParOf" srcId="{A0F36284-0819-4271-920D-4EF47B2C3095}" destId="{BA728EF7-78E6-4DB4-B051-A25EB98C32F6}" srcOrd="13" destOrd="0" presId="urn:microsoft.com/office/officeart/2005/8/layout/radial6"/>
    <dgm:cxn modelId="{5092599C-6181-42FD-AC53-721FB048E0D5}" type="presParOf" srcId="{A0F36284-0819-4271-920D-4EF47B2C3095}" destId="{89C35A1C-163F-432F-9A5C-D94CB8FE6012}" srcOrd="14" destOrd="0" presId="urn:microsoft.com/office/officeart/2005/8/layout/radial6"/>
    <dgm:cxn modelId="{3649447C-3716-4198-ADFE-13BC0628FB71}" type="presParOf" srcId="{A0F36284-0819-4271-920D-4EF47B2C3095}" destId="{E3B4643D-C051-4C7D-B65E-FE768D56DC4C}"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652E14-09AF-409C-9968-13C3D2107274}">
      <dsp:nvSpPr>
        <dsp:cNvPr id="0" name=""/>
        <dsp:cNvSpPr/>
      </dsp:nvSpPr>
      <dsp:spPr>
        <a:xfrm>
          <a:off x="0" y="545"/>
          <a:ext cx="10232582" cy="0"/>
        </a:xfrm>
        <a:prstGeom prst="lin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sp>
    <dsp:sp modelId="{A8566829-6B44-4D49-A16A-4CFE98698B0E}">
      <dsp:nvSpPr>
        <dsp:cNvPr id="0" name=""/>
        <dsp:cNvSpPr/>
      </dsp:nvSpPr>
      <dsp:spPr>
        <a:xfrm>
          <a:off x="0" y="545"/>
          <a:ext cx="10232582" cy="638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fr-FR" sz="3000" kern="1200" dirty="0"/>
            <a:t>1-Introduction .</a:t>
          </a:r>
          <a:endParaRPr lang="en-US" sz="3000" kern="1200" dirty="0"/>
        </a:p>
      </dsp:txBody>
      <dsp:txXfrm>
        <a:off x="0" y="545"/>
        <a:ext cx="10232582" cy="638441"/>
      </dsp:txXfrm>
    </dsp:sp>
    <dsp:sp modelId="{971B0676-CEE5-4152-B469-0642D006CDEB}">
      <dsp:nvSpPr>
        <dsp:cNvPr id="0" name=""/>
        <dsp:cNvSpPr/>
      </dsp:nvSpPr>
      <dsp:spPr>
        <a:xfrm>
          <a:off x="0" y="638987"/>
          <a:ext cx="10232582" cy="0"/>
        </a:xfrm>
        <a:prstGeom prst="lin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sp>
    <dsp:sp modelId="{E4016CC0-CFCB-4599-B63B-C70F087F21C1}">
      <dsp:nvSpPr>
        <dsp:cNvPr id="0" name=""/>
        <dsp:cNvSpPr/>
      </dsp:nvSpPr>
      <dsp:spPr>
        <a:xfrm>
          <a:off x="0" y="638987"/>
          <a:ext cx="10232582" cy="638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baseline="0" dirty="0"/>
            <a:t>2-Information and Communication Technologies (TIC) .</a:t>
          </a:r>
          <a:endParaRPr lang="en-US" sz="3000" kern="1200" dirty="0"/>
        </a:p>
      </dsp:txBody>
      <dsp:txXfrm>
        <a:off x="0" y="638987"/>
        <a:ext cx="10232582" cy="638441"/>
      </dsp:txXfrm>
    </dsp:sp>
    <dsp:sp modelId="{F097E007-C7C8-4BD9-898F-8BC42D97F435}">
      <dsp:nvSpPr>
        <dsp:cNvPr id="0" name=""/>
        <dsp:cNvSpPr/>
      </dsp:nvSpPr>
      <dsp:spPr>
        <a:xfrm>
          <a:off x="0" y="1277428"/>
          <a:ext cx="10232582" cy="0"/>
        </a:xfrm>
        <a:prstGeom prst="lin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sp>
    <dsp:sp modelId="{84B238D9-087E-4F4D-838B-C9999F7C562B}">
      <dsp:nvSpPr>
        <dsp:cNvPr id="0" name=""/>
        <dsp:cNvSpPr/>
      </dsp:nvSpPr>
      <dsp:spPr>
        <a:xfrm>
          <a:off x="0" y="1277428"/>
          <a:ext cx="10232582" cy="638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baseline="0" dirty="0"/>
            <a:t>3-Google Services .</a:t>
          </a:r>
          <a:endParaRPr lang="en-US" sz="3000" kern="1200" dirty="0"/>
        </a:p>
      </dsp:txBody>
      <dsp:txXfrm>
        <a:off x="0" y="1277428"/>
        <a:ext cx="10232582" cy="638441"/>
      </dsp:txXfrm>
    </dsp:sp>
    <dsp:sp modelId="{BC96109F-12E5-40B4-BC86-527F72DB1149}">
      <dsp:nvSpPr>
        <dsp:cNvPr id="0" name=""/>
        <dsp:cNvSpPr/>
      </dsp:nvSpPr>
      <dsp:spPr>
        <a:xfrm>
          <a:off x="0" y="1915869"/>
          <a:ext cx="10232582" cy="0"/>
        </a:xfrm>
        <a:prstGeom prst="lin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sp>
    <dsp:sp modelId="{E065EFB9-9FCB-4048-9560-3870A3159F70}">
      <dsp:nvSpPr>
        <dsp:cNvPr id="0" name=""/>
        <dsp:cNvSpPr/>
      </dsp:nvSpPr>
      <dsp:spPr>
        <a:xfrm>
          <a:off x="0" y="1915869"/>
          <a:ext cx="10232582" cy="638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baseline="0" dirty="0"/>
            <a:t>4-Microsoft Tools .</a:t>
          </a:r>
          <a:endParaRPr lang="en-US" sz="3000" kern="1200" dirty="0"/>
        </a:p>
      </dsp:txBody>
      <dsp:txXfrm>
        <a:off x="0" y="1915869"/>
        <a:ext cx="10232582" cy="638441"/>
      </dsp:txXfrm>
    </dsp:sp>
    <dsp:sp modelId="{D3B38A7B-E8EF-4D65-A7B8-9FDC429A645B}">
      <dsp:nvSpPr>
        <dsp:cNvPr id="0" name=""/>
        <dsp:cNvSpPr/>
      </dsp:nvSpPr>
      <dsp:spPr>
        <a:xfrm>
          <a:off x="0" y="2554311"/>
          <a:ext cx="10232582" cy="0"/>
        </a:xfrm>
        <a:prstGeom prst="lin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sp>
    <dsp:sp modelId="{3E6CB3F7-7624-4FEF-98C8-F04F42E2AA13}">
      <dsp:nvSpPr>
        <dsp:cNvPr id="0" name=""/>
        <dsp:cNvSpPr/>
      </dsp:nvSpPr>
      <dsp:spPr>
        <a:xfrm>
          <a:off x="0" y="2554311"/>
          <a:ext cx="10232582" cy="638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baseline="0" dirty="0"/>
            <a:t>5-Git &amp; GitHub .</a:t>
          </a:r>
          <a:endParaRPr lang="en-US" sz="3000" kern="1200" dirty="0"/>
        </a:p>
      </dsp:txBody>
      <dsp:txXfrm>
        <a:off x="0" y="2554311"/>
        <a:ext cx="10232582" cy="638441"/>
      </dsp:txXfrm>
    </dsp:sp>
    <dsp:sp modelId="{A0CB965C-B8A2-4EFE-B59A-79F58CEDDB49}">
      <dsp:nvSpPr>
        <dsp:cNvPr id="0" name=""/>
        <dsp:cNvSpPr/>
      </dsp:nvSpPr>
      <dsp:spPr>
        <a:xfrm>
          <a:off x="0" y="3192752"/>
          <a:ext cx="10232582" cy="0"/>
        </a:xfrm>
        <a:prstGeom prst="lin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sp>
    <dsp:sp modelId="{BC39C844-42CD-4B43-B891-76EBC7BD7122}">
      <dsp:nvSpPr>
        <dsp:cNvPr id="0" name=""/>
        <dsp:cNvSpPr/>
      </dsp:nvSpPr>
      <dsp:spPr>
        <a:xfrm>
          <a:off x="0" y="3192752"/>
          <a:ext cx="10232582" cy="638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baseline="0" dirty="0"/>
            <a:t>6-Interoperability and Challenges .</a:t>
          </a:r>
          <a:endParaRPr lang="en-US" sz="3000" kern="1200" dirty="0"/>
        </a:p>
      </dsp:txBody>
      <dsp:txXfrm>
        <a:off x="0" y="3192752"/>
        <a:ext cx="10232582" cy="638441"/>
      </dsp:txXfrm>
    </dsp:sp>
    <dsp:sp modelId="{6EC95844-AE02-4B48-A8B4-A57DBD428A71}">
      <dsp:nvSpPr>
        <dsp:cNvPr id="0" name=""/>
        <dsp:cNvSpPr/>
      </dsp:nvSpPr>
      <dsp:spPr>
        <a:xfrm>
          <a:off x="0" y="3831193"/>
          <a:ext cx="10232582" cy="0"/>
        </a:xfrm>
        <a:prstGeom prst="lin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sp>
    <dsp:sp modelId="{7F8B2BB3-E4DE-4F1E-BBC0-E8AAC5FABC7A}">
      <dsp:nvSpPr>
        <dsp:cNvPr id="0" name=""/>
        <dsp:cNvSpPr/>
      </dsp:nvSpPr>
      <dsp:spPr>
        <a:xfrm>
          <a:off x="0" y="3831193"/>
          <a:ext cx="10232582" cy="638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endParaRPr lang="en-US" sz="3000" kern="1200" dirty="0"/>
        </a:p>
      </dsp:txBody>
      <dsp:txXfrm>
        <a:off x="0" y="3831193"/>
        <a:ext cx="10232582" cy="6384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B4643D-C051-4C7D-B65E-FE768D56DC4C}">
      <dsp:nvSpPr>
        <dsp:cNvPr id="0" name=""/>
        <dsp:cNvSpPr/>
      </dsp:nvSpPr>
      <dsp:spPr>
        <a:xfrm>
          <a:off x="1496279" y="460228"/>
          <a:ext cx="3798238" cy="3798238"/>
        </a:xfrm>
        <a:prstGeom prst="blockArc">
          <a:avLst>
            <a:gd name="adj1" fmla="val 12581506"/>
            <a:gd name="adj2" fmla="val 16920130"/>
            <a:gd name="adj3" fmla="val 4640"/>
          </a:avLst>
        </a:prstGeom>
        <a:solidFill>
          <a:schemeClr val="accent2">
            <a:hueOff val="-611709"/>
            <a:satOff val="32535"/>
            <a:lumOff val="9411"/>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1118FD91-69F1-42A2-BE24-C5630C8596C3}">
      <dsp:nvSpPr>
        <dsp:cNvPr id="0" name=""/>
        <dsp:cNvSpPr/>
      </dsp:nvSpPr>
      <dsp:spPr>
        <a:xfrm>
          <a:off x="1365325" y="659049"/>
          <a:ext cx="3798238" cy="3798238"/>
        </a:xfrm>
        <a:prstGeom prst="blockArc">
          <a:avLst>
            <a:gd name="adj1" fmla="val 8018353"/>
            <a:gd name="adj2" fmla="val 13022999"/>
            <a:gd name="adj3" fmla="val 4640"/>
          </a:avLst>
        </a:prstGeom>
        <a:solidFill>
          <a:schemeClr val="accent2">
            <a:hueOff val="-458782"/>
            <a:satOff val="24401"/>
            <a:lumOff val="7058"/>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A52D2C36-C0B6-4DE8-B8D4-7CC693B24C80}">
      <dsp:nvSpPr>
        <dsp:cNvPr id="0" name=""/>
        <dsp:cNvSpPr/>
      </dsp:nvSpPr>
      <dsp:spPr>
        <a:xfrm>
          <a:off x="1859369" y="1843387"/>
          <a:ext cx="3798238" cy="3031450"/>
        </a:xfrm>
        <a:prstGeom prst="blockArc">
          <a:avLst>
            <a:gd name="adj1" fmla="val 1018444"/>
            <a:gd name="adj2" fmla="val 9781556"/>
            <a:gd name="adj3" fmla="val 4640"/>
          </a:avLst>
        </a:prstGeom>
        <a:solidFill>
          <a:schemeClr val="accent2">
            <a:hueOff val="-305854"/>
            <a:satOff val="16268"/>
            <a:lumOff val="4705"/>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A57A7B2-DCA3-40F0-B97C-8B1C6545AAF7}">
      <dsp:nvSpPr>
        <dsp:cNvPr id="0" name=""/>
        <dsp:cNvSpPr/>
      </dsp:nvSpPr>
      <dsp:spPr>
        <a:xfrm>
          <a:off x="2599359" y="461570"/>
          <a:ext cx="3798238" cy="3798238"/>
        </a:xfrm>
        <a:prstGeom prst="blockArc">
          <a:avLst>
            <a:gd name="adj1" fmla="val 20222837"/>
            <a:gd name="adj2" fmla="val 3366873"/>
            <a:gd name="adj3" fmla="val 4640"/>
          </a:avLst>
        </a:prstGeom>
        <a:solidFill>
          <a:schemeClr val="accent2">
            <a:hueOff val="-152927"/>
            <a:satOff val="8134"/>
            <a:lumOff val="2353"/>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48940CCB-E969-4DE9-9B65-212B3F86FBB7}">
      <dsp:nvSpPr>
        <dsp:cNvPr id="0" name=""/>
        <dsp:cNvSpPr/>
      </dsp:nvSpPr>
      <dsp:spPr>
        <a:xfrm>
          <a:off x="2563765" y="370972"/>
          <a:ext cx="3798238" cy="3798238"/>
        </a:xfrm>
        <a:prstGeom prst="blockArc">
          <a:avLst>
            <a:gd name="adj1" fmla="val 14906325"/>
            <a:gd name="adj2" fmla="val 20403243"/>
            <a:gd name="adj3" fmla="val 464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1E90BCC8-E844-42BD-B294-98178358319E}">
      <dsp:nvSpPr>
        <dsp:cNvPr id="0" name=""/>
        <dsp:cNvSpPr/>
      </dsp:nvSpPr>
      <dsp:spPr>
        <a:xfrm>
          <a:off x="2466370" y="1158057"/>
          <a:ext cx="2660515" cy="2713119"/>
        </a:xfrm>
        <a:prstGeom prst="ellipse">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fr-FR" sz="3600" kern="1200" dirty="0"/>
            <a:t>Google</a:t>
          </a:r>
        </a:p>
        <a:p>
          <a:pPr marL="0" lvl="0" indent="0" algn="ctr" defTabSz="1600200">
            <a:lnSpc>
              <a:spcPct val="90000"/>
            </a:lnSpc>
            <a:spcBef>
              <a:spcPct val="0"/>
            </a:spcBef>
            <a:spcAft>
              <a:spcPct val="35000"/>
            </a:spcAft>
            <a:buNone/>
          </a:pPr>
          <a:r>
            <a:rPr lang="en-US" sz="3600" kern="1200" dirty="0"/>
            <a:t>Facebook</a:t>
          </a:r>
        </a:p>
      </dsp:txBody>
      <dsp:txXfrm>
        <a:off x="2855993" y="1555384"/>
        <a:ext cx="1881269" cy="1918465"/>
      </dsp:txXfrm>
    </dsp:sp>
    <dsp:sp modelId="{48C0C31F-9BDF-45BC-B220-2BFE7E4E738F}">
      <dsp:nvSpPr>
        <dsp:cNvPr id="0" name=""/>
        <dsp:cNvSpPr/>
      </dsp:nvSpPr>
      <dsp:spPr>
        <a:xfrm>
          <a:off x="3169274" y="-67046"/>
          <a:ext cx="1223764" cy="1223764"/>
        </a:xfrm>
        <a:prstGeom prst="ellipse">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kern="1200" dirty="0"/>
            <a:t>PUBS</a:t>
          </a:r>
          <a:endParaRPr lang="en-US" sz="2600" kern="1200" dirty="0"/>
        </a:p>
      </dsp:txBody>
      <dsp:txXfrm>
        <a:off x="3348490" y="112170"/>
        <a:ext cx="865332" cy="865332"/>
      </dsp:txXfrm>
    </dsp:sp>
    <dsp:sp modelId="{F32BFE88-4B0A-4385-9B8C-6F186ECDFB98}">
      <dsp:nvSpPr>
        <dsp:cNvPr id="0" name=""/>
        <dsp:cNvSpPr/>
      </dsp:nvSpPr>
      <dsp:spPr>
        <a:xfrm>
          <a:off x="5137365" y="653245"/>
          <a:ext cx="2138613" cy="1968045"/>
        </a:xfrm>
        <a:prstGeom prst="ellipse">
          <a:avLst/>
        </a:prstGeom>
        <a:solidFill>
          <a:schemeClr val="accent2">
            <a:hueOff val="-152927"/>
            <a:satOff val="8134"/>
            <a:lumOff val="2353"/>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fr-FR" sz="2000" kern="1200" dirty="0"/>
            <a:t>DISCUSSION</a:t>
          </a:r>
          <a:endParaRPr lang="en-US" sz="2000" kern="1200" dirty="0"/>
        </a:p>
      </dsp:txBody>
      <dsp:txXfrm>
        <a:off x="5450558" y="941459"/>
        <a:ext cx="1512227" cy="1391617"/>
      </dsp:txXfrm>
    </dsp:sp>
    <dsp:sp modelId="{76688541-FC35-450E-B48B-0D8A6C579C7E}">
      <dsp:nvSpPr>
        <dsp:cNvPr id="0" name=""/>
        <dsp:cNvSpPr/>
      </dsp:nvSpPr>
      <dsp:spPr>
        <a:xfrm>
          <a:off x="4744294" y="3118766"/>
          <a:ext cx="1576893" cy="1563823"/>
        </a:xfrm>
        <a:prstGeom prst="ellipse">
          <a:avLst/>
        </a:prstGeom>
        <a:solidFill>
          <a:schemeClr val="accent2">
            <a:hueOff val="-305854"/>
            <a:satOff val="16268"/>
            <a:lumOff val="4705"/>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kern="1200" dirty="0"/>
            <a:t>Trading</a:t>
          </a:r>
          <a:endParaRPr lang="en-US" sz="2600" kern="1200" dirty="0"/>
        </a:p>
      </dsp:txBody>
      <dsp:txXfrm>
        <a:off x="4975225" y="3347783"/>
        <a:ext cx="1115031" cy="1105789"/>
      </dsp:txXfrm>
    </dsp:sp>
    <dsp:sp modelId="{F77D58A4-5999-4B6B-88EA-DCA9AB9FB844}">
      <dsp:nvSpPr>
        <dsp:cNvPr id="0" name=""/>
        <dsp:cNvSpPr/>
      </dsp:nvSpPr>
      <dsp:spPr>
        <a:xfrm>
          <a:off x="1146626" y="3136113"/>
          <a:ext cx="1675222" cy="1529129"/>
        </a:xfrm>
        <a:prstGeom prst="ellipse">
          <a:avLst/>
        </a:prstGeom>
        <a:solidFill>
          <a:schemeClr val="accent2">
            <a:hueOff val="-458782"/>
            <a:satOff val="24401"/>
            <a:lumOff val="7058"/>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kern="1200" dirty="0"/>
            <a:t>Gaming</a:t>
          </a:r>
          <a:endParaRPr lang="en-US" sz="2600" kern="1200" dirty="0"/>
        </a:p>
      </dsp:txBody>
      <dsp:txXfrm>
        <a:off x="1391957" y="3360049"/>
        <a:ext cx="1184560" cy="1081257"/>
      </dsp:txXfrm>
    </dsp:sp>
    <dsp:sp modelId="{BA728EF7-78E6-4DB4-B051-A25EB98C32F6}">
      <dsp:nvSpPr>
        <dsp:cNvPr id="0" name=""/>
        <dsp:cNvSpPr/>
      </dsp:nvSpPr>
      <dsp:spPr>
        <a:xfrm>
          <a:off x="1172017" y="828589"/>
          <a:ext cx="1223764" cy="1223764"/>
        </a:xfrm>
        <a:prstGeom prst="ellipse">
          <a:avLst/>
        </a:prstGeom>
        <a:solidFill>
          <a:schemeClr val="accent2">
            <a:hueOff val="-611709"/>
            <a:satOff val="32535"/>
            <a:lumOff val="9411"/>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kern="1200" dirty="0"/>
            <a:t>News</a:t>
          </a:r>
          <a:endParaRPr lang="en-US" sz="2600" kern="1200" dirty="0"/>
        </a:p>
      </dsp:txBody>
      <dsp:txXfrm>
        <a:off x="1351233" y="1007805"/>
        <a:ext cx="865332" cy="86533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12/29/2023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12/29/2023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12/29/2023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12/29/2023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fr-FR"/>
              <a:t>Modifiez le style du titre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fr-FR"/>
              <a:t>Modifiez le style du titre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12/29/2023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12/29/2023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hemeOverride" Target="../theme/themeOverride3.xml"/><Relationship Id="rId4" Type="http://schemas.microsoft.com/office/2007/relationships/hdphoto" Target="../media/hdphoto4.wdp"/></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3" Type="http://schemas.openxmlformats.org/officeDocument/2006/relationships/image" Target="../media/image3.svg"/><Relationship Id="rId7" Type="http://schemas.openxmlformats.org/officeDocument/2006/relationships/image" Target="../media/image7.png"/><Relationship Id="rId12"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1.wdp"/><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Digital Connections">
            <a:extLst>
              <a:ext uri="{FF2B5EF4-FFF2-40B4-BE49-F238E27FC236}">
                <a16:creationId xmlns:a16="http://schemas.microsoft.com/office/drawing/2014/main" id="{53030D63-C258-33C2-6427-30E9C24BBBD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3" name="Rectangle : avec coins arrondis en diagonale 2">
            <a:extLst>
              <a:ext uri="{FF2B5EF4-FFF2-40B4-BE49-F238E27FC236}">
                <a16:creationId xmlns:a16="http://schemas.microsoft.com/office/drawing/2014/main" id="{3BB8DC2D-EDCC-A9E5-C8E4-4897C7AA4C0C}"/>
              </a:ext>
            </a:extLst>
          </p:cNvPr>
          <p:cNvSpPr/>
          <p:nvPr/>
        </p:nvSpPr>
        <p:spPr>
          <a:xfrm>
            <a:off x="934278" y="556591"/>
            <a:ext cx="10323443" cy="3988904"/>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latin typeface="ROG Fonts" panose="00000500000000000000" pitchFamily="50" charset="0"/>
              </a:rPr>
              <a:t>EXPLORING THE LANDSCAPE OF INFORMATION AND COMMUNICATION TECHNOLOGIES (TIC) AND THEIR IMPACT ON MODERN COMPUTING</a:t>
            </a:r>
          </a:p>
        </p:txBody>
      </p:sp>
      <p:sp>
        <p:nvSpPr>
          <p:cNvPr id="4" name="ZoneTexte 3">
            <a:extLst>
              <a:ext uri="{FF2B5EF4-FFF2-40B4-BE49-F238E27FC236}">
                <a16:creationId xmlns:a16="http://schemas.microsoft.com/office/drawing/2014/main" id="{8F55CDA0-C794-5357-E948-2135938F882D}"/>
              </a:ext>
            </a:extLst>
          </p:cNvPr>
          <p:cNvSpPr txBox="1"/>
          <p:nvPr/>
        </p:nvSpPr>
        <p:spPr>
          <a:xfrm>
            <a:off x="384313" y="5501692"/>
            <a:ext cx="9369287"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noProof="1">
                <a:solidFill>
                  <a:schemeClr val="accent3">
                    <a:lumMod val="40000"/>
                    <a:lumOff val="60000"/>
                  </a:schemeClr>
                </a:solidFill>
                <a:latin typeface="ROG Fonts" panose="00000500000000000000" pitchFamily="50" charset="0"/>
              </a:rPr>
              <a:t>Prepared</a:t>
            </a:r>
            <a:r>
              <a:rPr lang="fr-FR" sz="2400" dirty="0">
                <a:solidFill>
                  <a:schemeClr val="accent3">
                    <a:lumMod val="40000"/>
                    <a:lumOff val="60000"/>
                  </a:schemeClr>
                </a:solidFill>
                <a:latin typeface="ROG Fonts" panose="00000500000000000000" pitchFamily="50" charset="0"/>
              </a:rPr>
              <a:t> by : chouia  </a:t>
            </a:r>
            <a:r>
              <a:rPr lang="fr-FR" sz="2400" dirty="0" err="1">
                <a:solidFill>
                  <a:schemeClr val="accent3">
                    <a:lumMod val="40000"/>
                    <a:lumOff val="60000"/>
                  </a:schemeClr>
                </a:solidFill>
                <a:latin typeface="ROG Fonts" panose="00000500000000000000" pitchFamily="50" charset="0"/>
              </a:rPr>
              <a:t>imad</a:t>
            </a:r>
            <a:r>
              <a:rPr lang="fr-FR" sz="2400" dirty="0">
                <a:solidFill>
                  <a:schemeClr val="accent3">
                    <a:lumMod val="40000"/>
                    <a:lumOff val="60000"/>
                  </a:schemeClr>
                </a:solidFill>
                <a:latin typeface="ROG Fonts" panose="00000500000000000000" pitchFamily="50" charset="0"/>
              </a:rPr>
              <a:t> </a:t>
            </a:r>
            <a:r>
              <a:rPr lang="fr-FR" sz="2400" dirty="0" err="1">
                <a:solidFill>
                  <a:schemeClr val="accent3">
                    <a:lumMod val="40000"/>
                    <a:lumOff val="60000"/>
                  </a:schemeClr>
                </a:solidFill>
                <a:latin typeface="ROG Fonts" panose="00000500000000000000" pitchFamily="50" charset="0"/>
              </a:rPr>
              <a:t>ishak</a:t>
            </a:r>
            <a:r>
              <a:rPr lang="fr-FR" sz="2400" dirty="0">
                <a:solidFill>
                  <a:schemeClr val="accent3">
                    <a:lumMod val="40000"/>
                    <a:lumOff val="60000"/>
                  </a:schemeClr>
                </a:solidFill>
                <a:latin typeface="ROG Fonts" panose="00000500000000000000" pitchFamily="50" charset="0"/>
              </a:rPr>
              <a:t> .</a:t>
            </a:r>
            <a:endParaRPr lang="en-US" sz="2400" dirty="0">
              <a:solidFill>
                <a:schemeClr val="accent3">
                  <a:lumMod val="40000"/>
                  <a:lumOff val="60000"/>
                </a:schemeClr>
              </a:solidFill>
              <a:latin typeface="ROG Fonts" panose="00000500000000000000" pitchFamily="50" charset="0"/>
            </a:endParaRPr>
          </a:p>
        </p:txBody>
      </p:sp>
      <p:sp>
        <p:nvSpPr>
          <p:cNvPr id="5" name="ZoneTexte 4">
            <a:extLst>
              <a:ext uri="{FF2B5EF4-FFF2-40B4-BE49-F238E27FC236}">
                <a16:creationId xmlns:a16="http://schemas.microsoft.com/office/drawing/2014/main" id="{D82139FF-EAB1-BAB6-DB4D-06EFEE93F7A1}"/>
              </a:ext>
            </a:extLst>
          </p:cNvPr>
          <p:cNvSpPr txBox="1"/>
          <p:nvPr/>
        </p:nvSpPr>
        <p:spPr>
          <a:xfrm>
            <a:off x="819742" y="6006857"/>
            <a:ext cx="6374296"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solidFill>
                  <a:schemeClr val="accent3">
                    <a:lumMod val="40000"/>
                    <a:lumOff val="60000"/>
                  </a:schemeClr>
                </a:solidFill>
                <a:latin typeface="ROG Fonts" panose="00000500000000000000" pitchFamily="50" charset="0"/>
              </a:rPr>
              <a:t>Group 16 .</a:t>
            </a:r>
            <a:endParaRPr lang="en-US" sz="2400" dirty="0">
              <a:solidFill>
                <a:schemeClr val="accent3">
                  <a:lumMod val="40000"/>
                  <a:lumOff val="60000"/>
                </a:schemeClr>
              </a:solidFill>
              <a:latin typeface="ROG Fonts" panose="00000500000000000000" pitchFamily="50" charset="0"/>
            </a:endParaRPr>
          </a:p>
        </p:txBody>
      </p:sp>
    </p:spTree>
    <p:extLst>
      <p:ext uri="{BB962C8B-B14F-4D97-AF65-F5344CB8AC3E}">
        <p14:creationId xmlns:p14="http://schemas.microsoft.com/office/powerpoint/2010/main" val="824631126"/>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373E427D-C733-FF7B-A028-00D27B0B83B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711200" y="899886"/>
            <a:ext cx="10421257" cy="5573485"/>
          </a:xfrm>
          <a:prstGeom prst="rect">
            <a:avLst/>
          </a:prstGeom>
        </p:spPr>
      </p:pic>
    </p:spTree>
    <p:extLst>
      <p:ext uri="{BB962C8B-B14F-4D97-AF65-F5344CB8AC3E}">
        <p14:creationId xmlns:p14="http://schemas.microsoft.com/office/powerpoint/2010/main" val="155433887"/>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ABF9E1A-B058-B7BE-C7F0-411023D7D93D}"/>
              </a:ext>
            </a:extLst>
          </p:cNvPr>
          <p:cNvSpPr txBox="1"/>
          <p:nvPr/>
        </p:nvSpPr>
        <p:spPr>
          <a:xfrm>
            <a:off x="271668" y="874454"/>
            <a:ext cx="11648663" cy="6093976"/>
          </a:xfrm>
          <a:prstGeom prst="rect">
            <a:avLst/>
          </a:prstGeom>
          <a:noFill/>
        </p:spPr>
        <p:txBody>
          <a:bodyPr wrap="square" rtlCol="0">
            <a:spAutoFit/>
          </a:bodyPr>
          <a:lstStyle/>
          <a:p>
            <a:r>
              <a:rPr lang="en-US" sz="2800" dirty="0"/>
              <a:t>    While both Microsoft and Google offer productivity suites, they differ in their approach and feature sets. Microsoft's tools often integrate seamlessly with on-premises infrastructure, making them suitable for enterprises with diverse IT environments. Google services, on the other hand, emphasize cloud-based collaboration and real-time editing. A comparative analysis can provide insights into the strengths and considerations of each suite.</a:t>
            </a:r>
          </a:p>
          <a:p>
            <a:endParaRPr lang="en-US" dirty="0"/>
          </a:p>
          <a:p>
            <a:pPr marL="914400" lvl="1" indent="-457200">
              <a:buFont typeface="Arial" panose="020B0604020202020204" pitchFamily="34" charset="0"/>
              <a:buChar char="•"/>
            </a:pPr>
            <a:r>
              <a:rPr lang="en-US" sz="3600" u="sng" dirty="0">
                <a:solidFill>
                  <a:schemeClr val="accent3">
                    <a:lumMod val="75000"/>
                  </a:schemeClr>
                </a:solidFill>
              </a:rPr>
              <a:t>Case Studies :</a:t>
            </a:r>
          </a:p>
          <a:p>
            <a:pPr lvl="1"/>
            <a:endParaRPr lang="en-US" sz="1000" u="sng" dirty="0">
              <a:solidFill>
                <a:schemeClr val="accent3">
                  <a:lumMod val="75000"/>
                </a:schemeClr>
              </a:solidFill>
            </a:endParaRPr>
          </a:p>
          <a:p>
            <a:r>
              <a:rPr lang="en-US" sz="2800" dirty="0"/>
              <a:t>    Incorporating Microsoft tools into organizational workflows has yielded significant benefits. Case studies of enterprises adopting Microsoft 365 reveal improved communication through Teams, enhanced project management with Planner, and efficient document collaboration via SharePoint. The versatility of tools such as Excel and Power BI has empowered data-driven decision-making.</a:t>
            </a:r>
          </a:p>
          <a:p>
            <a:endParaRPr lang="en-US" dirty="0"/>
          </a:p>
        </p:txBody>
      </p:sp>
      <p:sp>
        <p:nvSpPr>
          <p:cNvPr id="4" name="Rectangle : coins arrondis 3">
            <a:extLst>
              <a:ext uri="{FF2B5EF4-FFF2-40B4-BE49-F238E27FC236}">
                <a16:creationId xmlns:a16="http://schemas.microsoft.com/office/drawing/2014/main" id="{6D7E296D-CB94-0423-0F6F-272E116287BC}"/>
              </a:ext>
            </a:extLst>
          </p:cNvPr>
          <p:cNvSpPr/>
          <p:nvPr/>
        </p:nvSpPr>
        <p:spPr>
          <a:xfrm>
            <a:off x="165966" y="681291"/>
            <a:ext cx="11648663" cy="2990823"/>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5" name="Rectangle : coins arrondis 4">
            <a:extLst>
              <a:ext uri="{FF2B5EF4-FFF2-40B4-BE49-F238E27FC236}">
                <a16:creationId xmlns:a16="http://schemas.microsoft.com/office/drawing/2014/main" id="{E520DC7E-64F8-9AC2-CE66-4BD0C2946C21}"/>
              </a:ext>
            </a:extLst>
          </p:cNvPr>
          <p:cNvSpPr/>
          <p:nvPr/>
        </p:nvSpPr>
        <p:spPr>
          <a:xfrm>
            <a:off x="165965" y="4383313"/>
            <a:ext cx="11648663" cy="2336801"/>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Tree>
    <p:extLst>
      <p:ext uri="{BB962C8B-B14F-4D97-AF65-F5344CB8AC3E}">
        <p14:creationId xmlns:p14="http://schemas.microsoft.com/office/powerpoint/2010/main" val="3229278797"/>
      </p:ext>
    </p:extLst>
  </p:cSld>
  <p:clrMapOvr>
    <a:masterClrMapping/>
  </p:clrMapOvr>
  <p:transition spd="slow">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14888BF3-1077-AA2F-DAFE-F9504BD26AB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0" y="1465942"/>
            <a:ext cx="12192000" cy="53920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ZoneTexte 4">
            <a:extLst>
              <a:ext uri="{FF2B5EF4-FFF2-40B4-BE49-F238E27FC236}">
                <a16:creationId xmlns:a16="http://schemas.microsoft.com/office/drawing/2014/main" id="{9D232ED2-2E46-8059-228C-363629BABD20}"/>
              </a:ext>
            </a:extLst>
          </p:cNvPr>
          <p:cNvSpPr txBox="1"/>
          <p:nvPr/>
        </p:nvSpPr>
        <p:spPr>
          <a:xfrm>
            <a:off x="406401" y="592910"/>
            <a:ext cx="4789714" cy="646331"/>
          </a:xfrm>
          <a:prstGeom prst="rect">
            <a:avLst/>
          </a:prstGeom>
          <a:noFill/>
        </p:spPr>
        <p:txBody>
          <a:bodyPr wrap="square" rtlCol="0">
            <a:spAutoFit/>
          </a:bodyPr>
          <a:lstStyle/>
          <a:p>
            <a:pPr marL="285750" indent="-285750">
              <a:buFont typeface="Arial" panose="020B0604020202020204" pitchFamily="34" charset="0"/>
              <a:buChar char="•"/>
            </a:pPr>
            <a:r>
              <a:rPr lang="fr-FR" sz="3600" u="sng" dirty="0">
                <a:solidFill>
                  <a:schemeClr val="accent3">
                    <a:lumMod val="50000"/>
                  </a:schemeClr>
                </a:solidFill>
              </a:rPr>
              <a:t>Git &amp; GitHub </a:t>
            </a:r>
            <a:r>
              <a:rPr lang="fr-FR" sz="3600" u="sng" dirty="0">
                <a:solidFill>
                  <a:schemeClr val="accent3">
                    <a:lumMod val="75000"/>
                  </a:schemeClr>
                </a:solidFill>
              </a:rPr>
              <a:t>:</a:t>
            </a:r>
            <a:endParaRPr lang="en-US" sz="3600" u="sng" dirty="0">
              <a:solidFill>
                <a:schemeClr val="accent3">
                  <a:lumMod val="75000"/>
                </a:schemeClr>
              </a:solidFill>
            </a:endParaRPr>
          </a:p>
        </p:txBody>
      </p:sp>
    </p:spTree>
    <p:extLst>
      <p:ext uri="{BB962C8B-B14F-4D97-AF65-F5344CB8AC3E}">
        <p14:creationId xmlns:p14="http://schemas.microsoft.com/office/powerpoint/2010/main" val="86169242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FB4307C-619B-E179-0E8D-E79A77D21F94}"/>
              </a:ext>
            </a:extLst>
          </p:cNvPr>
          <p:cNvSpPr txBox="1"/>
          <p:nvPr/>
        </p:nvSpPr>
        <p:spPr>
          <a:xfrm>
            <a:off x="638627" y="1030514"/>
            <a:ext cx="6647544" cy="584775"/>
          </a:xfrm>
          <a:prstGeom prst="rect">
            <a:avLst/>
          </a:prstGeom>
          <a:noFill/>
        </p:spPr>
        <p:txBody>
          <a:bodyPr wrap="square" rtlCol="0">
            <a:spAutoFit/>
          </a:bodyPr>
          <a:lstStyle/>
          <a:p>
            <a:pPr marL="457200" indent="-457200">
              <a:buFont typeface="Arial" panose="020B0604020202020204" pitchFamily="34" charset="0"/>
              <a:buChar char="•"/>
            </a:pPr>
            <a:r>
              <a:rPr lang="fr-FR" sz="3200" b="1" u="sng" dirty="0" err="1">
                <a:solidFill>
                  <a:schemeClr val="accent3">
                    <a:lumMod val="50000"/>
                  </a:schemeClr>
                </a:solidFill>
              </a:rPr>
              <a:t>Definition</a:t>
            </a:r>
            <a:r>
              <a:rPr lang="fr-FR" sz="3200" b="1" u="sng" dirty="0">
                <a:solidFill>
                  <a:schemeClr val="accent3">
                    <a:lumMod val="50000"/>
                  </a:schemeClr>
                </a:solidFill>
              </a:rPr>
              <a:t> of </a:t>
            </a:r>
            <a:r>
              <a:rPr lang="en-US" sz="3200" b="1" u="sng" dirty="0">
                <a:solidFill>
                  <a:schemeClr val="accent3">
                    <a:lumMod val="50000"/>
                  </a:schemeClr>
                </a:solidFill>
                <a:effectLst/>
                <a:latin typeface="Century Gothic" panose="020B0502020202020204" pitchFamily="34" charset="0"/>
                <a:ea typeface="Times New Roman" panose="02020603050405020304" pitchFamily="18" charset="0"/>
                <a:cs typeface="Tahoma" panose="020B0604030504040204" pitchFamily="34" charset="0"/>
              </a:rPr>
              <a:t>Version control :</a:t>
            </a:r>
          </a:p>
        </p:txBody>
      </p:sp>
      <p:sp>
        <p:nvSpPr>
          <p:cNvPr id="3" name="ZoneTexte 2">
            <a:extLst>
              <a:ext uri="{FF2B5EF4-FFF2-40B4-BE49-F238E27FC236}">
                <a16:creationId xmlns:a16="http://schemas.microsoft.com/office/drawing/2014/main" id="{8ACB208F-465F-EF5D-F1DD-B0ECFC1E62ED}"/>
              </a:ext>
            </a:extLst>
          </p:cNvPr>
          <p:cNvSpPr txBox="1"/>
          <p:nvPr/>
        </p:nvSpPr>
        <p:spPr>
          <a:xfrm>
            <a:off x="507997" y="2430743"/>
            <a:ext cx="10813143" cy="1815882"/>
          </a:xfrm>
          <a:prstGeom prst="rect">
            <a:avLst/>
          </a:prstGeom>
          <a:noFill/>
        </p:spPr>
        <p:txBody>
          <a:bodyPr wrap="square" rtlCol="0">
            <a:spAutoFit/>
          </a:bodyPr>
          <a:lstStyle/>
          <a:p>
            <a:r>
              <a:rPr lang="en-US" sz="2800" dirty="0"/>
              <a:t> Version control is a crucial aspect of collaborative software development that allows multiple contributors to work on a project simultaneously .</a:t>
            </a:r>
          </a:p>
          <a:p>
            <a:r>
              <a:rPr lang="en-US" sz="2800" dirty="0"/>
              <a:t> It tracks changes to source code over time, providing a historical record of modifications and facilitating collaboration among developers.</a:t>
            </a:r>
          </a:p>
        </p:txBody>
      </p:sp>
      <p:sp>
        <p:nvSpPr>
          <p:cNvPr id="4" name="Rectangle : coins arrondis 3">
            <a:extLst>
              <a:ext uri="{FF2B5EF4-FFF2-40B4-BE49-F238E27FC236}">
                <a16:creationId xmlns:a16="http://schemas.microsoft.com/office/drawing/2014/main" id="{CE1D2336-0C50-7131-8C2C-DC1B34172A1F}"/>
              </a:ext>
            </a:extLst>
          </p:cNvPr>
          <p:cNvSpPr/>
          <p:nvPr/>
        </p:nvSpPr>
        <p:spPr>
          <a:xfrm>
            <a:off x="362854" y="2430743"/>
            <a:ext cx="11103430" cy="1996513"/>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7" name="ZoneTexte 6">
            <a:extLst>
              <a:ext uri="{FF2B5EF4-FFF2-40B4-BE49-F238E27FC236}">
                <a16:creationId xmlns:a16="http://schemas.microsoft.com/office/drawing/2014/main" id="{763FF1F7-409D-6106-5F96-2091C96094F5}"/>
              </a:ext>
            </a:extLst>
          </p:cNvPr>
          <p:cNvSpPr txBox="1"/>
          <p:nvPr/>
        </p:nvSpPr>
        <p:spPr>
          <a:xfrm>
            <a:off x="638627" y="4978772"/>
            <a:ext cx="7155542" cy="861774"/>
          </a:xfrm>
          <a:prstGeom prst="rect">
            <a:avLst/>
          </a:prstGeom>
          <a:noFill/>
        </p:spPr>
        <p:txBody>
          <a:bodyPr wrap="square" rtlCol="0">
            <a:spAutoFit/>
          </a:bodyPr>
          <a:lstStyle/>
          <a:p>
            <a:pPr marL="457200" indent="-457200">
              <a:buFont typeface="Arial" panose="020B0604020202020204" pitchFamily="34" charset="0"/>
              <a:buChar char="•"/>
            </a:pPr>
            <a:r>
              <a:rPr lang="en-US" sz="3200" b="1" u="sng" dirty="0">
                <a:solidFill>
                  <a:schemeClr val="accent3">
                    <a:lumMod val="50000"/>
                  </a:schemeClr>
                </a:solidFill>
                <a:latin typeface="Century Gothic" panose="020B0502020202020204" pitchFamily="34" charset="0"/>
                <a:cs typeface="Tahoma" panose="020B0604030504040204" pitchFamily="34" charset="0"/>
              </a:rPr>
              <a:t>Key Concepts in Version Control:</a:t>
            </a:r>
          </a:p>
          <a:p>
            <a:pPr marL="285750" indent="-285750">
              <a:buFont typeface="Arial" panose="020B0604020202020204" pitchFamily="34" charset="0"/>
              <a:buChar char="•"/>
            </a:pPr>
            <a:endParaRPr lang="en-US" dirty="0"/>
          </a:p>
        </p:txBody>
      </p:sp>
      <p:pic>
        <p:nvPicPr>
          <p:cNvPr id="10" name="Image 9">
            <a:extLst>
              <a:ext uri="{FF2B5EF4-FFF2-40B4-BE49-F238E27FC236}">
                <a16:creationId xmlns:a16="http://schemas.microsoft.com/office/drawing/2014/main" id="{7F188E4B-7F21-0211-4F03-8B4BA6227BBE}"/>
              </a:ext>
            </a:extLst>
          </p:cNvPr>
          <p:cNvPicPr>
            <a:picLocks noChangeAspect="1"/>
          </p:cNvPicPr>
          <p:nvPr/>
        </p:nvPicPr>
        <p:blipFill>
          <a:blip r:embed="rId3"/>
          <a:stretch>
            <a:fillRect/>
          </a:stretch>
        </p:blipFill>
        <p:spPr>
          <a:xfrm>
            <a:off x="7446082" y="817080"/>
            <a:ext cx="1364089" cy="1433032"/>
          </a:xfrm>
          <a:prstGeom prst="rect">
            <a:avLst/>
          </a:prstGeom>
        </p:spPr>
      </p:pic>
      <p:sp>
        <p:nvSpPr>
          <p:cNvPr id="11" name="ZoneTexte 10">
            <a:extLst>
              <a:ext uri="{FF2B5EF4-FFF2-40B4-BE49-F238E27FC236}">
                <a16:creationId xmlns:a16="http://schemas.microsoft.com/office/drawing/2014/main" id="{0416CB2C-CD40-F29C-901C-C465FC7EB582}"/>
              </a:ext>
            </a:extLst>
          </p:cNvPr>
          <p:cNvSpPr txBox="1"/>
          <p:nvPr/>
        </p:nvSpPr>
        <p:spPr>
          <a:xfrm>
            <a:off x="8694057" y="933431"/>
            <a:ext cx="2206172" cy="1200329"/>
          </a:xfrm>
          <a:prstGeom prst="rect">
            <a:avLst/>
          </a:prstGeom>
          <a:noFill/>
        </p:spPr>
        <p:txBody>
          <a:bodyPr wrap="square" rtlCol="0">
            <a:spAutoFit/>
          </a:bodyPr>
          <a:lstStyle/>
          <a:p>
            <a:r>
              <a:rPr lang="fr-FR" sz="7200" dirty="0">
                <a:latin typeface="Bahnschrift" panose="020B0502040204020203" pitchFamily="34" charset="0"/>
              </a:rPr>
              <a:t>Git</a:t>
            </a:r>
            <a:endParaRPr lang="en-US" sz="7200" dirty="0">
              <a:latin typeface="Bahnschrift" panose="020B0502040204020203" pitchFamily="34" charset="0"/>
            </a:endParaRPr>
          </a:p>
        </p:txBody>
      </p:sp>
    </p:spTree>
    <p:extLst>
      <p:ext uri="{BB962C8B-B14F-4D97-AF65-F5344CB8AC3E}">
        <p14:creationId xmlns:p14="http://schemas.microsoft.com/office/powerpoint/2010/main" val="2112105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866F23FA-7AA7-90FC-A4C6-AEA429D29FF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3868" y="667658"/>
            <a:ext cx="12184264" cy="6190342"/>
          </a:xfrm>
          <a:prstGeom prst="rect">
            <a:avLst/>
          </a:prstGeom>
        </p:spPr>
      </p:pic>
    </p:spTree>
    <p:extLst>
      <p:ext uri="{BB962C8B-B14F-4D97-AF65-F5344CB8AC3E}">
        <p14:creationId xmlns:p14="http://schemas.microsoft.com/office/powerpoint/2010/main" val="2118938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C4353A4-1DB9-7ADE-1737-181B2314A790}"/>
              </a:ext>
            </a:extLst>
          </p:cNvPr>
          <p:cNvSpPr txBox="1"/>
          <p:nvPr/>
        </p:nvSpPr>
        <p:spPr>
          <a:xfrm>
            <a:off x="246743" y="914978"/>
            <a:ext cx="10769600" cy="5906232"/>
          </a:xfrm>
          <a:prstGeom prst="rect">
            <a:avLst/>
          </a:prstGeom>
          <a:noFill/>
        </p:spPr>
        <p:txBody>
          <a:bodyPr wrap="square" rtlCol="0">
            <a:spAutoFit/>
          </a:bodyPr>
          <a:lstStyle/>
          <a:p>
            <a:pPr marL="457200" marR="0">
              <a:lnSpc>
                <a:spcPct val="115000"/>
              </a:lnSpc>
              <a:spcBef>
                <a:spcPts val="500"/>
              </a:spcBef>
              <a:spcAft>
                <a:spcPts val="0"/>
              </a:spcAft>
            </a:pPr>
            <a:r>
              <a:rPr lang="en-US" sz="3200" b="1" u="sng" dirty="0">
                <a:solidFill>
                  <a:schemeClr val="accent3">
                    <a:lumMod val="50000"/>
                  </a:schemeClr>
                </a:solidFill>
              </a:rPr>
              <a:t>Key Features of Git</a:t>
            </a:r>
            <a:r>
              <a:rPr lang="en-US" sz="3200" b="1" u="sng" dirty="0">
                <a:solidFill>
                  <a:schemeClr val="accent3">
                    <a:lumMod val="50000"/>
                  </a:schemeClr>
                </a:solidFill>
                <a:latin typeface="Century Gothic" panose="020B0502020202020204" pitchFamily="34" charset="0"/>
                <a:cs typeface="Tahoma" panose="020B0604030504040204" pitchFamily="34" charset="0"/>
              </a:rPr>
              <a:t> :</a:t>
            </a:r>
          </a:p>
          <a:p>
            <a:pPr marL="457200" marR="0">
              <a:lnSpc>
                <a:spcPct val="115000"/>
              </a:lnSpc>
              <a:spcBef>
                <a:spcPts val="500"/>
              </a:spcBef>
              <a:spcAft>
                <a:spcPts val="0"/>
              </a:spcAft>
            </a:pPr>
            <a:endParaRPr lang="en-US" sz="1800" dirty="0">
              <a:effectLst/>
              <a:latin typeface="Century Gothic" panose="020B0502020202020204" pitchFamily="34" charset="0"/>
              <a:ea typeface="Times New Roman" panose="02020603050405020304" pitchFamily="18" charset="0"/>
              <a:cs typeface="Tahoma" panose="020B0604030504040204" pitchFamily="34" charset="0"/>
            </a:endParaRPr>
          </a:p>
          <a:p>
            <a:pPr marL="800100" marR="0" indent="-342900">
              <a:lnSpc>
                <a:spcPct val="115000"/>
              </a:lnSpc>
              <a:spcBef>
                <a:spcPts val="0"/>
              </a:spcBef>
              <a:spcAft>
                <a:spcPts val="0"/>
              </a:spcAft>
              <a:buFont typeface="Arial" panose="020B0604020202020204" pitchFamily="34" charset="0"/>
              <a:buChar char="•"/>
            </a:pPr>
            <a:r>
              <a:rPr lang="en-US" sz="2400" b="1" u="sng" dirty="0">
                <a:solidFill>
                  <a:schemeClr val="accent3">
                    <a:lumMod val="50000"/>
                  </a:schemeClr>
                </a:solidFill>
              </a:rPr>
              <a:t>Speed</a:t>
            </a:r>
            <a:r>
              <a:rPr lang="en-US" sz="2400" b="1" u="sng" dirty="0">
                <a:solidFill>
                  <a:schemeClr val="accent3">
                    <a:lumMod val="50000"/>
                  </a:schemeClr>
                </a:solidFill>
                <a:latin typeface="Century Gothic" panose="020B0502020202020204" pitchFamily="34" charset="0"/>
                <a:cs typeface="Tahoma" panose="020B0604030504040204" pitchFamily="34" charset="0"/>
              </a:rPr>
              <a:t> :</a:t>
            </a:r>
            <a:r>
              <a:rPr lang="en-US" sz="1800" dirty="0">
                <a:effectLst/>
                <a:latin typeface="Century Gothic" panose="020B0502020202020204" pitchFamily="34" charset="0"/>
                <a:ea typeface="Times New Roman" panose="02020603050405020304" pitchFamily="18" charset="0"/>
                <a:cs typeface="Tahoma" panose="020B0604030504040204" pitchFamily="34" charset="0"/>
              </a:rPr>
              <a:t> </a:t>
            </a:r>
            <a:r>
              <a:rPr lang="en-US" sz="2800" dirty="0"/>
              <a:t>Git is designed to be fast, enabling quick commits, merges, and overall responsiveness.</a:t>
            </a:r>
          </a:p>
          <a:p>
            <a:pPr marL="800100" marR="0" indent="-342900">
              <a:lnSpc>
                <a:spcPct val="115000"/>
              </a:lnSpc>
              <a:spcBef>
                <a:spcPts val="0"/>
              </a:spcBef>
              <a:spcAft>
                <a:spcPts val="0"/>
              </a:spcAft>
              <a:buFont typeface="Arial" panose="020B0604020202020204" pitchFamily="34" charset="0"/>
              <a:buChar char="•"/>
            </a:pPr>
            <a:r>
              <a:rPr lang="en-US" sz="2400" b="1" u="sng" dirty="0">
                <a:solidFill>
                  <a:schemeClr val="accent3">
                    <a:lumMod val="50000"/>
                  </a:schemeClr>
                </a:solidFill>
              </a:rPr>
              <a:t>Branching</a:t>
            </a:r>
            <a:r>
              <a:rPr lang="en-US" sz="1800" b="1" dirty="0">
                <a:effectLst/>
                <a:latin typeface="Century Gothic" panose="020B0502020202020204" pitchFamily="34" charset="0"/>
                <a:ea typeface="Times New Roman" panose="02020603050405020304" pitchFamily="18" charset="0"/>
                <a:cs typeface="Tahoma" panose="020B0604030504040204" pitchFamily="34" charset="0"/>
              </a:rPr>
              <a:t> </a:t>
            </a:r>
            <a:r>
              <a:rPr lang="en-US" sz="2400" b="1" u="sng" dirty="0">
                <a:solidFill>
                  <a:schemeClr val="accent3">
                    <a:lumMod val="50000"/>
                  </a:schemeClr>
                </a:solidFill>
              </a:rPr>
              <a:t>and</a:t>
            </a:r>
            <a:r>
              <a:rPr lang="en-US" sz="1800" b="1" dirty="0">
                <a:effectLst/>
                <a:latin typeface="Century Gothic" panose="020B0502020202020204" pitchFamily="34" charset="0"/>
                <a:ea typeface="Times New Roman" panose="02020603050405020304" pitchFamily="18" charset="0"/>
                <a:cs typeface="Tahoma" panose="020B0604030504040204" pitchFamily="34" charset="0"/>
              </a:rPr>
              <a:t> </a:t>
            </a:r>
            <a:r>
              <a:rPr lang="en-US" sz="2400" b="1" u="sng" dirty="0">
                <a:solidFill>
                  <a:schemeClr val="accent3">
                    <a:lumMod val="50000"/>
                  </a:schemeClr>
                </a:solidFill>
              </a:rPr>
              <a:t>Merging</a:t>
            </a:r>
            <a:r>
              <a:rPr lang="en-US" b="1" u="sng" dirty="0">
                <a:solidFill>
                  <a:schemeClr val="accent3">
                    <a:lumMod val="50000"/>
                  </a:schemeClr>
                </a:solidFill>
                <a:latin typeface="Century Gothic" panose="020B0502020202020204" pitchFamily="34" charset="0"/>
                <a:cs typeface="Tahoma" panose="020B0604030504040204" pitchFamily="34" charset="0"/>
              </a:rPr>
              <a:t> :</a:t>
            </a:r>
            <a:r>
              <a:rPr lang="en-US" sz="1800" dirty="0">
                <a:effectLst/>
                <a:latin typeface="Century Gothic" panose="020B0502020202020204" pitchFamily="34" charset="0"/>
                <a:ea typeface="Times New Roman" panose="02020603050405020304" pitchFamily="18" charset="0"/>
                <a:cs typeface="Tahoma" panose="020B0604030504040204" pitchFamily="34" charset="0"/>
              </a:rPr>
              <a:t> </a:t>
            </a:r>
            <a:r>
              <a:rPr lang="en-US" sz="2800" dirty="0"/>
              <a:t>Git's branching model is lightweight, making it easy to create, switch, and merge branches.</a:t>
            </a:r>
          </a:p>
          <a:p>
            <a:pPr marL="800100" marR="0" indent="-342900">
              <a:lnSpc>
                <a:spcPct val="115000"/>
              </a:lnSpc>
              <a:spcBef>
                <a:spcPts val="0"/>
              </a:spcBef>
              <a:spcAft>
                <a:spcPts val="0"/>
              </a:spcAft>
              <a:buFont typeface="Arial" panose="020B0604020202020204" pitchFamily="34" charset="0"/>
              <a:buChar char="•"/>
            </a:pPr>
            <a:r>
              <a:rPr lang="en-US" sz="2400" b="1" u="sng" dirty="0">
                <a:solidFill>
                  <a:schemeClr val="accent3">
                    <a:lumMod val="50000"/>
                  </a:schemeClr>
                </a:solidFill>
              </a:rPr>
              <a:t>Distributed</a:t>
            </a:r>
            <a:r>
              <a:rPr lang="en-US" sz="1800" b="1" dirty="0">
                <a:effectLst/>
                <a:latin typeface="Century Gothic" panose="020B0502020202020204" pitchFamily="34" charset="0"/>
                <a:ea typeface="Times New Roman" panose="02020603050405020304" pitchFamily="18" charset="0"/>
                <a:cs typeface="Tahoma" panose="020B0604030504040204" pitchFamily="34" charset="0"/>
              </a:rPr>
              <a:t> </a:t>
            </a:r>
            <a:r>
              <a:rPr lang="en-US" sz="2400" b="1" u="sng" dirty="0">
                <a:solidFill>
                  <a:schemeClr val="accent3">
                    <a:lumMod val="50000"/>
                  </a:schemeClr>
                </a:solidFill>
              </a:rPr>
              <a:t>Development</a:t>
            </a:r>
            <a:r>
              <a:rPr lang="en-US" b="1" u="sng" dirty="0">
                <a:solidFill>
                  <a:schemeClr val="accent3">
                    <a:lumMod val="50000"/>
                  </a:schemeClr>
                </a:solidFill>
                <a:latin typeface="Century Gothic" panose="020B0502020202020204" pitchFamily="34" charset="0"/>
                <a:cs typeface="Tahoma" panose="020B0604030504040204" pitchFamily="34" charset="0"/>
              </a:rPr>
              <a:t> :</a:t>
            </a:r>
            <a:r>
              <a:rPr lang="en-US" sz="1800" dirty="0">
                <a:effectLst/>
                <a:latin typeface="Century Gothic" panose="020B0502020202020204" pitchFamily="34" charset="0"/>
                <a:ea typeface="Times New Roman" panose="02020603050405020304" pitchFamily="18" charset="0"/>
                <a:cs typeface="Tahoma" panose="020B0604030504040204" pitchFamily="34" charset="0"/>
              </a:rPr>
              <a:t> </a:t>
            </a:r>
            <a:r>
              <a:rPr lang="en-US" sz="2800" dirty="0"/>
              <a:t>Every user has a complete repository, enabling offline work and collaboration without a centralized server.</a:t>
            </a:r>
          </a:p>
          <a:p>
            <a:pPr marL="800100" marR="0" indent="-342900">
              <a:lnSpc>
                <a:spcPct val="115000"/>
              </a:lnSpc>
              <a:spcBef>
                <a:spcPts val="0"/>
              </a:spcBef>
              <a:spcAft>
                <a:spcPts val="1000"/>
              </a:spcAft>
              <a:buFont typeface="Arial" panose="020B0604020202020204" pitchFamily="34" charset="0"/>
              <a:buChar char="•"/>
            </a:pPr>
            <a:r>
              <a:rPr lang="en-US" sz="2400" b="1" u="sng" dirty="0">
                <a:solidFill>
                  <a:schemeClr val="accent3">
                    <a:lumMod val="50000"/>
                  </a:schemeClr>
                </a:solidFill>
              </a:rPr>
              <a:t>Data</a:t>
            </a:r>
            <a:r>
              <a:rPr lang="en-US" sz="1800" b="1" dirty="0">
                <a:effectLst/>
                <a:latin typeface="Century Gothic" panose="020B0502020202020204" pitchFamily="34" charset="0"/>
                <a:ea typeface="Times New Roman" panose="02020603050405020304" pitchFamily="18" charset="0"/>
                <a:cs typeface="Tahoma" panose="020B0604030504040204" pitchFamily="34" charset="0"/>
              </a:rPr>
              <a:t> </a:t>
            </a:r>
            <a:r>
              <a:rPr lang="en-US" sz="2400" b="1" u="sng" dirty="0">
                <a:solidFill>
                  <a:schemeClr val="accent3">
                    <a:lumMod val="50000"/>
                  </a:schemeClr>
                </a:solidFill>
              </a:rPr>
              <a:t>Integrity</a:t>
            </a:r>
            <a:r>
              <a:rPr lang="en-US" b="1" u="sng" dirty="0">
                <a:solidFill>
                  <a:schemeClr val="accent3">
                    <a:lumMod val="50000"/>
                  </a:schemeClr>
                </a:solidFill>
                <a:latin typeface="Century Gothic" panose="020B0502020202020204" pitchFamily="34" charset="0"/>
                <a:cs typeface="Tahoma" panose="020B0604030504040204" pitchFamily="34" charset="0"/>
              </a:rPr>
              <a:t> :</a:t>
            </a:r>
            <a:r>
              <a:rPr lang="en-US" sz="1800" b="1" dirty="0">
                <a:effectLst/>
                <a:latin typeface="Century Gothic" panose="020B0502020202020204" pitchFamily="34" charset="0"/>
                <a:ea typeface="Times New Roman" panose="02020603050405020304" pitchFamily="18" charset="0"/>
                <a:cs typeface="Tahoma" panose="020B0604030504040204" pitchFamily="34" charset="0"/>
              </a:rPr>
              <a:t> </a:t>
            </a:r>
            <a:r>
              <a:rPr lang="en-US" sz="2800" dirty="0"/>
              <a:t>Git ensures the integrity of the project by using cryptographic hash .</a:t>
            </a:r>
          </a:p>
          <a:p>
            <a:endParaRPr lang="en-US" dirty="0"/>
          </a:p>
        </p:txBody>
      </p:sp>
      <p:sp>
        <p:nvSpPr>
          <p:cNvPr id="3" name="Rectangle : coins arrondis 2">
            <a:extLst>
              <a:ext uri="{FF2B5EF4-FFF2-40B4-BE49-F238E27FC236}">
                <a16:creationId xmlns:a16="http://schemas.microsoft.com/office/drawing/2014/main" id="{206B2767-AEF5-533E-79CD-7546EE61E5C2}"/>
              </a:ext>
            </a:extLst>
          </p:cNvPr>
          <p:cNvSpPr/>
          <p:nvPr/>
        </p:nvSpPr>
        <p:spPr>
          <a:xfrm>
            <a:off x="362854" y="1683657"/>
            <a:ext cx="11103430" cy="4891314"/>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Tree>
    <p:extLst>
      <p:ext uri="{BB962C8B-B14F-4D97-AF65-F5344CB8AC3E}">
        <p14:creationId xmlns:p14="http://schemas.microsoft.com/office/powerpoint/2010/main" val="22258181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1198DE0-34A4-91CD-945F-853C950D05B9}"/>
              </a:ext>
            </a:extLst>
          </p:cNvPr>
          <p:cNvSpPr txBox="1"/>
          <p:nvPr/>
        </p:nvSpPr>
        <p:spPr>
          <a:xfrm>
            <a:off x="769257" y="1422400"/>
            <a:ext cx="10943771" cy="3986348"/>
          </a:xfrm>
          <a:prstGeom prst="rect">
            <a:avLst/>
          </a:prstGeom>
          <a:noFill/>
        </p:spPr>
        <p:txBody>
          <a:bodyPr wrap="square" rtlCol="0">
            <a:spAutoFit/>
          </a:bodyPr>
          <a:lstStyle/>
          <a:p>
            <a:pPr marL="457200" marR="0">
              <a:lnSpc>
                <a:spcPct val="115000"/>
              </a:lnSpc>
              <a:spcBef>
                <a:spcPts val="500"/>
              </a:spcBef>
              <a:spcAft>
                <a:spcPts val="0"/>
              </a:spcAft>
            </a:pPr>
            <a:r>
              <a:rPr lang="en-US" sz="3600" b="1" u="sng" dirty="0">
                <a:solidFill>
                  <a:schemeClr val="accent6">
                    <a:lumMod val="75000"/>
                  </a:schemeClr>
                </a:solidFill>
              </a:rPr>
              <a:t>GitHub : A Collaborative Development Platform:</a:t>
            </a:r>
          </a:p>
          <a:p>
            <a:pPr marL="457200" marR="0">
              <a:lnSpc>
                <a:spcPct val="115000"/>
              </a:lnSpc>
              <a:spcBef>
                <a:spcPts val="0"/>
              </a:spcBef>
              <a:spcAft>
                <a:spcPts val="0"/>
              </a:spcAft>
            </a:pPr>
            <a:r>
              <a:rPr lang="ar-SA" sz="1800" b="1" dirty="0">
                <a:effectLst/>
                <a:latin typeface="Century Gothic" panose="020B0502020202020204" pitchFamily="34" charset="0"/>
                <a:ea typeface="Times New Roman" panose="02020603050405020304" pitchFamily="18" charset="0"/>
                <a:cs typeface="Tahoma" panose="020B0604030504040204" pitchFamily="34" charset="0"/>
              </a:rPr>
              <a:t> </a:t>
            </a:r>
            <a:endParaRPr lang="en-US" sz="1800" dirty="0">
              <a:effectLst/>
              <a:latin typeface="Century Gothic" panose="020B0502020202020204" pitchFamily="34" charset="0"/>
              <a:ea typeface="Times New Roman" panose="02020603050405020304" pitchFamily="18" charset="0"/>
              <a:cs typeface="Tahoma" panose="020B0604030504040204" pitchFamily="34" charset="0"/>
            </a:endParaRPr>
          </a:p>
          <a:p>
            <a:pPr marL="914400" marR="0" indent="-457200">
              <a:lnSpc>
                <a:spcPct val="115000"/>
              </a:lnSpc>
              <a:spcBef>
                <a:spcPts val="0"/>
              </a:spcBef>
              <a:spcAft>
                <a:spcPts val="1000"/>
              </a:spcAft>
              <a:buFont typeface="Arial" panose="020B0604020202020204" pitchFamily="34" charset="0"/>
              <a:buChar char="•"/>
            </a:pPr>
            <a:r>
              <a:rPr lang="en-US" sz="3200" b="1" u="sng" dirty="0">
                <a:solidFill>
                  <a:schemeClr val="accent3">
                    <a:lumMod val="50000"/>
                  </a:schemeClr>
                </a:solidFill>
              </a:rPr>
              <a:t>Overview of GitHub:</a:t>
            </a:r>
          </a:p>
          <a:p>
            <a:pPr marL="457200" marR="0">
              <a:lnSpc>
                <a:spcPct val="115000"/>
              </a:lnSpc>
              <a:spcBef>
                <a:spcPts val="0"/>
              </a:spcBef>
              <a:spcAft>
                <a:spcPts val="1000"/>
              </a:spcAft>
            </a:pPr>
            <a:endParaRPr lang="en-US" sz="1050" b="1" u="sng" dirty="0">
              <a:solidFill>
                <a:schemeClr val="accent3">
                  <a:lumMod val="50000"/>
                </a:schemeClr>
              </a:solidFill>
            </a:endParaRPr>
          </a:p>
          <a:p>
            <a:r>
              <a:rPr lang="en-US" sz="2800" dirty="0"/>
              <a:t>  GitHub is a web-based platform that utilizes Git for version control. It enhances the collaborative nature of Git by providing additional features for project management, issue tracking, and code review.</a:t>
            </a:r>
          </a:p>
        </p:txBody>
      </p:sp>
      <p:sp>
        <p:nvSpPr>
          <p:cNvPr id="4" name="Rectangle : coins arrondis 3">
            <a:extLst>
              <a:ext uri="{FF2B5EF4-FFF2-40B4-BE49-F238E27FC236}">
                <a16:creationId xmlns:a16="http://schemas.microsoft.com/office/drawing/2014/main" id="{1420FEDD-5ADB-F144-9112-9FFF0278C821}"/>
              </a:ext>
            </a:extLst>
          </p:cNvPr>
          <p:cNvSpPr/>
          <p:nvPr/>
        </p:nvSpPr>
        <p:spPr>
          <a:xfrm>
            <a:off x="544285" y="3940228"/>
            <a:ext cx="11103430" cy="1633257"/>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pic>
        <p:nvPicPr>
          <p:cNvPr id="6" name="Image 5">
            <a:extLst>
              <a:ext uri="{FF2B5EF4-FFF2-40B4-BE49-F238E27FC236}">
                <a16:creationId xmlns:a16="http://schemas.microsoft.com/office/drawing/2014/main" id="{35CFD32C-188C-3565-9B64-935103E55D47}"/>
              </a:ext>
            </a:extLst>
          </p:cNvPr>
          <p:cNvPicPr>
            <a:picLocks noChangeAspect="1"/>
          </p:cNvPicPr>
          <p:nvPr/>
        </p:nvPicPr>
        <p:blipFill>
          <a:blip r:embed="rId2"/>
          <a:stretch>
            <a:fillRect/>
          </a:stretch>
        </p:blipFill>
        <p:spPr>
          <a:xfrm>
            <a:off x="7112406" y="2208913"/>
            <a:ext cx="1465537" cy="1417718"/>
          </a:xfrm>
          <a:prstGeom prst="rect">
            <a:avLst/>
          </a:prstGeom>
        </p:spPr>
      </p:pic>
    </p:spTree>
    <p:extLst>
      <p:ext uri="{BB962C8B-B14F-4D97-AF65-F5344CB8AC3E}">
        <p14:creationId xmlns:p14="http://schemas.microsoft.com/office/powerpoint/2010/main" val="19992138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87AC7763-8E40-F847-60D2-5455CCB6B1DA}"/>
              </a:ext>
            </a:extLst>
          </p:cNvPr>
          <p:cNvSpPr txBox="1"/>
          <p:nvPr/>
        </p:nvSpPr>
        <p:spPr>
          <a:xfrm>
            <a:off x="304801" y="1001486"/>
            <a:ext cx="11016342" cy="5597686"/>
          </a:xfrm>
          <a:prstGeom prst="rect">
            <a:avLst/>
          </a:prstGeom>
          <a:noFill/>
        </p:spPr>
        <p:txBody>
          <a:bodyPr wrap="square" rtlCol="0">
            <a:spAutoFit/>
          </a:bodyPr>
          <a:lstStyle/>
          <a:p>
            <a:pPr marL="914400" marR="0" indent="-457200">
              <a:lnSpc>
                <a:spcPct val="115000"/>
              </a:lnSpc>
              <a:spcBef>
                <a:spcPts val="500"/>
              </a:spcBef>
              <a:spcAft>
                <a:spcPts val="0"/>
              </a:spcAft>
              <a:buFont typeface="Arial" panose="020B0604020202020204" pitchFamily="34" charset="0"/>
              <a:buChar char="•"/>
            </a:pPr>
            <a:r>
              <a:rPr lang="en-US" sz="3200" b="1" u="sng" dirty="0">
                <a:solidFill>
                  <a:schemeClr val="accent3">
                    <a:lumMod val="50000"/>
                  </a:schemeClr>
                </a:solidFill>
              </a:rPr>
              <a:t>Key Features of GitHub:</a:t>
            </a:r>
          </a:p>
          <a:p>
            <a:pPr marL="457200" marR="0">
              <a:lnSpc>
                <a:spcPct val="115000"/>
              </a:lnSpc>
              <a:spcBef>
                <a:spcPts val="500"/>
              </a:spcBef>
              <a:spcAft>
                <a:spcPts val="0"/>
              </a:spcAft>
            </a:pPr>
            <a:endParaRPr lang="en-US" sz="800" b="1" u="sng" dirty="0">
              <a:solidFill>
                <a:schemeClr val="accent3">
                  <a:lumMod val="50000"/>
                </a:schemeClr>
              </a:solidFill>
            </a:endParaRPr>
          </a:p>
          <a:p>
            <a:pPr marL="457200" marR="0">
              <a:lnSpc>
                <a:spcPct val="115000"/>
              </a:lnSpc>
              <a:spcBef>
                <a:spcPts val="500"/>
              </a:spcBef>
              <a:spcAft>
                <a:spcPts val="0"/>
              </a:spcAft>
            </a:pPr>
            <a:r>
              <a:rPr lang="en-US" sz="3200" b="1" dirty="0">
                <a:solidFill>
                  <a:schemeClr val="accent3">
                    <a:lumMod val="50000"/>
                  </a:schemeClr>
                </a:solidFill>
              </a:rPr>
              <a:t>  </a:t>
            </a:r>
            <a:r>
              <a:rPr lang="en-US" sz="3200" b="1" u="sng" dirty="0">
                <a:solidFill>
                  <a:schemeClr val="accent3">
                    <a:lumMod val="50000"/>
                  </a:schemeClr>
                </a:solidFill>
              </a:rPr>
              <a:t>Repository</a:t>
            </a:r>
            <a:r>
              <a:rPr lang="en-US" sz="1800" b="1" dirty="0">
                <a:effectLst/>
                <a:latin typeface="Century Gothic" panose="020B0502020202020204" pitchFamily="34" charset="0"/>
                <a:ea typeface="Times New Roman" panose="02020603050405020304" pitchFamily="18" charset="0"/>
                <a:cs typeface="Tahoma" panose="020B0604030504040204" pitchFamily="34" charset="0"/>
              </a:rPr>
              <a:t> </a:t>
            </a:r>
            <a:r>
              <a:rPr lang="en-US" sz="3200" b="1" u="sng" dirty="0">
                <a:solidFill>
                  <a:schemeClr val="accent3">
                    <a:lumMod val="50000"/>
                  </a:schemeClr>
                </a:solidFill>
              </a:rPr>
              <a:t>Hosting</a:t>
            </a:r>
            <a:r>
              <a:rPr lang="en-US" sz="1800" b="1" dirty="0">
                <a:effectLst/>
                <a:latin typeface="Century Gothic" panose="020B0502020202020204" pitchFamily="34" charset="0"/>
                <a:ea typeface="Times New Roman" panose="02020603050405020304" pitchFamily="18" charset="0"/>
                <a:cs typeface="Tahoma" panose="020B0604030504040204" pitchFamily="34" charset="0"/>
              </a:rPr>
              <a:t>:</a:t>
            </a:r>
            <a:r>
              <a:rPr lang="en-US" sz="1800" dirty="0">
                <a:effectLst/>
                <a:latin typeface="Century Gothic" panose="020B0502020202020204" pitchFamily="34" charset="0"/>
                <a:ea typeface="Times New Roman" panose="02020603050405020304" pitchFamily="18" charset="0"/>
                <a:cs typeface="Tahoma" panose="020B0604030504040204" pitchFamily="34" charset="0"/>
              </a:rPr>
              <a:t> </a:t>
            </a:r>
            <a:r>
              <a:rPr lang="en-US" sz="2800" dirty="0"/>
              <a:t>GitHub serves as a hosting platform for Git repositories, making it accessible and manageable through a user-friendly web interface.</a:t>
            </a:r>
          </a:p>
          <a:p>
            <a:pPr marL="457200" marR="0">
              <a:lnSpc>
                <a:spcPct val="115000"/>
              </a:lnSpc>
              <a:spcBef>
                <a:spcPts val="0"/>
              </a:spcBef>
              <a:spcAft>
                <a:spcPts val="0"/>
              </a:spcAft>
            </a:pPr>
            <a:r>
              <a:rPr lang="en-US" sz="2800" b="1" dirty="0">
                <a:solidFill>
                  <a:schemeClr val="accent3">
                    <a:lumMod val="50000"/>
                  </a:schemeClr>
                </a:solidFill>
              </a:rPr>
              <a:t>   </a:t>
            </a:r>
            <a:r>
              <a:rPr lang="en-US" sz="2800" b="1" u="sng" dirty="0">
                <a:solidFill>
                  <a:schemeClr val="accent3">
                    <a:lumMod val="50000"/>
                  </a:schemeClr>
                </a:solidFill>
              </a:rPr>
              <a:t>Collaboration Tools: </a:t>
            </a:r>
            <a:r>
              <a:rPr lang="en-US" sz="2800" dirty="0"/>
              <a:t>GitHub facilitates collaboration through features such as pull requests, issues, and wikis, enhancing communication and coordination among contributors.</a:t>
            </a:r>
          </a:p>
          <a:p>
            <a:pPr marL="457200" marR="0">
              <a:lnSpc>
                <a:spcPct val="115000"/>
              </a:lnSpc>
              <a:spcBef>
                <a:spcPts val="0"/>
              </a:spcBef>
              <a:spcAft>
                <a:spcPts val="1000"/>
              </a:spcAft>
            </a:pPr>
            <a:r>
              <a:rPr lang="en-US" sz="2800" b="1" dirty="0">
                <a:solidFill>
                  <a:schemeClr val="accent3">
                    <a:lumMod val="50000"/>
                  </a:schemeClr>
                </a:solidFill>
              </a:rPr>
              <a:t>   </a:t>
            </a:r>
            <a:r>
              <a:rPr lang="en-US" sz="2800" b="1" u="sng" dirty="0">
                <a:solidFill>
                  <a:schemeClr val="accent3">
                    <a:lumMod val="50000"/>
                  </a:schemeClr>
                </a:solidFill>
              </a:rPr>
              <a:t>Code Review</a:t>
            </a:r>
            <a:r>
              <a:rPr lang="en-US" sz="1800" b="1" dirty="0">
                <a:effectLst/>
                <a:latin typeface="Century Gothic" panose="020B0502020202020204" pitchFamily="34" charset="0"/>
                <a:ea typeface="Times New Roman" panose="02020603050405020304" pitchFamily="18" charset="0"/>
                <a:cs typeface="Tahoma" panose="020B0604030504040204" pitchFamily="34" charset="0"/>
              </a:rPr>
              <a:t>:</a:t>
            </a:r>
            <a:r>
              <a:rPr lang="en-US" sz="1800" dirty="0">
                <a:effectLst/>
                <a:latin typeface="Century Gothic" panose="020B0502020202020204" pitchFamily="34" charset="0"/>
                <a:ea typeface="Times New Roman" panose="02020603050405020304" pitchFamily="18" charset="0"/>
                <a:cs typeface="Tahoma" panose="020B0604030504040204" pitchFamily="34" charset="0"/>
              </a:rPr>
              <a:t> </a:t>
            </a:r>
            <a:r>
              <a:rPr lang="en-US" sz="2800" dirty="0"/>
              <a:t>Pull requests on GitHub enable code review, allowing contributors to discuss, review, and suggest modifications before changes are merged into the main codebase.</a:t>
            </a:r>
          </a:p>
        </p:txBody>
      </p:sp>
      <p:sp>
        <p:nvSpPr>
          <p:cNvPr id="3" name="Rectangle : coins arrondis 2">
            <a:extLst>
              <a:ext uri="{FF2B5EF4-FFF2-40B4-BE49-F238E27FC236}">
                <a16:creationId xmlns:a16="http://schemas.microsoft.com/office/drawing/2014/main" id="{5150242A-0D5E-E5D6-6405-86F748D05A6A}"/>
              </a:ext>
            </a:extLst>
          </p:cNvPr>
          <p:cNvSpPr/>
          <p:nvPr/>
        </p:nvSpPr>
        <p:spPr>
          <a:xfrm>
            <a:off x="428171" y="1727200"/>
            <a:ext cx="11103430" cy="4746171"/>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Tree>
    <p:extLst>
      <p:ext uri="{BB962C8B-B14F-4D97-AF65-F5344CB8AC3E}">
        <p14:creationId xmlns:p14="http://schemas.microsoft.com/office/powerpoint/2010/main" val="1018331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17A6AA2F-4281-59FC-0146-8A22C88B5F6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6278025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DEDC853-02E8-71B8-F87D-8DE86FEE3F1C}"/>
              </a:ext>
            </a:extLst>
          </p:cNvPr>
          <p:cNvSpPr txBox="1"/>
          <p:nvPr/>
        </p:nvSpPr>
        <p:spPr>
          <a:xfrm>
            <a:off x="232228" y="1204686"/>
            <a:ext cx="11306629" cy="3860031"/>
          </a:xfrm>
          <a:prstGeom prst="rect">
            <a:avLst/>
          </a:prstGeom>
          <a:noFill/>
        </p:spPr>
        <p:txBody>
          <a:bodyPr wrap="square" rtlCol="0">
            <a:spAutoFit/>
          </a:bodyPr>
          <a:lstStyle/>
          <a:p>
            <a:pPr marL="914400" marR="0" indent="-457200">
              <a:lnSpc>
                <a:spcPct val="115000"/>
              </a:lnSpc>
              <a:spcBef>
                <a:spcPts val="500"/>
              </a:spcBef>
              <a:spcAft>
                <a:spcPts val="0"/>
              </a:spcAft>
              <a:buFont typeface="Arial" panose="020B0604020202020204" pitchFamily="34" charset="0"/>
              <a:buChar char="•"/>
            </a:pPr>
            <a:r>
              <a:rPr lang="en-US" sz="3200" b="1" u="sng" dirty="0">
                <a:solidFill>
                  <a:schemeClr val="accent3">
                    <a:lumMod val="50000"/>
                  </a:schemeClr>
                </a:solidFill>
              </a:rPr>
              <a:t>Strategies for Successful Integration:</a:t>
            </a:r>
          </a:p>
          <a:p>
            <a:pPr marL="457200" marR="0">
              <a:lnSpc>
                <a:spcPct val="115000"/>
              </a:lnSpc>
              <a:spcBef>
                <a:spcPts val="0"/>
              </a:spcBef>
              <a:spcAft>
                <a:spcPts val="0"/>
              </a:spcAft>
            </a:pPr>
            <a:r>
              <a:rPr lang="en-US" sz="1800" b="1" i="1" dirty="0">
                <a:effectLst/>
                <a:latin typeface="Century Gothic" panose="020B0502020202020204" pitchFamily="34" charset="0"/>
                <a:ea typeface="Times New Roman" panose="02020603050405020304" pitchFamily="18" charset="0"/>
                <a:cs typeface="Tahoma" panose="020B0604030504040204" pitchFamily="34" charset="0"/>
              </a:rPr>
              <a:t> </a:t>
            </a:r>
            <a:endParaRPr lang="en-US" sz="1800" dirty="0">
              <a:effectLst/>
              <a:latin typeface="Century Gothic" panose="020B0502020202020204" pitchFamily="34" charset="0"/>
              <a:ea typeface="Times New Roman" panose="02020603050405020304" pitchFamily="18" charset="0"/>
              <a:cs typeface="Tahoma" panose="020B0604030504040204" pitchFamily="34" charset="0"/>
            </a:endParaRPr>
          </a:p>
          <a:p>
            <a:pPr marL="457200" marR="0">
              <a:lnSpc>
                <a:spcPct val="115000"/>
              </a:lnSpc>
              <a:spcBef>
                <a:spcPts val="0"/>
              </a:spcBef>
              <a:spcAft>
                <a:spcPts val="1000"/>
              </a:spcAft>
            </a:pPr>
            <a:r>
              <a:rPr lang="en-US" sz="2800" dirty="0"/>
              <a:t>    Ensuring interoperability among TIC technologies requires careful planning. Adopting standardized communication protocols, such as RESTful APIs, can facilitate seamless integration. Additionally, establishing clear data governance policies and conducting regular system audits are vital for maintaining consistency and integrity across integrated platforms.</a:t>
            </a:r>
          </a:p>
          <a:p>
            <a:endParaRPr lang="en-US" dirty="0"/>
          </a:p>
        </p:txBody>
      </p:sp>
      <p:sp>
        <p:nvSpPr>
          <p:cNvPr id="4" name="Rectangle : coins arrondis 3">
            <a:extLst>
              <a:ext uri="{FF2B5EF4-FFF2-40B4-BE49-F238E27FC236}">
                <a16:creationId xmlns:a16="http://schemas.microsoft.com/office/drawing/2014/main" id="{792188AF-6914-7B1C-FFCE-AD23D82C8A32}"/>
              </a:ext>
            </a:extLst>
          </p:cNvPr>
          <p:cNvSpPr/>
          <p:nvPr/>
        </p:nvSpPr>
        <p:spPr>
          <a:xfrm>
            <a:off x="544285" y="2028371"/>
            <a:ext cx="11103430" cy="2801258"/>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Tree>
    <p:extLst>
      <p:ext uri="{BB962C8B-B14F-4D97-AF65-F5344CB8AC3E}">
        <p14:creationId xmlns:p14="http://schemas.microsoft.com/office/powerpoint/2010/main" val="34047016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1ED168-0510-69D2-BE6D-614D66B7C8F2}"/>
              </a:ext>
            </a:extLst>
          </p:cNvPr>
          <p:cNvSpPr>
            <a:spLocks noGrp="1"/>
          </p:cNvSpPr>
          <p:nvPr>
            <p:ph type="title"/>
          </p:nvPr>
        </p:nvSpPr>
        <p:spPr/>
        <p:txBody>
          <a:bodyPr anchor="ctr"/>
          <a:lstStyle/>
          <a:p>
            <a:r>
              <a:rPr lang="fr-FR" dirty="0">
                <a:latin typeface="ROG Fonts" panose="00000500000000000000" pitchFamily="50" charset="0"/>
              </a:rPr>
              <a:t>Contenent :</a:t>
            </a:r>
            <a:endParaRPr lang="en-US" dirty="0">
              <a:latin typeface="ROG Fonts" panose="00000500000000000000" pitchFamily="50" charset="0"/>
            </a:endParaRPr>
          </a:p>
        </p:txBody>
      </p:sp>
      <p:graphicFrame>
        <p:nvGraphicFramePr>
          <p:cNvPr id="15" name="Espace réservé du contenu 14">
            <a:extLst>
              <a:ext uri="{FF2B5EF4-FFF2-40B4-BE49-F238E27FC236}">
                <a16:creationId xmlns:a16="http://schemas.microsoft.com/office/drawing/2014/main" id="{F946413E-B5AC-32FD-5C47-1C7F6C749664}"/>
              </a:ext>
            </a:extLst>
          </p:cNvPr>
          <p:cNvGraphicFramePr>
            <a:graphicFrameLocks noGrp="1"/>
          </p:cNvGraphicFramePr>
          <p:nvPr>
            <p:ph idx="1"/>
            <p:extLst>
              <p:ext uri="{D42A27DB-BD31-4B8C-83A1-F6EECF244321}">
                <p14:modId xmlns:p14="http://schemas.microsoft.com/office/powerpoint/2010/main" val="2573758177"/>
              </p:ext>
            </p:extLst>
          </p:nvPr>
        </p:nvGraphicFramePr>
        <p:xfrm>
          <a:off x="581192" y="2249933"/>
          <a:ext cx="10232582" cy="4470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2">
            <a:extLst>
              <a:ext uri="{FF2B5EF4-FFF2-40B4-BE49-F238E27FC236}">
                <a16:creationId xmlns:a16="http://schemas.microsoft.com/office/drawing/2014/main" id="{C5EB7A3A-0C70-875C-DE00-D1B7769680EC}"/>
              </a:ext>
            </a:extLst>
          </p:cNvPr>
          <p:cNvSpPr>
            <a:spLocks noChangeArrowheads="1"/>
          </p:cNvSpPr>
          <p:nvPr/>
        </p:nvSpPr>
        <p:spPr bwMode="auto">
          <a:xfrm>
            <a:off x="0" y="105489"/>
            <a:ext cx="2199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en-US" sz="1000" b="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7744504"/>
      </p:ext>
    </p:extLst>
  </p:cSld>
  <p:clrMapOvr>
    <a:masterClrMapping/>
  </p:clrMapOvr>
  <p:transition spd="slow">
    <p:wheel spokes="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D64E92D-D961-8FE8-FD69-BCD711103D14}"/>
              </a:ext>
            </a:extLst>
          </p:cNvPr>
          <p:cNvGraphicFramePr>
            <a:graphicFrameLocks noGrp="1"/>
          </p:cNvGraphicFramePr>
          <p:nvPr>
            <p:extLst>
              <p:ext uri="{D42A27DB-BD31-4B8C-83A1-F6EECF244321}">
                <p14:modId xmlns:p14="http://schemas.microsoft.com/office/powerpoint/2010/main" val="3520439766"/>
              </p:ext>
            </p:extLst>
          </p:nvPr>
        </p:nvGraphicFramePr>
        <p:xfrm>
          <a:off x="1192696" y="875356"/>
          <a:ext cx="9325844" cy="5498940"/>
        </p:xfrm>
        <a:graphic>
          <a:graphicData uri="http://schemas.openxmlformats.org/drawingml/2006/table">
            <a:tbl>
              <a:tblPr/>
              <a:tblGrid>
                <a:gridCol w="1997392">
                  <a:extLst>
                    <a:ext uri="{9D8B030D-6E8A-4147-A177-3AD203B41FA5}">
                      <a16:colId xmlns:a16="http://schemas.microsoft.com/office/drawing/2014/main" val="2035372013"/>
                    </a:ext>
                  </a:extLst>
                </a:gridCol>
                <a:gridCol w="7328452">
                  <a:extLst>
                    <a:ext uri="{9D8B030D-6E8A-4147-A177-3AD203B41FA5}">
                      <a16:colId xmlns:a16="http://schemas.microsoft.com/office/drawing/2014/main" val="2343542062"/>
                    </a:ext>
                  </a:extLst>
                </a:gridCol>
              </a:tblGrid>
              <a:tr h="556591">
                <a:tc>
                  <a:txBody>
                    <a:bodyPr/>
                    <a:lstStyle/>
                    <a:p>
                      <a:pPr algn="ctr" fontAlgn="b"/>
                      <a:r>
                        <a:rPr lang="en-US" sz="2000" b="1" kern="1200" dirty="0">
                          <a:solidFill>
                            <a:schemeClr val="tx1"/>
                          </a:solidFill>
                          <a:latin typeface="+mn-lt"/>
                          <a:ea typeface="+mn-ea"/>
                          <a:cs typeface="+mn-cs"/>
                        </a:rPr>
                        <a:t>Challenge Area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2400" b="1" kern="1200" dirty="0">
                          <a:solidFill>
                            <a:schemeClr val="tx1"/>
                          </a:solidFill>
                          <a:latin typeface="+mn-lt"/>
                          <a:ea typeface="+mn-ea"/>
                          <a:cs typeface="+mn-cs"/>
                        </a:rPr>
                        <a:t>Strategies for Mitigation</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512341557"/>
                  </a:ext>
                </a:extLst>
              </a:tr>
              <a:tr h="993913">
                <a:tc rowSpan="5">
                  <a:txBody>
                    <a:bodyPr/>
                    <a:lstStyle/>
                    <a:p>
                      <a:pPr algn="ctr" fontAlgn="b"/>
                      <a:r>
                        <a:rPr lang="en-US" sz="2400" b="0" i="0" u="none" strike="noStrike" kern="1200" dirty="0">
                          <a:solidFill>
                            <a:schemeClr val="tx1"/>
                          </a:solidFill>
                          <a:effectLst/>
                          <a:latin typeface="+mn-lt"/>
                          <a:ea typeface="+mn-ea"/>
                          <a:cs typeface="+mn-cs"/>
                        </a:rPr>
                        <a:t>Interoperability</a:t>
                      </a:r>
                    </a:p>
                    <a:p>
                      <a:pPr algn="ctr" fontAlgn="b"/>
                      <a:r>
                        <a:rPr lang="en-US" sz="2400" b="0" i="0" u="none" strike="noStrike" kern="1200" dirty="0">
                          <a:solidFill>
                            <a:schemeClr val="tx1"/>
                          </a:solidFill>
                          <a:effectLst/>
                          <a:latin typeface="+mn-lt"/>
                          <a:ea typeface="+mn-ea"/>
                          <a:cs typeface="+mn-cs"/>
                        </a:rPr>
                        <a:t>issues</a:t>
                      </a:r>
                      <a:endParaRPr lang="en-US" sz="2400" b="0"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l" fontAlgn="b"/>
                      <a:r>
                        <a:rPr lang="en-US" sz="2000" b="1" kern="1200" dirty="0">
                          <a:solidFill>
                            <a:schemeClr val="tx1"/>
                          </a:solidFill>
                          <a:effectLst/>
                          <a:latin typeface="+mn-lt"/>
                          <a:ea typeface="+mn-ea"/>
                          <a:cs typeface="+mn-cs"/>
                        </a:rPr>
                        <a:t>  1. Adopt Standardized Protocols:</a:t>
                      </a:r>
                      <a:r>
                        <a:rPr lang="en-US" sz="2000" kern="120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Implement widely accepted      communication protocols (e.g., RESTful APIs) to ensure compatibility across platforms.</a:t>
                      </a:r>
                      <a:r>
                        <a:rPr lang="en-US" sz="1100" b="0" i="0" u="none" strike="noStrike" dirty="0">
                          <a:solidFill>
                            <a:srgbClr val="000000"/>
                          </a:solidFill>
                          <a:effectLst/>
                          <a:latin typeface="Calibri" panose="020F0502020204030204" pitchFamily="34" charset="0"/>
                        </a:rPr>
                        <a:t> </a:t>
                      </a:r>
                    </a:p>
                  </a:txBody>
                  <a:tcPr marL="9525" marR="9525" marT="9525" marB="0" anchor="b">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579539079"/>
                  </a:ext>
                </a:extLst>
              </a:tr>
              <a:tr h="938925">
                <a:tc vMerge="1">
                  <a:txBody>
                    <a:bodyPr/>
                    <a:lstStyle/>
                    <a:p>
                      <a:endParaRPr lang="en-US"/>
                    </a:p>
                  </a:txBody>
                  <a:tcPr/>
                </a:tc>
                <a:tc>
                  <a:txBody>
                    <a:bodyPr/>
                    <a:lstStyle/>
                    <a:p>
                      <a:pPr algn="l" fontAlgn="b"/>
                      <a:r>
                        <a:rPr lang="en-US" sz="2000" b="1" kern="1200" dirty="0">
                          <a:solidFill>
                            <a:schemeClr val="tx1"/>
                          </a:solidFill>
                          <a:effectLst/>
                          <a:latin typeface="+mn-lt"/>
                          <a:ea typeface="+mn-ea"/>
                          <a:cs typeface="+mn-cs"/>
                        </a:rPr>
                        <a:t>  2. Establish Data Standards: </a:t>
                      </a:r>
                      <a:r>
                        <a:rPr lang="en-US" sz="1800" kern="1200" dirty="0">
                          <a:solidFill>
                            <a:schemeClr val="tx1"/>
                          </a:solidFill>
                          <a:effectLst/>
                          <a:latin typeface="+mn-lt"/>
                          <a:ea typeface="+mn-ea"/>
                          <a:cs typeface="+mn-cs"/>
                        </a:rPr>
                        <a:t>Define and adhere to standardized data formats and structures, promoting consistency in information exchange.</a:t>
                      </a:r>
                      <a:r>
                        <a:rPr lang="en-US" sz="1100" b="0" i="0" u="none" strike="noStrike" dirty="0">
                          <a:solidFill>
                            <a:srgbClr val="000000"/>
                          </a:solidFill>
                          <a:effectLst/>
                          <a:latin typeface="Calibri" panose="020F0502020204030204" pitchFamily="34" charset="0"/>
                        </a:rPr>
                        <a:t>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113833603"/>
                  </a:ext>
                </a:extLst>
              </a:tr>
              <a:tr h="963451">
                <a:tc vMerge="1">
                  <a:txBody>
                    <a:bodyPr/>
                    <a:lstStyle/>
                    <a:p>
                      <a:endParaRPr lang="en-US"/>
                    </a:p>
                  </a:txBody>
                  <a:tcPr/>
                </a:tc>
                <a:tc>
                  <a:txBody>
                    <a:bodyPr/>
                    <a:lstStyle/>
                    <a:p>
                      <a:pPr algn="l" fontAlgn="b"/>
                      <a:r>
                        <a:rPr lang="en-US" sz="2000" b="1" kern="1200" dirty="0">
                          <a:solidFill>
                            <a:schemeClr val="tx1"/>
                          </a:solidFill>
                          <a:effectLst/>
                          <a:latin typeface="+mn-lt"/>
                          <a:ea typeface="+mn-ea"/>
                          <a:cs typeface="+mn-cs"/>
                        </a:rPr>
                        <a:t>  3. Conduct Compatibility Testing: </a:t>
                      </a:r>
                      <a:r>
                        <a:rPr lang="en-US" sz="1800" kern="1200" dirty="0">
                          <a:solidFill>
                            <a:schemeClr val="tx1"/>
                          </a:solidFill>
                          <a:effectLst/>
                          <a:latin typeface="+mn-lt"/>
                          <a:ea typeface="+mn-ea"/>
                          <a:cs typeface="+mn-cs"/>
                        </a:rPr>
                        <a:t>Regularly test the interoperability of systems to identify and address potential issues proactively.</a:t>
                      </a:r>
                      <a:r>
                        <a:rPr lang="en-US" sz="1100" b="0" i="0" u="none" strike="noStrike" dirty="0">
                          <a:solidFill>
                            <a:srgbClr val="000000"/>
                          </a:solidFill>
                          <a:effectLst/>
                          <a:latin typeface="Calibri" panose="020F0502020204030204" pitchFamily="34" charset="0"/>
                        </a:rPr>
                        <a:t>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013157558"/>
                  </a:ext>
                </a:extLst>
              </a:tr>
              <a:tr h="960094">
                <a:tc vMerge="1">
                  <a:txBody>
                    <a:bodyPr/>
                    <a:lstStyle/>
                    <a:p>
                      <a:endParaRPr lang="en-US"/>
                    </a:p>
                  </a:txBody>
                  <a:tcPr/>
                </a:tc>
                <a:tc>
                  <a:txBody>
                    <a:bodyPr/>
                    <a:lstStyle/>
                    <a:p>
                      <a:pPr algn="l" fontAlgn="b"/>
                      <a:r>
                        <a:rPr lang="en-US" sz="2000" b="1" kern="1200" dirty="0">
                          <a:solidFill>
                            <a:schemeClr val="tx1"/>
                          </a:solidFill>
                          <a:effectLst/>
                          <a:latin typeface="+mn-lt"/>
                          <a:ea typeface="+mn-ea"/>
                          <a:cs typeface="+mn-cs"/>
                        </a:rPr>
                        <a:t>  4. Collaborative Standards: </a:t>
                      </a:r>
                      <a:r>
                        <a:rPr lang="en-US" sz="1800" kern="1200" dirty="0">
                          <a:solidFill>
                            <a:schemeClr val="tx1"/>
                          </a:solidFill>
                          <a:effectLst/>
                          <a:latin typeface="+mn-lt"/>
                          <a:ea typeface="+mn-ea"/>
                          <a:cs typeface="+mn-cs"/>
                        </a:rPr>
                        <a:t>Foster collaboration between vendors and industry groups to establish common standards for seamless integration.</a:t>
                      </a:r>
                      <a:r>
                        <a:rPr lang="en-US" sz="1100" b="0" i="0" u="none" strike="noStrike" dirty="0">
                          <a:solidFill>
                            <a:srgbClr val="000000"/>
                          </a:solidFill>
                          <a:effectLst/>
                          <a:latin typeface="Calibri" panose="020F0502020204030204" pitchFamily="34" charset="0"/>
                        </a:rPr>
                        <a:t>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850128621"/>
                  </a:ext>
                </a:extLst>
              </a:tr>
              <a:tr h="1085966">
                <a:tc vMerge="1">
                  <a:txBody>
                    <a:bodyPr/>
                    <a:lstStyle/>
                    <a:p>
                      <a:endParaRPr lang="en-US" dirty="0"/>
                    </a:p>
                  </a:txBody>
                  <a:tcPr/>
                </a:tc>
                <a:tc>
                  <a:txBody>
                    <a:bodyPr/>
                    <a:lstStyle/>
                    <a:p>
                      <a:pPr algn="l" fontAlgn="b"/>
                      <a:r>
                        <a:rPr lang="en-US" sz="2000" b="1" kern="1200" dirty="0">
                          <a:solidFill>
                            <a:schemeClr val="tx1"/>
                          </a:solidFill>
                          <a:effectLst/>
                          <a:latin typeface="+mn-lt"/>
                          <a:ea typeface="+mn-ea"/>
                          <a:cs typeface="+mn-cs"/>
                        </a:rPr>
                        <a:t>  5. Implement Middleware Solutions: </a:t>
                      </a:r>
                      <a:r>
                        <a:rPr lang="en-US" sz="1800" kern="1200" dirty="0">
                          <a:solidFill>
                            <a:schemeClr val="tx1"/>
                          </a:solidFill>
                          <a:effectLst/>
                          <a:latin typeface="+mn-lt"/>
                          <a:ea typeface="+mn-ea"/>
                          <a:cs typeface="+mn-cs"/>
                        </a:rPr>
                        <a:t>Utilize middleware to facilitate communication between diverse systems, acting as an intermediary for data exchange.</a:t>
                      </a:r>
                      <a:r>
                        <a:rPr lang="en-US" sz="1100" b="0" i="0" u="none" strike="noStrike" dirty="0">
                          <a:solidFill>
                            <a:srgbClr val="000000"/>
                          </a:solidFill>
                          <a:effectLst/>
                          <a:latin typeface="Calibri" panose="020F0502020204030204" pitchFamily="34" charset="0"/>
                        </a:rPr>
                        <a:t>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41170550"/>
                  </a:ext>
                </a:extLst>
              </a:tr>
            </a:tbl>
          </a:graphicData>
        </a:graphic>
      </p:graphicFrame>
    </p:spTree>
    <p:extLst>
      <p:ext uri="{BB962C8B-B14F-4D97-AF65-F5344CB8AC3E}">
        <p14:creationId xmlns:p14="http://schemas.microsoft.com/office/powerpoint/2010/main" val="21121199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6" descr="Digital Connections">
            <a:extLst>
              <a:ext uri="{FF2B5EF4-FFF2-40B4-BE49-F238E27FC236}">
                <a16:creationId xmlns:a16="http://schemas.microsoft.com/office/drawing/2014/main" id="{534989F7-B6A7-96BB-D657-17F9742A520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19" name="Freeform: Shape 18">
            <a:extLst>
              <a:ext uri="{FF2B5EF4-FFF2-40B4-BE49-F238E27FC236}">
                <a16:creationId xmlns:a16="http://schemas.microsoft.com/office/drawing/2014/main" id="{B6D2443A-B1D1-7032-410E-9DBF1592FC7A}"/>
              </a:ext>
            </a:extLst>
          </p:cNvPr>
          <p:cNvSpPr/>
          <p:nvPr/>
        </p:nvSpPr>
        <p:spPr>
          <a:xfrm>
            <a:off x="0" y="0"/>
            <a:ext cx="12324522" cy="6858000"/>
          </a:xfrm>
          <a:custGeom>
            <a:avLst/>
            <a:gdLst/>
            <a:ahLst/>
            <a:cxnLst/>
            <a:rect l="l" t="t" r="r" b="b"/>
            <a:pathLst>
              <a:path w="12324522" h="6858000">
                <a:moveTo>
                  <a:pt x="8872367" y="4858524"/>
                </a:moveTo>
                <a:lnTo>
                  <a:pt x="8872367" y="5267861"/>
                </a:lnTo>
                <a:lnTo>
                  <a:pt x="9144544" y="5004971"/>
                </a:lnTo>
                <a:lnTo>
                  <a:pt x="9144544" y="4858524"/>
                </a:lnTo>
                <a:close/>
                <a:moveTo>
                  <a:pt x="5107849" y="4130576"/>
                </a:moveTo>
                <a:lnTo>
                  <a:pt x="5824367" y="4130576"/>
                </a:lnTo>
                <a:lnTo>
                  <a:pt x="5824367" y="5071884"/>
                </a:lnTo>
                <a:lnTo>
                  <a:pt x="5334620" y="5071884"/>
                </a:lnTo>
                <a:lnTo>
                  <a:pt x="5107849" y="4814643"/>
                </a:lnTo>
                <a:close/>
                <a:moveTo>
                  <a:pt x="8872367" y="3934599"/>
                </a:moveTo>
                <a:lnTo>
                  <a:pt x="8872367" y="4671834"/>
                </a:lnTo>
                <a:lnTo>
                  <a:pt x="9144544" y="4671834"/>
                </a:lnTo>
                <a:lnTo>
                  <a:pt x="9144544" y="3934599"/>
                </a:lnTo>
                <a:close/>
                <a:moveTo>
                  <a:pt x="6424442" y="3934599"/>
                </a:moveTo>
                <a:lnTo>
                  <a:pt x="6424442" y="5267861"/>
                </a:lnTo>
                <a:lnTo>
                  <a:pt x="7921534" y="5267861"/>
                </a:lnTo>
                <a:lnTo>
                  <a:pt x="7921534" y="3934599"/>
                </a:lnTo>
                <a:lnTo>
                  <a:pt x="7531078" y="3934599"/>
                </a:lnTo>
                <a:lnTo>
                  <a:pt x="7531078" y="5071682"/>
                </a:lnTo>
                <a:lnTo>
                  <a:pt x="6820622" y="5071682"/>
                </a:lnTo>
                <a:lnTo>
                  <a:pt x="6820622" y="3934599"/>
                </a:lnTo>
                <a:close/>
                <a:moveTo>
                  <a:pt x="4709942" y="3934599"/>
                </a:moveTo>
                <a:lnTo>
                  <a:pt x="4709942" y="4900390"/>
                </a:lnTo>
                <a:lnTo>
                  <a:pt x="5033600" y="5267861"/>
                </a:lnTo>
                <a:lnTo>
                  <a:pt x="6222274" y="5267861"/>
                </a:lnTo>
                <a:lnTo>
                  <a:pt x="6222274" y="3934599"/>
                </a:lnTo>
                <a:close/>
                <a:moveTo>
                  <a:pt x="2928767" y="3934361"/>
                </a:moveTo>
                <a:lnTo>
                  <a:pt x="3553608" y="4639211"/>
                </a:lnTo>
                <a:lnTo>
                  <a:pt x="3553608" y="5267861"/>
                </a:lnTo>
                <a:lnTo>
                  <a:pt x="3953420" y="5267861"/>
                </a:lnTo>
                <a:lnTo>
                  <a:pt x="3953420" y="4639211"/>
                </a:lnTo>
                <a:lnTo>
                  <a:pt x="4578259" y="3934361"/>
                </a:lnTo>
                <a:lnTo>
                  <a:pt x="4117249" y="3934361"/>
                </a:lnTo>
                <a:lnTo>
                  <a:pt x="3753514" y="4345841"/>
                </a:lnTo>
                <a:lnTo>
                  <a:pt x="3389778" y="3934361"/>
                </a:lnTo>
                <a:close/>
                <a:moveTo>
                  <a:pt x="5837639" y="1844814"/>
                </a:moveTo>
                <a:lnTo>
                  <a:pt x="6527144" y="1844814"/>
                </a:lnTo>
                <a:lnTo>
                  <a:pt x="6527144" y="2216051"/>
                </a:lnTo>
                <a:lnTo>
                  <a:pt x="5837639" y="2216051"/>
                </a:lnTo>
                <a:close/>
                <a:moveTo>
                  <a:pt x="8834267" y="1648599"/>
                </a:moveTo>
                <a:lnTo>
                  <a:pt x="8834267" y="2981861"/>
                </a:lnTo>
                <a:lnTo>
                  <a:pt x="9230506" y="2981861"/>
                </a:lnTo>
                <a:lnTo>
                  <a:pt x="9230506" y="2404752"/>
                </a:lnTo>
                <a:lnTo>
                  <a:pt x="9422674" y="2404752"/>
                </a:lnTo>
                <a:lnTo>
                  <a:pt x="9925594" y="2981861"/>
                </a:lnTo>
                <a:lnTo>
                  <a:pt x="10363744" y="2981861"/>
                </a:lnTo>
                <a:lnTo>
                  <a:pt x="9784624" y="2301901"/>
                </a:lnTo>
                <a:lnTo>
                  <a:pt x="10363744" y="1648599"/>
                </a:lnTo>
                <a:lnTo>
                  <a:pt x="9912258" y="1648599"/>
                </a:lnTo>
                <a:lnTo>
                  <a:pt x="9422674" y="2208573"/>
                </a:lnTo>
                <a:lnTo>
                  <a:pt x="9230506" y="2208573"/>
                </a:lnTo>
                <a:lnTo>
                  <a:pt x="9230506" y="1648599"/>
                </a:lnTo>
                <a:close/>
                <a:moveTo>
                  <a:pt x="7138817" y="1648599"/>
                </a:moveTo>
                <a:lnTo>
                  <a:pt x="7138817" y="2981861"/>
                </a:lnTo>
                <a:lnTo>
                  <a:pt x="7536901" y="2981861"/>
                </a:lnTo>
                <a:lnTo>
                  <a:pt x="7536901" y="2256189"/>
                </a:lnTo>
                <a:lnTo>
                  <a:pt x="8628289" y="2981861"/>
                </a:lnTo>
                <a:lnTo>
                  <a:pt x="8628289" y="1648599"/>
                </a:lnTo>
                <a:lnTo>
                  <a:pt x="8235930" y="1648599"/>
                </a:lnTo>
                <a:lnTo>
                  <a:pt x="8235930" y="2368563"/>
                </a:lnTo>
                <a:close/>
                <a:moveTo>
                  <a:pt x="5424318" y="1648599"/>
                </a:moveTo>
                <a:lnTo>
                  <a:pt x="5424318" y="2981861"/>
                </a:lnTo>
                <a:lnTo>
                  <a:pt x="5831925" y="2981861"/>
                </a:lnTo>
                <a:lnTo>
                  <a:pt x="5831925" y="2414171"/>
                </a:lnTo>
                <a:lnTo>
                  <a:pt x="6536668" y="2414171"/>
                </a:lnTo>
                <a:lnTo>
                  <a:pt x="6536668" y="2981861"/>
                </a:lnTo>
                <a:lnTo>
                  <a:pt x="6936649" y="2981861"/>
                </a:lnTo>
                <a:lnTo>
                  <a:pt x="6936649" y="1648599"/>
                </a:lnTo>
                <a:close/>
                <a:moveTo>
                  <a:pt x="3728867" y="1648599"/>
                </a:moveTo>
                <a:lnTo>
                  <a:pt x="3728867" y="2981861"/>
                </a:lnTo>
                <a:lnTo>
                  <a:pt x="4125047" y="2981861"/>
                </a:lnTo>
                <a:lnTo>
                  <a:pt x="4125047" y="2412370"/>
                </a:lnTo>
                <a:lnTo>
                  <a:pt x="4814552" y="2412370"/>
                </a:lnTo>
                <a:lnTo>
                  <a:pt x="4814552" y="2981861"/>
                </a:lnTo>
                <a:lnTo>
                  <a:pt x="5216434" y="2981861"/>
                </a:lnTo>
                <a:lnTo>
                  <a:pt x="5216434" y="1648599"/>
                </a:lnTo>
                <a:lnTo>
                  <a:pt x="4814552" y="1648599"/>
                </a:lnTo>
                <a:lnTo>
                  <a:pt x="4814552" y="2216191"/>
                </a:lnTo>
                <a:lnTo>
                  <a:pt x="4125047" y="2216191"/>
                </a:lnTo>
                <a:lnTo>
                  <a:pt x="4125047" y="1648599"/>
                </a:lnTo>
                <a:close/>
                <a:moveTo>
                  <a:pt x="1871493" y="1648599"/>
                </a:moveTo>
                <a:lnTo>
                  <a:pt x="2041014" y="1844784"/>
                </a:lnTo>
                <a:lnTo>
                  <a:pt x="2540056" y="1844784"/>
                </a:lnTo>
                <a:lnTo>
                  <a:pt x="2540056" y="2981861"/>
                </a:lnTo>
                <a:lnTo>
                  <a:pt x="2938146" y="2981861"/>
                </a:lnTo>
                <a:lnTo>
                  <a:pt x="2938146" y="1844784"/>
                </a:lnTo>
                <a:lnTo>
                  <a:pt x="3431473" y="1844784"/>
                </a:lnTo>
                <a:lnTo>
                  <a:pt x="3600994" y="1648599"/>
                </a:lnTo>
                <a:close/>
                <a:moveTo>
                  <a:pt x="0" y="0"/>
                </a:moveTo>
                <a:lnTo>
                  <a:pt x="12324522" y="0"/>
                </a:lnTo>
                <a:lnTo>
                  <a:pt x="12324522" y="6858000"/>
                </a:lnTo>
                <a:lnTo>
                  <a:pt x="0" y="6858000"/>
                </a:lnTo>
                <a:close/>
              </a:path>
            </a:pathLst>
          </a:cu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5000" b="1" dirty="0">
              <a:latin typeface="ROG Fonts" panose="00000500000000000000" pitchFamily="50" charset="0"/>
            </a:endParaRPr>
          </a:p>
        </p:txBody>
      </p:sp>
    </p:spTree>
    <p:extLst>
      <p:ext uri="{BB962C8B-B14F-4D97-AF65-F5344CB8AC3E}">
        <p14:creationId xmlns:p14="http://schemas.microsoft.com/office/powerpoint/2010/main" val="407261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 coins arrondis 26">
            <a:extLst>
              <a:ext uri="{FF2B5EF4-FFF2-40B4-BE49-F238E27FC236}">
                <a16:creationId xmlns:a16="http://schemas.microsoft.com/office/drawing/2014/main" id="{FB6D163F-7DD1-E17A-6A98-6121A20E3FDF}"/>
              </a:ext>
            </a:extLst>
          </p:cNvPr>
          <p:cNvSpPr/>
          <p:nvPr/>
        </p:nvSpPr>
        <p:spPr>
          <a:xfrm>
            <a:off x="271669" y="2119086"/>
            <a:ext cx="6014859" cy="885371"/>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2" name="ZoneTexte 1">
            <a:extLst>
              <a:ext uri="{FF2B5EF4-FFF2-40B4-BE49-F238E27FC236}">
                <a16:creationId xmlns:a16="http://schemas.microsoft.com/office/drawing/2014/main" id="{B7632E7C-46C4-4E20-1FDF-BD4C735E41B9}"/>
              </a:ext>
            </a:extLst>
          </p:cNvPr>
          <p:cNvSpPr txBox="1"/>
          <p:nvPr/>
        </p:nvSpPr>
        <p:spPr>
          <a:xfrm>
            <a:off x="271669" y="649029"/>
            <a:ext cx="6327914" cy="5663089"/>
          </a:xfrm>
          <a:prstGeom prst="rect">
            <a:avLst/>
          </a:prstGeom>
          <a:noFill/>
        </p:spPr>
        <p:txBody>
          <a:bodyPr wrap="square" rtlCol="0">
            <a:spAutoFit/>
          </a:bodyPr>
          <a:lstStyle/>
          <a:p>
            <a:pPr marL="342900" indent="-342900">
              <a:buClr>
                <a:schemeClr val="accent1">
                  <a:lumMod val="60000"/>
                  <a:lumOff val="40000"/>
                </a:schemeClr>
              </a:buClr>
              <a:buFont typeface="+mj-lt"/>
              <a:buAutoNum type="arabicPeriod"/>
            </a:pPr>
            <a:r>
              <a:rPr lang="fr-FR" sz="3600" b="1" u="sng" dirty="0"/>
              <a:t>Introduction : </a:t>
            </a:r>
            <a:endParaRPr lang="fr-FR" b="1" u="sng" dirty="0"/>
          </a:p>
          <a:p>
            <a:pPr marL="342900" indent="-342900">
              <a:buClr>
                <a:schemeClr val="accent1">
                  <a:lumMod val="60000"/>
                  <a:lumOff val="40000"/>
                </a:schemeClr>
              </a:buClr>
              <a:buFont typeface="+mj-lt"/>
              <a:buAutoNum type="arabicPeriod"/>
            </a:pPr>
            <a:endParaRPr lang="en-US" sz="2000" dirty="0"/>
          </a:p>
          <a:p>
            <a:pPr marL="457200" indent="-457200">
              <a:buFont typeface="Arial" panose="020B0604020202020204" pitchFamily="34" charset="0"/>
              <a:buChar char="•"/>
            </a:pPr>
            <a:r>
              <a:rPr lang="en-US" sz="2800" b="1" u="sng" dirty="0">
                <a:solidFill>
                  <a:schemeClr val="accent3">
                    <a:lumMod val="75000"/>
                  </a:schemeClr>
                </a:solidFill>
              </a:rPr>
              <a:t>Background</a:t>
            </a:r>
            <a:r>
              <a:rPr lang="en-US" sz="2800" b="1" u="sng" dirty="0"/>
              <a:t> </a:t>
            </a:r>
            <a:r>
              <a:rPr lang="en-US" sz="2800" dirty="0"/>
              <a:t>:</a:t>
            </a:r>
          </a:p>
          <a:p>
            <a:pPr marL="457200" indent="-457200">
              <a:buFont typeface="Arial" panose="020B0604020202020204" pitchFamily="34" charset="0"/>
              <a:buChar char="•"/>
            </a:pPr>
            <a:endParaRPr lang="en-US" sz="900" dirty="0"/>
          </a:p>
          <a:p>
            <a:pPr marL="0" indent="0">
              <a:buNone/>
            </a:pPr>
            <a:r>
              <a:rPr lang="en-US" sz="2800" dirty="0"/>
              <a:t>   The pervasive influence of Information and Communication Technologies (TIC)</a:t>
            </a:r>
          </a:p>
          <a:p>
            <a:pPr marL="0" indent="0">
              <a:buNone/>
            </a:pPr>
            <a:endParaRPr lang="en-US" sz="2800" dirty="0"/>
          </a:p>
          <a:p>
            <a:pPr marL="0" indent="0">
              <a:buNone/>
            </a:pPr>
            <a:endParaRPr lang="en-US" sz="2800" dirty="0"/>
          </a:p>
          <a:p>
            <a:pPr marL="0" indent="0">
              <a:buNone/>
            </a:pPr>
            <a:endParaRPr lang="en-US" sz="800" dirty="0"/>
          </a:p>
          <a:p>
            <a:pPr marL="457200" indent="-457200">
              <a:buFont typeface="Arial" panose="020B0604020202020204" pitchFamily="34" charset="0"/>
              <a:buChar char="•"/>
            </a:pPr>
            <a:r>
              <a:rPr lang="en-US" sz="2800" b="1" u="sng" dirty="0">
                <a:solidFill>
                  <a:schemeClr val="accent3">
                    <a:lumMod val="75000"/>
                  </a:schemeClr>
                </a:solidFill>
              </a:rPr>
              <a:t>Objectives</a:t>
            </a:r>
            <a:r>
              <a:rPr lang="en-US" sz="2800" b="1" u="sng" dirty="0"/>
              <a:t> </a:t>
            </a:r>
            <a:r>
              <a:rPr lang="en-US" sz="2800" dirty="0"/>
              <a:t>: </a:t>
            </a:r>
          </a:p>
          <a:p>
            <a:endParaRPr lang="en-US" sz="900" dirty="0"/>
          </a:p>
          <a:p>
            <a:pPr marL="0" indent="0">
              <a:buNone/>
            </a:pPr>
            <a:r>
              <a:rPr lang="en-US" sz="2800" dirty="0"/>
              <a:t>   This report aims to investigate the evolution and impact of TIC, with a specific focus on Google services, Microsoft tools, Git, and GitHub. </a:t>
            </a:r>
            <a:endParaRPr lang="en-US" sz="3600" dirty="0"/>
          </a:p>
        </p:txBody>
      </p:sp>
      <p:sp>
        <p:nvSpPr>
          <p:cNvPr id="3" name="ZoneTexte 2">
            <a:extLst>
              <a:ext uri="{FF2B5EF4-FFF2-40B4-BE49-F238E27FC236}">
                <a16:creationId xmlns:a16="http://schemas.microsoft.com/office/drawing/2014/main" id="{297E087D-E9F8-944B-ED7A-4E033EA7A032}"/>
              </a:ext>
            </a:extLst>
          </p:cNvPr>
          <p:cNvSpPr txBox="1"/>
          <p:nvPr/>
        </p:nvSpPr>
        <p:spPr>
          <a:xfrm>
            <a:off x="7335079" y="279697"/>
            <a:ext cx="4585252" cy="369332"/>
          </a:xfrm>
          <a:prstGeom prst="rect">
            <a:avLst/>
          </a:prstGeom>
          <a:noFill/>
        </p:spPr>
        <p:txBody>
          <a:bodyPr wrap="square" rtlCol="0">
            <a:spAutoFit/>
          </a:bodyPr>
          <a:lstStyle/>
          <a:p>
            <a:endParaRPr lang="en-US" dirty="0"/>
          </a:p>
        </p:txBody>
      </p:sp>
      <p:pic>
        <p:nvPicPr>
          <p:cNvPr id="7" name="Graphique 6">
            <a:extLst>
              <a:ext uri="{FF2B5EF4-FFF2-40B4-BE49-F238E27FC236}">
                <a16:creationId xmlns:a16="http://schemas.microsoft.com/office/drawing/2014/main" id="{44525400-6D7F-7B0C-144B-15B9983B62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14533" y="5284510"/>
            <a:ext cx="1117498" cy="1124876"/>
          </a:xfrm>
          <a:prstGeom prst="rect">
            <a:avLst/>
          </a:prstGeom>
        </p:spPr>
      </p:pic>
      <p:pic>
        <p:nvPicPr>
          <p:cNvPr id="9" name="Image 8">
            <a:extLst>
              <a:ext uri="{FF2B5EF4-FFF2-40B4-BE49-F238E27FC236}">
                <a16:creationId xmlns:a16="http://schemas.microsoft.com/office/drawing/2014/main" id="{4B7CEFA3-265E-434E-6089-24C5C7490925}"/>
              </a:ext>
            </a:extLst>
          </p:cNvPr>
          <p:cNvPicPr>
            <a:picLocks noChangeAspect="1"/>
          </p:cNvPicPr>
          <p:nvPr/>
        </p:nvPicPr>
        <p:blipFill>
          <a:blip r:embed="rId4"/>
          <a:stretch>
            <a:fillRect/>
          </a:stretch>
        </p:blipFill>
        <p:spPr>
          <a:xfrm>
            <a:off x="8523712" y="1483189"/>
            <a:ext cx="1378734" cy="1205363"/>
          </a:xfrm>
          <a:prstGeom prst="rect">
            <a:avLst/>
          </a:prstGeom>
        </p:spPr>
      </p:pic>
      <p:pic>
        <p:nvPicPr>
          <p:cNvPr id="11" name="Image 10">
            <a:extLst>
              <a:ext uri="{FF2B5EF4-FFF2-40B4-BE49-F238E27FC236}">
                <a16:creationId xmlns:a16="http://schemas.microsoft.com/office/drawing/2014/main" id="{7E278BD3-407A-71D5-294E-35427818A5FC}"/>
              </a:ext>
            </a:extLst>
          </p:cNvPr>
          <p:cNvPicPr>
            <a:picLocks noChangeAspect="1"/>
          </p:cNvPicPr>
          <p:nvPr/>
        </p:nvPicPr>
        <p:blipFill>
          <a:blip r:embed="rId5"/>
          <a:stretch>
            <a:fillRect/>
          </a:stretch>
        </p:blipFill>
        <p:spPr>
          <a:xfrm>
            <a:off x="5673189" y="3125520"/>
            <a:ext cx="1378733" cy="1410433"/>
          </a:xfrm>
          <a:prstGeom prst="rect">
            <a:avLst/>
          </a:prstGeom>
        </p:spPr>
      </p:pic>
      <p:pic>
        <p:nvPicPr>
          <p:cNvPr id="13" name="Image 12">
            <a:extLst>
              <a:ext uri="{FF2B5EF4-FFF2-40B4-BE49-F238E27FC236}">
                <a16:creationId xmlns:a16="http://schemas.microsoft.com/office/drawing/2014/main" id="{63DF2BB0-9B52-BEB8-1EFB-37F18089C69F}"/>
              </a:ext>
            </a:extLst>
          </p:cNvPr>
          <p:cNvPicPr>
            <a:picLocks noChangeAspect="1"/>
          </p:cNvPicPr>
          <p:nvPr/>
        </p:nvPicPr>
        <p:blipFill>
          <a:blip r:embed="rId6"/>
          <a:stretch>
            <a:fillRect/>
          </a:stretch>
        </p:blipFill>
        <p:spPr>
          <a:xfrm>
            <a:off x="7359512" y="2854429"/>
            <a:ext cx="3018406" cy="2958545"/>
          </a:xfrm>
          <a:prstGeom prst="rect">
            <a:avLst/>
          </a:prstGeom>
        </p:spPr>
      </p:pic>
      <p:pic>
        <p:nvPicPr>
          <p:cNvPr id="15" name="Image 14">
            <a:extLst>
              <a:ext uri="{FF2B5EF4-FFF2-40B4-BE49-F238E27FC236}">
                <a16:creationId xmlns:a16="http://schemas.microsoft.com/office/drawing/2014/main" id="{75F9FCF3-97DF-9AA6-BAB3-3D4E837BE810}"/>
              </a:ext>
            </a:extLst>
          </p:cNvPr>
          <p:cNvPicPr>
            <a:picLocks noChangeAspect="1"/>
          </p:cNvPicPr>
          <p:nvPr/>
        </p:nvPicPr>
        <p:blipFill>
          <a:blip r:embed="rId7"/>
          <a:stretch>
            <a:fillRect/>
          </a:stretch>
        </p:blipFill>
        <p:spPr>
          <a:xfrm>
            <a:off x="5971257" y="592321"/>
            <a:ext cx="1649251" cy="1660136"/>
          </a:xfrm>
          <a:prstGeom prst="rect">
            <a:avLst/>
          </a:prstGeom>
        </p:spPr>
      </p:pic>
      <p:pic>
        <p:nvPicPr>
          <p:cNvPr id="17" name="Image 16">
            <a:extLst>
              <a:ext uri="{FF2B5EF4-FFF2-40B4-BE49-F238E27FC236}">
                <a16:creationId xmlns:a16="http://schemas.microsoft.com/office/drawing/2014/main" id="{C54EA2CE-EB53-FE2F-BB72-29504CA32DA3}"/>
              </a:ext>
            </a:extLst>
          </p:cNvPr>
          <p:cNvPicPr>
            <a:picLocks noChangeAspect="1"/>
          </p:cNvPicPr>
          <p:nvPr/>
        </p:nvPicPr>
        <p:blipFill>
          <a:blip r:embed="rId8"/>
          <a:stretch>
            <a:fillRect/>
          </a:stretch>
        </p:blipFill>
        <p:spPr>
          <a:xfrm>
            <a:off x="7228046" y="2333650"/>
            <a:ext cx="1119542" cy="1205363"/>
          </a:xfrm>
          <a:prstGeom prst="rect">
            <a:avLst/>
          </a:prstGeom>
        </p:spPr>
      </p:pic>
      <p:pic>
        <p:nvPicPr>
          <p:cNvPr id="19" name="Image 18">
            <a:extLst>
              <a:ext uri="{FF2B5EF4-FFF2-40B4-BE49-F238E27FC236}">
                <a16:creationId xmlns:a16="http://schemas.microsoft.com/office/drawing/2014/main" id="{16B9E4B9-E135-6AD6-EF82-33776103673A}"/>
              </a:ext>
            </a:extLst>
          </p:cNvPr>
          <p:cNvPicPr>
            <a:picLocks noChangeAspect="1"/>
          </p:cNvPicPr>
          <p:nvPr/>
        </p:nvPicPr>
        <p:blipFill>
          <a:blip r:embed="rId9"/>
          <a:stretch>
            <a:fillRect/>
          </a:stretch>
        </p:blipFill>
        <p:spPr>
          <a:xfrm>
            <a:off x="6286528" y="5141731"/>
            <a:ext cx="1386040" cy="1410433"/>
          </a:xfrm>
          <a:prstGeom prst="rect">
            <a:avLst/>
          </a:prstGeom>
        </p:spPr>
      </p:pic>
      <p:pic>
        <p:nvPicPr>
          <p:cNvPr id="21" name="Image 20">
            <a:extLst>
              <a:ext uri="{FF2B5EF4-FFF2-40B4-BE49-F238E27FC236}">
                <a16:creationId xmlns:a16="http://schemas.microsoft.com/office/drawing/2014/main" id="{0FBEC11E-5D33-58D0-4E7F-B0C1E8F5B1F3}"/>
              </a:ext>
            </a:extLst>
          </p:cNvPr>
          <p:cNvPicPr>
            <a:picLocks noChangeAspect="1"/>
          </p:cNvPicPr>
          <p:nvPr/>
        </p:nvPicPr>
        <p:blipFill>
          <a:blip r:embed="rId10">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10414533" y="2708945"/>
            <a:ext cx="1649251" cy="1627712"/>
          </a:xfrm>
          <a:prstGeom prst="rect">
            <a:avLst/>
          </a:prstGeom>
        </p:spPr>
      </p:pic>
      <p:pic>
        <p:nvPicPr>
          <p:cNvPr id="23" name="Image 22">
            <a:extLst>
              <a:ext uri="{FF2B5EF4-FFF2-40B4-BE49-F238E27FC236}">
                <a16:creationId xmlns:a16="http://schemas.microsoft.com/office/drawing/2014/main" id="{70EC2748-D09A-AE3B-8452-E357C9B495D7}"/>
              </a:ext>
            </a:extLst>
          </p:cNvPr>
          <p:cNvPicPr>
            <a:picLocks noChangeAspect="1"/>
          </p:cNvPicPr>
          <p:nvPr/>
        </p:nvPicPr>
        <p:blipFill>
          <a:blip r:embed="rId12"/>
          <a:stretch>
            <a:fillRect/>
          </a:stretch>
        </p:blipFill>
        <p:spPr>
          <a:xfrm>
            <a:off x="10078570" y="719232"/>
            <a:ext cx="2011715" cy="1627712"/>
          </a:xfrm>
          <a:prstGeom prst="rect">
            <a:avLst/>
          </a:prstGeom>
        </p:spPr>
      </p:pic>
      <p:pic>
        <p:nvPicPr>
          <p:cNvPr id="25" name="Image 24">
            <a:extLst>
              <a:ext uri="{FF2B5EF4-FFF2-40B4-BE49-F238E27FC236}">
                <a16:creationId xmlns:a16="http://schemas.microsoft.com/office/drawing/2014/main" id="{6C09C327-C5FD-C398-74BA-D07B770248C4}"/>
              </a:ext>
            </a:extLst>
          </p:cNvPr>
          <p:cNvPicPr>
            <a:picLocks noChangeAspect="1"/>
          </p:cNvPicPr>
          <p:nvPr/>
        </p:nvPicPr>
        <p:blipFill>
          <a:blip r:embed="rId13"/>
          <a:stretch>
            <a:fillRect/>
          </a:stretch>
        </p:blipFill>
        <p:spPr>
          <a:xfrm>
            <a:off x="8218925" y="4651982"/>
            <a:ext cx="1649251" cy="1660136"/>
          </a:xfrm>
          <a:prstGeom prst="rect">
            <a:avLst/>
          </a:prstGeom>
        </p:spPr>
      </p:pic>
      <p:sp>
        <p:nvSpPr>
          <p:cNvPr id="28" name="Rectangle : coins arrondis 27">
            <a:extLst>
              <a:ext uri="{FF2B5EF4-FFF2-40B4-BE49-F238E27FC236}">
                <a16:creationId xmlns:a16="http://schemas.microsoft.com/office/drawing/2014/main" id="{E4275411-0820-0B18-331A-F8181A49E6AE}"/>
              </a:ext>
            </a:extLst>
          </p:cNvPr>
          <p:cNvSpPr/>
          <p:nvPr/>
        </p:nvSpPr>
        <p:spPr>
          <a:xfrm>
            <a:off x="235054" y="4504616"/>
            <a:ext cx="5438135" cy="1704355"/>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Tree>
    <p:extLst>
      <p:ext uri="{BB962C8B-B14F-4D97-AF65-F5344CB8AC3E}">
        <p14:creationId xmlns:p14="http://schemas.microsoft.com/office/powerpoint/2010/main" val="3806774531"/>
      </p:ext>
    </p:extLst>
  </p:cSld>
  <p:clrMapOvr>
    <a:masterClrMapping/>
  </p:clrMapOvr>
  <p:transition spd="slow">
    <p:wheel spokes="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BBB49DA-C72F-FA72-DD36-741DE69D3F2C}"/>
              </a:ext>
            </a:extLst>
          </p:cNvPr>
          <p:cNvSpPr txBox="1"/>
          <p:nvPr/>
        </p:nvSpPr>
        <p:spPr>
          <a:xfrm>
            <a:off x="265043" y="993913"/>
            <a:ext cx="4876800" cy="5278368"/>
          </a:xfrm>
          <a:prstGeom prst="rect">
            <a:avLst/>
          </a:prstGeom>
          <a:noFill/>
        </p:spPr>
        <p:txBody>
          <a:bodyPr wrap="square" rtlCol="0">
            <a:spAutoFit/>
          </a:bodyPr>
          <a:lstStyle/>
          <a:p>
            <a:pPr marL="457200" indent="-457200">
              <a:buFont typeface="Arial" panose="020B0604020202020204" pitchFamily="34" charset="0"/>
              <a:buChar char="•"/>
            </a:pPr>
            <a:r>
              <a:rPr lang="en-US" sz="2800" b="1" u="sng" dirty="0">
                <a:solidFill>
                  <a:schemeClr val="accent3">
                    <a:lumMod val="75000"/>
                  </a:schemeClr>
                </a:solidFill>
              </a:rPr>
              <a:t>Scope of the Report </a:t>
            </a:r>
            <a:r>
              <a:rPr lang="en-US" sz="2800" b="1" dirty="0"/>
              <a:t>:</a:t>
            </a:r>
          </a:p>
          <a:p>
            <a:endParaRPr lang="en-US" sz="1100" b="1" dirty="0"/>
          </a:p>
          <a:p>
            <a:r>
              <a:rPr lang="en-US" sz="2800" b="1" dirty="0"/>
              <a:t>   </a:t>
            </a:r>
            <a:r>
              <a:rPr lang="en-US" sz="2800" dirty="0"/>
              <a:t>The scope of this report encompasses a detailed exploration of TIC technologies and their interplay. It delves into specific tools and services provided by Google and Microsoft, shedding light on their functionalities and their implications for collaborative work. </a:t>
            </a:r>
          </a:p>
          <a:p>
            <a:pPr marL="457200" indent="-457200">
              <a:buFont typeface="Arial" panose="020B0604020202020204" pitchFamily="34" charset="0"/>
              <a:buChar char="•"/>
            </a:pPr>
            <a:endParaRPr lang="en-US" dirty="0"/>
          </a:p>
        </p:txBody>
      </p:sp>
      <p:pic>
        <p:nvPicPr>
          <p:cNvPr id="4" name="Image 3">
            <a:extLst>
              <a:ext uri="{FF2B5EF4-FFF2-40B4-BE49-F238E27FC236}">
                <a16:creationId xmlns:a16="http://schemas.microsoft.com/office/drawing/2014/main" id="{5FCE05A3-0D8E-08CF-2DFC-1A95C40997F8}"/>
              </a:ext>
            </a:extLst>
          </p:cNvPr>
          <p:cNvPicPr>
            <a:picLocks noChangeAspect="1"/>
          </p:cNvPicPr>
          <p:nvPr/>
        </p:nvPicPr>
        <p:blipFill>
          <a:blip r:embed="rId2"/>
          <a:stretch>
            <a:fillRect/>
          </a:stretch>
        </p:blipFill>
        <p:spPr>
          <a:xfrm>
            <a:off x="5396119" y="1125917"/>
            <a:ext cx="5907985" cy="460616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Rectangle : coins arrondis 4">
            <a:extLst>
              <a:ext uri="{FF2B5EF4-FFF2-40B4-BE49-F238E27FC236}">
                <a16:creationId xmlns:a16="http://schemas.microsoft.com/office/drawing/2014/main" id="{C045B4AF-4801-4E36-2A5C-B547AD6F6753}"/>
              </a:ext>
            </a:extLst>
          </p:cNvPr>
          <p:cNvSpPr/>
          <p:nvPr/>
        </p:nvSpPr>
        <p:spPr>
          <a:xfrm>
            <a:off x="101601" y="1547892"/>
            <a:ext cx="4876799" cy="4606165"/>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Tree>
    <p:extLst>
      <p:ext uri="{BB962C8B-B14F-4D97-AF65-F5344CB8AC3E}">
        <p14:creationId xmlns:p14="http://schemas.microsoft.com/office/powerpoint/2010/main" val="13466174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F1DC0DC-720E-BBCF-12C3-1CF6F8362150}"/>
              </a:ext>
            </a:extLst>
          </p:cNvPr>
          <p:cNvSpPr txBox="1"/>
          <p:nvPr/>
        </p:nvSpPr>
        <p:spPr>
          <a:xfrm>
            <a:off x="-58056" y="827314"/>
            <a:ext cx="12191999" cy="1200329"/>
          </a:xfrm>
          <a:prstGeom prst="rect">
            <a:avLst/>
          </a:prstGeom>
          <a:noFill/>
        </p:spPr>
        <p:txBody>
          <a:bodyPr wrap="square" rtlCol="0">
            <a:spAutoFit/>
          </a:bodyPr>
          <a:lstStyle/>
          <a:p>
            <a:pPr>
              <a:buClr>
                <a:schemeClr val="accent1">
                  <a:lumMod val="60000"/>
                  <a:lumOff val="40000"/>
                </a:schemeClr>
              </a:buClr>
            </a:pPr>
            <a:r>
              <a:rPr lang="en-US" sz="3600" b="1" u="sng" dirty="0">
                <a:solidFill>
                  <a:schemeClr val="accent1">
                    <a:lumMod val="60000"/>
                    <a:lumOff val="40000"/>
                  </a:schemeClr>
                </a:solidFill>
              </a:rPr>
              <a:t>II. </a:t>
            </a:r>
            <a:r>
              <a:rPr lang="en-US" sz="3600" b="1" u="sng" dirty="0"/>
              <a:t>Information and Communication Technologies (TIC):</a:t>
            </a:r>
          </a:p>
          <a:p>
            <a:pPr>
              <a:buClr>
                <a:schemeClr val="accent1">
                  <a:lumMod val="60000"/>
                  <a:lumOff val="40000"/>
                </a:schemeClr>
              </a:buClr>
            </a:pPr>
            <a:endParaRPr lang="en-US" sz="3600" b="1" u="sng" dirty="0"/>
          </a:p>
        </p:txBody>
      </p:sp>
      <p:pic>
        <p:nvPicPr>
          <p:cNvPr id="7" name="Image 6">
            <a:extLst>
              <a:ext uri="{FF2B5EF4-FFF2-40B4-BE49-F238E27FC236}">
                <a16:creationId xmlns:a16="http://schemas.microsoft.com/office/drawing/2014/main" id="{CA14ECC8-F95E-48DA-3182-286EBC377E12}"/>
              </a:ext>
            </a:extLst>
          </p:cNvPr>
          <p:cNvPicPr>
            <a:picLocks noChangeAspect="1"/>
          </p:cNvPicPr>
          <p:nvPr/>
        </p:nvPicPr>
        <p:blipFill>
          <a:blip r:embed="rId2"/>
          <a:stretch>
            <a:fillRect/>
          </a:stretch>
        </p:blipFill>
        <p:spPr>
          <a:xfrm>
            <a:off x="4601030" y="1779687"/>
            <a:ext cx="7344227" cy="4250998"/>
          </a:xfrm>
          <a:prstGeom prst="rect">
            <a:avLst/>
          </a:prstGeom>
        </p:spPr>
      </p:pic>
      <p:sp>
        <p:nvSpPr>
          <p:cNvPr id="8" name="ZoneTexte 7">
            <a:extLst>
              <a:ext uri="{FF2B5EF4-FFF2-40B4-BE49-F238E27FC236}">
                <a16:creationId xmlns:a16="http://schemas.microsoft.com/office/drawing/2014/main" id="{E3775CCE-EE68-7D9E-9700-D83C0E52E22F}"/>
              </a:ext>
            </a:extLst>
          </p:cNvPr>
          <p:cNvSpPr txBox="1"/>
          <p:nvPr/>
        </p:nvSpPr>
        <p:spPr>
          <a:xfrm>
            <a:off x="246743" y="1779687"/>
            <a:ext cx="4542972" cy="5078313"/>
          </a:xfrm>
          <a:prstGeom prst="rect">
            <a:avLst/>
          </a:prstGeom>
          <a:noFill/>
        </p:spPr>
        <p:txBody>
          <a:bodyPr wrap="square" rtlCol="0">
            <a:spAutoFit/>
          </a:bodyPr>
          <a:lstStyle/>
          <a:p>
            <a:pPr marL="457200" indent="-457200">
              <a:buClr>
                <a:schemeClr val="accent1">
                  <a:lumMod val="60000"/>
                  <a:lumOff val="40000"/>
                </a:schemeClr>
              </a:buClr>
              <a:buFont typeface="Arial" panose="020B0604020202020204" pitchFamily="34" charset="0"/>
              <a:buChar char="•"/>
            </a:pPr>
            <a:r>
              <a:rPr lang="en-US" sz="3600" b="1" u="sng" dirty="0">
                <a:solidFill>
                  <a:schemeClr val="accent3">
                    <a:lumMod val="75000"/>
                  </a:schemeClr>
                </a:solidFill>
                <a:latin typeface="Aptos Narrow" panose="020B0004020202020204" pitchFamily="34" charset="0"/>
              </a:rPr>
              <a:t>What’s TIC </a:t>
            </a:r>
            <a:r>
              <a:rPr lang="en-US" sz="4400" b="1" dirty="0">
                <a:latin typeface="Aptos Narrow" panose="020B0004020202020204" pitchFamily="34" charset="0"/>
              </a:rPr>
              <a:t>: </a:t>
            </a:r>
            <a:endParaRPr lang="en-US" sz="4400" b="1" dirty="0">
              <a:solidFill>
                <a:schemeClr val="accent3">
                  <a:lumMod val="75000"/>
                </a:schemeClr>
              </a:solidFill>
              <a:latin typeface="Aptos Narrow" panose="020B0004020202020204" pitchFamily="34" charset="0"/>
            </a:endParaRPr>
          </a:p>
          <a:p>
            <a:pPr>
              <a:buClr>
                <a:schemeClr val="accent1">
                  <a:lumMod val="60000"/>
                  <a:lumOff val="40000"/>
                </a:schemeClr>
              </a:buClr>
            </a:pPr>
            <a:endParaRPr lang="en-US" sz="1000" b="1" u="sng" dirty="0"/>
          </a:p>
          <a:p>
            <a:pPr>
              <a:buClr>
                <a:schemeClr val="accent1">
                  <a:lumMod val="60000"/>
                  <a:lumOff val="40000"/>
                </a:schemeClr>
              </a:buClr>
            </a:pPr>
            <a:r>
              <a:rPr lang="en-US" sz="1800" dirty="0"/>
              <a:t>   </a:t>
            </a:r>
            <a:r>
              <a:rPr lang="en-US" sz="2800" dirty="0"/>
              <a:t>TIC refers to a broad spectrum of technologies that enable the acquisition,    processing, storage, and dissemination of information. This section provides a comprehensive definition to set the stage for subsequent discussions.</a:t>
            </a:r>
          </a:p>
          <a:p>
            <a:endParaRPr lang="en-US" dirty="0"/>
          </a:p>
        </p:txBody>
      </p:sp>
      <p:sp>
        <p:nvSpPr>
          <p:cNvPr id="9" name="Rectangle : coins arrondis 8">
            <a:extLst>
              <a:ext uri="{FF2B5EF4-FFF2-40B4-BE49-F238E27FC236}">
                <a16:creationId xmlns:a16="http://schemas.microsoft.com/office/drawing/2014/main" id="{48176568-77B3-71DC-CABD-F7E6E2EE64FB}"/>
              </a:ext>
            </a:extLst>
          </p:cNvPr>
          <p:cNvSpPr/>
          <p:nvPr/>
        </p:nvSpPr>
        <p:spPr>
          <a:xfrm>
            <a:off x="145143" y="2569028"/>
            <a:ext cx="4644573" cy="4020457"/>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Tree>
    <p:extLst>
      <p:ext uri="{BB962C8B-B14F-4D97-AF65-F5344CB8AC3E}">
        <p14:creationId xmlns:p14="http://schemas.microsoft.com/office/powerpoint/2010/main" val="78660670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C4CCF5F-07F2-41CA-EF3C-4BE3A5F6F30F}"/>
              </a:ext>
            </a:extLst>
          </p:cNvPr>
          <p:cNvSpPr txBox="1"/>
          <p:nvPr/>
        </p:nvSpPr>
        <p:spPr>
          <a:xfrm>
            <a:off x="435429" y="914399"/>
            <a:ext cx="6464334" cy="523220"/>
          </a:xfrm>
          <a:prstGeom prst="rect">
            <a:avLst/>
          </a:prstGeom>
          <a:noFill/>
        </p:spPr>
        <p:txBody>
          <a:bodyPr wrap="none" rtlCol="0">
            <a:spAutoFit/>
          </a:bodyPr>
          <a:lstStyle/>
          <a:p>
            <a:pPr marL="285750" indent="-285750">
              <a:buFont typeface="Arial" panose="020B0604020202020204" pitchFamily="34" charset="0"/>
              <a:buChar char="•"/>
            </a:pPr>
            <a:r>
              <a:rPr lang="fr-FR" sz="2800" b="1" dirty="0">
                <a:solidFill>
                  <a:schemeClr val="accent3">
                    <a:lumMod val="75000"/>
                  </a:schemeClr>
                </a:solidFill>
              </a:rPr>
              <a:t>The </a:t>
            </a:r>
            <a:r>
              <a:rPr lang="fr-FR" sz="2800" b="1" dirty="0" err="1">
                <a:solidFill>
                  <a:schemeClr val="accent3">
                    <a:lumMod val="75000"/>
                  </a:schemeClr>
                </a:solidFill>
              </a:rPr>
              <a:t>Role</a:t>
            </a:r>
            <a:r>
              <a:rPr lang="fr-FR" sz="2800" b="1" dirty="0">
                <a:solidFill>
                  <a:schemeClr val="accent3">
                    <a:lumMod val="75000"/>
                  </a:schemeClr>
                </a:solidFill>
              </a:rPr>
              <a:t> of TIC in Modern Society </a:t>
            </a:r>
            <a:r>
              <a:rPr lang="fr-FR" sz="2800" b="1" dirty="0"/>
              <a:t>:</a:t>
            </a:r>
            <a:r>
              <a:rPr lang="fr-FR" sz="2800" b="1" dirty="0">
                <a:solidFill>
                  <a:schemeClr val="accent3">
                    <a:lumMod val="75000"/>
                  </a:schemeClr>
                </a:solidFill>
              </a:rPr>
              <a:t> </a:t>
            </a:r>
            <a:endParaRPr lang="en-US" sz="2800" b="1" dirty="0">
              <a:solidFill>
                <a:schemeClr val="accent3">
                  <a:lumMod val="75000"/>
                </a:schemeClr>
              </a:solidFill>
            </a:endParaRPr>
          </a:p>
        </p:txBody>
      </p:sp>
      <p:sp>
        <p:nvSpPr>
          <p:cNvPr id="5" name="ZoneTexte 4">
            <a:extLst>
              <a:ext uri="{FF2B5EF4-FFF2-40B4-BE49-F238E27FC236}">
                <a16:creationId xmlns:a16="http://schemas.microsoft.com/office/drawing/2014/main" id="{AE18D69B-5058-6AED-1B3C-F1B0EC0B8010}"/>
              </a:ext>
            </a:extLst>
          </p:cNvPr>
          <p:cNvSpPr txBox="1"/>
          <p:nvPr/>
        </p:nvSpPr>
        <p:spPr>
          <a:xfrm>
            <a:off x="435429" y="1785258"/>
            <a:ext cx="5399313" cy="2531719"/>
          </a:xfrm>
          <a:prstGeom prst="rect">
            <a:avLst/>
          </a:prstGeom>
          <a:noFill/>
        </p:spPr>
        <p:txBody>
          <a:bodyPr wrap="square" rtlCol="0">
            <a:spAutoFit/>
          </a:bodyPr>
          <a:lstStyle/>
          <a:p>
            <a:pPr marL="457200" marR="0">
              <a:lnSpc>
                <a:spcPct val="115000"/>
              </a:lnSpc>
              <a:spcBef>
                <a:spcPts val="500"/>
              </a:spcBef>
              <a:spcAft>
                <a:spcPts val="1000"/>
              </a:spcAft>
            </a:pPr>
            <a:r>
              <a:rPr lang="en-US" sz="2800" dirty="0"/>
              <a:t>An exploration of TIC's role in modern society elucidates its impact on communication, collaboration, and information access.</a:t>
            </a:r>
          </a:p>
        </p:txBody>
      </p:sp>
      <p:graphicFrame>
        <p:nvGraphicFramePr>
          <p:cNvPr id="7" name="Diagramme 6">
            <a:extLst>
              <a:ext uri="{FF2B5EF4-FFF2-40B4-BE49-F238E27FC236}">
                <a16:creationId xmlns:a16="http://schemas.microsoft.com/office/drawing/2014/main" id="{335ACAE5-E36C-B88C-A22E-744F6FB245CF}"/>
              </a:ext>
            </a:extLst>
          </p:cNvPr>
          <p:cNvGraphicFramePr/>
          <p:nvPr>
            <p:extLst>
              <p:ext uri="{D42A27DB-BD31-4B8C-83A1-F6EECF244321}">
                <p14:modId xmlns:p14="http://schemas.microsoft.com/office/powerpoint/2010/main" val="2414216770"/>
              </p:ext>
            </p:extLst>
          </p:nvPr>
        </p:nvGraphicFramePr>
        <p:xfrm>
          <a:off x="4688115" y="914400"/>
          <a:ext cx="8128000" cy="4615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 coins arrondis 7">
            <a:extLst>
              <a:ext uri="{FF2B5EF4-FFF2-40B4-BE49-F238E27FC236}">
                <a16:creationId xmlns:a16="http://schemas.microsoft.com/office/drawing/2014/main" id="{C942923D-FFC2-AA19-E86A-815922A7896C}"/>
              </a:ext>
            </a:extLst>
          </p:cNvPr>
          <p:cNvSpPr/>
          <p:nvPr/>
        </p:nvSpPr>
        <p:spPr>
          <a:xfrm>
            <a:off x="740229" y="1785258"/>
            <a:ext cx="4847771" cy="2531719"/>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Tree>
    <p:extLst>
      <p:ext uri="{BB962C8B-B14F-4D97-AF65-F5344CB8AC3E}">
        <p14:creationId xmlns:p14="http://schemas.microsoft.com/office/powerpoint/2010/main" val="17459777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2495E00-E6DC-F5E3-0461-3B9EF6BC58E6}"/>
              </a:ext>
            </a:extLst>
          </p:cNvPr>
          <p:cNvSpPr txBox="1"/>
          <p:nvPr/>
        </p:nvSpPr>
        <p:spPr>
          <a:xfrm>
            <a:off x="537027" y="914400"/>
            <a:ext cx="11321143" cy="3323987"/>
          </a:xfrm>
          <a:prstGeom prst="rect">
            <a:avLst/>
          </a:prstGeom>
          <a:noFill/>
        </p:spPr>
        <p:txBody>
          <a:bodyPr wrap="square" rtlCol="0">
            <a:spAutoFit/>
          </a:bodyPr>
          <a:lstStyle/>
          <a:p>
            <a:pPr marL="285750" indent="-285750">
              <a:buFont typeface="Arial" panose="020B0604020202020204" pitchFamily="34" charset="0"/>
              <a:buChar char="•"/>
            </a:pPr>
            <a:r>
              <a:rPr lang="fr-FR" sz="3600" b="1" u="sng" dirty="0">
                <a:solidFill>
                  <a:schemeClr val="accent3">
                    <a:lumMod val="75000"/>
                  </a:schemeClr>
                </a:solidFill>
              </a:rPr>
              <a:t>Google</a:t>
            </a:r>
            <a:r>
              <a:rPr lang="fr-FR" sz="3600" u="sng" dirty="0">
                <a:solidFill>
                  <a:schemeClr val="accent3">
                    <a:lumMod val="60000"/>
                    <a:lumOff val="40000"/>
                  </a:schemeClr>
                </a:solidFill>
              </a:rPr>
              <a:t> </a:t>
            </a:r>
            <a:r>
              <a:rPr lang="fr-FR" sz="3600" b="1" u="sng" dirty="0">
                <a:solidFill>
                  <a:schemeClr val="accent3">
                    <a:lumMod val="75000"/>
                  </a:schemeClr>
                </a:solidFill>
              </a:rPr>
              <a:t>Services</a:t>
            </a:r>
            <a:r>
              <a:rPr lang="fr-FR" sz="3600" u="sng" dirty="0">
                <a:solidFill>
                  <a:schemeClr val="accent3">
                    <a:lumMod val="60000"/>
                    <a:lumOff val="40000"/>
                  </a:schemeClr>
                </a:solidFill>
              </a:rPr>
              <a:t> </a:t>
            </a:r>
            <a:r>
              <a:rPr lang="fr-FR" sz="3600" dirty="0"/>
              <a:t>:</a:t>
            </a:r>
          </a:p>
          <a:p>
            <a:endParaRPr lang="fr-FR" dirty="0"/>
          </a:p>
          <a:p>
            <a:r>
              <a:rPr lang="en-US" sz="3600" dirty="0">
                <a:solidFill>
                  <a:schemeClr val="accent3">
                    <a:lumMod val="60000"/>
                    <a:lumOff val="40000"/>
                  </a:schemeClr>
                </a:solidFill>
              </a:rPr>
              <a:t>    </a:t>
            </a:r>
            <a:r>
              <a:rPr lang="en-US" sz="2800" dirty="0"/>
              <a:t>Google, a global technology giant, offers a comprehensive suite of services that have become integral to individuals, businesses, and educational institutions. These services span a wide range of applications, fostering communication, collaboration, and productivity in various domains.</a:t>
            </a:r>
          </a:p>
          <a:p>
            <a:endParaRPr lang="en-US" sz="3600" dirty="0">
              <a:solidFill>
                <a:schemeClr val="accent3">
                  <a:lumMod val="60000"/>
                  <a:lumOff val="40000"/>
                </a:schemeClr>
              </a:solidFill>
            </a:endParaRPr>
          </a:p>
        </p:txBody>
      </p:sp>
      <p:pic>
        <p:nvPicPr>
          <p:cNvPr id="4" name="Image 3">
            <a:extLst>
              <a:ext uri="{FF2B5EF4-FFF2-40B4-BE49-F238E27FC236}">
                <a16:creationId xmlns:a16="http://schemas.microsoft.com/office/drawing/2014/main" id="{86C2E723-0CF1-E65C-ECC5-6099C5034CF5}"/>
              </a:ext>
            </a:extLst>
          </p:cNvPr>
          <p:cNvPicPr>
            <a:picLocks noChangeAspect="1"/>
          </p:cNvPicPr>
          <p:nvPr/>
        </p:nvPicPr>
        <p:blipFill>
          <a:blip r:embed="rId2"/>
          <a:stretch>
            <a:fillRect/>
          </a:stretch>
        </p:blipFill>
        <p:spPr>
          <a:xfrm>
            <a:off x="8243505" y="3894455"/>
            <a:ext cx="2234734" cy="1952124"/>
          </a:xfrm>
          <a:prstGeom prst="rect">
            <a:avLst/>
          </a:prstGeom>
        </p:spPr>
      </p:pic>
      <p:pic>
        <p:nvPicPr>
          <p:cNvPr id="6" name="Image 5">
            <a:extLst>
              <a:ext uri="{FF2B5EF4-FFF2-40B4-BE49-F238E27FC236}">
                <a16:creationId xmlns:a16="http://schemas.microsoft.com/office/drawing/2014/main" id="{F7502080-0342-46C8-ECE0-1469E272996E}"/>
              </a:ext>
            </a:extLst>
          </p:cNvPr>
          <p:cNvPicPr>
            <a:picLocks noChangeAspect="1"/>
          </p:cNvPicPr>
          <p:nvPr/>
        </p:nvPicPr>
        <p:blipFill>
          <a:blip r:embed="rId3"/>
          <a:stretch>
            <a:fillRect/>
          </a:stretch>
        </p:blipFill>
        <p:spPr>
          <a:xfrm>
            <a:off x="1998193" y="4671111"/>
            <a:ext cx="1577950" cy="1663069"/>
          </a:xfrm>
          <a:prstGeom prst="rect">
            <a:avLst/>
          </a:prstGeom>
        </p:spPr>
      </p:pic>
      <p:pic>
        <p:nvPicPr>
          <p:cNvPr id="8" name="Image 7">
            <a:extLst>
              <a:ext uri="{FF2B5EF4-FFF2-40B4-BE49-F238E27FC236}">
                <a16:creationId xmlns:a16="http://schemas.microsoft.com/office/drawing/2014/main" id="{71377DF8-F406-344D-75E0-FCF8AC81F7D9}"/>
              </a:ext>
            </a:extLst>
          </p:cNvPr>
          <p:cNvPicPr>
            <a:picLocks noChangeAspect="1"/>
          </p:cNvPicPr>
          <p:nvPr/>
        </p:nvPicPr>
        <p:blipFill>
          <a:blip r:embed="rId4"/>
          <a:stretch>
            <a:fillRect/>
          </a:stretch>
        </p:blipFill>
        <p:spPr>
          <a:xfrm>
            <a:off x="10565430" y="4726628"/>
            <a:ext cx="1354222" cy="1406518"/>
          </a:xfrm>
          <a:prstGeom prst="rect">
            <a:avLst/>
          </a:prstGeom>
        </p:spPr>
      </p:pic>
      <p:pic>
        <p:nvPicPr>
          <p:cNvPr id="10" name="Image 9">
            <a:extLst>
              <a:ext uri="{FF2B5EF4-FFF2-40B4-BE49-F238E27FC236}">
                <a16:creationId xmlns:a16="http://schemas.microsoft.com/office/drawing/2014/main" id="{4C1815A5-D077-3ED3-344E-19B47345E09B}"/>
              </a:ext>
            </a:extLst>
          </p:cNvPr>
          <p:cNvPicPr>
            <a:picLocks noChangeAspect="1"/>
          </p:cNvPicPr>
          <p:nvPr/>
        </p:nvPicPr>
        <p:blipFill>
          <a:blip r:embed="rId5"/>
          <a:stretch>
            <a:fillRect/>
          </a:stretch>
        </p:blipFill>
        <p:spPr>
          <a:xfrm>
            <a:off x="259672" y="4029167"/>
            <a:ext cx="1547131" cy="1473479"/>
          </a:xfrm>
          <a:prstGeom prst="rect">
            <a:avLst/>
          </a:prstGeom>
        </p:spPr>
      </p:pic>
      <p:pic>
        <p:nvPicPr>
          <p:cNvPr id="12" name="Image 11">
            <a:extLst>
              <a:ext uri="{FF2B5EF4-FFF2-40B4-BE49-F238E27FC236}">
                <a16:creationId xmlns:a16="http://schemas.microsoft.com/office/drawing/2014/main" id="{184D0A17-EFC6-C423-006E-280E9D6152DF}"/>
              </a:ext>
            </a:extLst>
          </p:cNvPr>
          <p:cNvPicPr>
            <a:picLocks noChangeAspect="1"/>
          </p:cNvPicPr>
          <p:nvPr/>
        </p:nvPicPr>
        <p:blipFill>
          <a:blip r:embed="rId6"/>
          <a:stretch>
            <a:fillRect/>
          </a:stretch>
        </p:blipFill>
        <p:spPr>
          <a:xfrm>
            <a:off x="3413059" y="3773283"/>
            <a:ext cx="1954415" cy="1886752"/>
          </a:xfrm>
          <a:prstGeom prst="rect">
            <a:avLst/>
          </a:prstGeom>
        </p:spPr>
      </p:pic>
      <p:pic>
        <p:nvPicPr>
          <p:cNvPr id="14" name="Image 13">
            <a:extLst>
              <a:ext uri="{FF2B5EF4-FFF2-40B4-BE49-F238E27FC236}">
                <a16:creationId xmlns:a16="http://schemas.microsoft.com/office/drawing/2014/main" id="{8D9FBD9A-1D7F-5660-BF8E-664070158A76}"/>
              </a:ext>
            </a:extLst>
          </p:cNvPr>
          <p:cNvPicPr>
            <a:picLocks noChangeAspect="1"/>
          </p:cNvPicPr>
          <p:nvPr/>
        </p:nvPicPr>
        <p:blipFill>
          <a:blip r:embed="rId7"/>
          <a:stretch>
            <a:fillRect/>
          </a:stretch>
        </p:blipFill>
        <p:spPr>
          <a:xfrm>
            <a:off x="6451817" y="4238387"/>
            <a:ext cx="1577950" cy="1456812"/>
          </a:xfrm>
          <a:prstGeom prst="rect">
            <a:avLst/>
          </a:prstGeom>
        </p:spPr>
      </p:pic>
      <p:pic>
        <p:nvPicPr>
          <p:cNvPr id="16" name="Image 15">
            <a:extLst>
              <a:ext uri="{FF2B5EF4-FFF2-40B4-BE49-F238E27FC236}">
                <a16:creationId xmlns:a16="http://schemas.microsoft.com/office/drawing/2014/main" id="{60F1BE35-E367-D91B-465E-7127438E503A}"/>
              </a:ext>
            </a:extLst>
          </p:cNvPr>
          <p:cNvPicPr>
            <a:picLocks noChangeAspect="1"/>
          </p:cNvPicPr>
          <p:nvPr/>
        </p:nvPicPr>
        <p:blipFill>
          <a:blip r:embed="rId8"/>
          <a:stretch>
            <a:fillRect/>
          </a:stretch>
        </p:blipFill>
        <p:spPr>
          <a:xfrm>
            <a:off x="4742539" y="4942552"/>
            <a:ext cx="1677346" cy="1663068"/>
          </a:xfrm>
          <a:prstGeom prst="rect">
            <a:avLst/>
          </a:prstGeom>
        </p:spPr>
      </p:pic>
      <p:sp>
        <p:nvSpPr>
          <p:cNvPr id="19" name="Rectangle : coins arrondis 18">
            <a:extLst>
              <a:ext uri="{FF2B5EF4-FFF2-40B4-BE49-F238E27FC236}">
                <a16:creationId xmlns:a16="http://schemas.microsoft.com/office/drawing/2014/main" id="{68DA9CF2-226C-4439-1F8A-3AB9AA28DFB3}"/>
              </a:ext>
            </a:extLst>
          </p:cNvPr>
          <p:cNvSpPr/>
          <p:nvPr/>
        </p:nvSpPr>
        <p:spPr>
          <a:xfrm>
            <a:off x="404348" y="1881053"/>
            <a:ext cx="11383304" cy="1886751"/>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Tree>
    <p:extLst>
      <p:ext uri="{BB962C8B-B14F-4D97-AF65-F5344CB8AC3E}">
        <p14:creationId xmlns:p14="http://schemas.microsoft.com/office/powerpoint/2010/main" val="264768785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6C7D3C26-D338-43FF-AE91-CF9D8B0AB647}"/>
              </a:ext>
            </a:extLst>
          </p:cNvPr>
          <p:cNvSpPr txBox="1"/>
          <p:nvPr/>
        </p:nvSpPr>
        <p:spPr>
          <a:xfrm>
            <a:off x="391885" y="885372"/>
            <a:ext cx="4644572" cy="523220"/>
          </a:xfrm>
          <a:prstGeom prst="rect">
            <a:avLst/>
          </a:prstGeom>
          <a:noFill/>
        </p:spPr>
        <p:txBody>
          <a:bodyPr wrap="square" rtlCol="0">
            <a:spAutoFit/>
          </a:bodyPr>
          <a:lstStyle/>
          <a:p>
            <a:pPr marL="457200" indent="-457200">
              <a:buFont typeface="Arial" panose="020B0604020202020204" pitchFamily="34" charset="0"/>
              <a:buChar char="•"/>
            </a:pPr>
            <a:r>
              <a:rPr lang="en-US" sz="2800" b="1" u="sng" dirty="0">
                <a:solidFill>
                  <a:schemeClr val="accent3">
                    <a:lumMod val="75000"/>
                  </a:schemeClr>
                </a:solidFill>
              </a:rPr>
              <a:t>Google Cloud Services :</a:t>
            </a:r>
          </a:p>
        </p:txBody>
      </p:sp>
      <p:pic>
        <p:nvPicPr>
          <p:cNvPr id="5" name="Image 4">
            <a:extLst>
              <a:ext uri="{FF2B5EF4-FFF2-40B4-BE49-F238E27FC236}">
                <a16:creationId xmlns:a16="http://schemas.microsoft.com/office/drawing/2014/main" id="{55A88232-8F21-F1B6-3702-413D0B67EC17}"/>
              </a:ext>
            </a:extLst>
          </p:cNvPr>
          <p:cNvPicPr>
            <a:picLocks noChangeAspect="1"/>
          </p:cNvPicPr>
          <p:nvPr/>
        </p:nvPicPr>
        <p:blipFill>
          <a:blip r:embed="rId2"/>
          <a:stretch>
            <a:fillRect/>
          </a:stretch>
        </p:blipFill>
        <p:spPr>
          <a:xfrm>
            <a:off x="1654628" y="1747157"/>
            <a:ext cx="8309429" cy="4813300"/>
          </a:xfrm>
          <a:prstGeom prst="rect">
            <a:avLst/>
          </a:prstGeom>
        </p:spPr>
      </p:pic>
    </p:spTree>
    <p:extLst>
      <p:ext uri="{BB962C8B-B14F-4D97-AF65-F5344CB8AC3E}">
        <p14:creationId xmlns:p14="http://schemas.microsoft.com/office/powerpoint/2010/main" val="41108889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E4E4F71-742C-45F0-7317-654598A530FE}"/>
              </a:ext>
            </a:extLst>
          </p:cNvPr>
          <p:cNvSpPr txBox="1"/>
          <p:nvPr/>
        </p:nvSpPr>
        <p:spPr>
          <a:xfrm>
            <a:off x="609600" y="1001486"/>
            <a:ext cx="4093029" cy="646331"/>
          </a:xfrm>
          <a:prstGeom prst="rect">
            <a:avLst/>
          </a:prstGeom>
          <a:noFill/>
        </p:spPr>
        <p:txBody>
          <a:bodyPr wrap="square" rtlCol="0">
            <a:spAutoFit/>
          </a:bodyPr>
          <a:lstStyle/>
          <a:p>
            <a:pPr marL="571500" indent="-571500">
              <a:buFont typeface="Arial" panose="020B0604020202020204" pitchFamily="34" charset="0"/>
              <a:buChar char="•"/>
            </a:pPr>
            <a:r>
              <a:rPr lang="fr-FR" sz="3600" u="sng" dirty="0">
                <a:solidFill>
                  <a:schemeClr val="accent3">
                    <a:lumMod val="75000"/>
                  </a:schemeClr>
                </a:solidFill>
              </a:rPr>
              <a:t>Microsoft Tools :</a:t>
            </a:r>
            <a:endParaRPr lang="en-US" sz="3600" u="sng" dirty="0">
              <a:solidFill>
                <a:schemeClr val="accent3">
                  <a:lumMod val="75000"/>
                </a:schemeClr>
              </a:solidFill>
            </a:endParaRPr>
          </a:p>
        </p:txBody>
      </p:sp>
      <p:sp>
        <p:nvSpPr>
          <p:cNvPr id="3" name="ZoneTexte 2">
            <a:extLst>
              <a:ext uri="{FF2B5EF4-FFF2-40B4-BE49-F238E27FC236}">
                <a16:creationId xmlns:a16="http://schemas.microsoft.com/office/drawing/2014/main" id="{25EF863D-C3A5-0C45-73B1-CE9E3233DE86}"/>
              </a:ext>
            </a:extLst>
          </p:cNvPr>
          <p:cNvSpPr txBox="1"/>
          <p:nvPr/>
        </p:nvSpPr>
        <p:spPr>
          <a:xfrm>
            <a:off x="478971" y="1915886"/>
            <a:ext cx="11103429" cy="4401205"/>
          </a:xfrm>
          <a:prstGeom prst="rect">
            <a:avLst/>
          </a:prstGeom>
          <a:noFill/>
        </p:spPr>
        <p:txBody>
          <a:bodyPr wrap="square" rtlCol="0">
            <a:spAutoFit/>
          </a:bodyPr>
          <a:lstStyle/>
          <a:p>
            <a:r>
              <a:rPr lang="en-US" sz="2800" dirty="0"/>
              <a:t>   Microsoft, a technology giant, provides a suite of powerful tools that cater to diverse needs, from productivity and collaboration to development and data analysis. These tools have become foundational elements in various industries, shaping the way individuals and organizations work, communicate, and innovate.</a:t>
            </a:r>
          </a:p>
          <a:p>
            <a:r>
              <a:rPr lang="en-US" sz="2800" dirty="0"/>
              <a:t>   Microsoft's commitment to innovation is evident in its continuous development of tools that address contemporary challenges and leverage emerging technologies. This section provides an introduction to the diverse ecosystem of Microsoft tools, highlighting their role in shaping modern computing.</a:t>
            </a:r>
          </a:p>
        </p:txBody>
      </p:sp>
      <p:sp>
        <p:nvSpPr>
          <p:cNvPr id="4" name="Rectangle : coins arrondis 3">
            <a:extLst>
              <a:ext uri="{FF2B5EF4-FFF2-40B4-BE49-F238E27FC236}">
                <a16:creationId xmlns:a16="http://schemas.microsoft.com/office/drawing/2014/main" id="{06F8F9CB-1ABB-C493-C866-BC9896B3AEB9}"/>
              </a:ext>
            </a:extLst>
          </p:cNvPr>
          <p:cNvSpPr/>
          <p:nvPr/>
        </p:nvSpPr>
        <p:spPr>
          <a:xfrm>
            <a:off x="271669" y="1770743"/>
            <a:ext cx="11441360" cy="4702627"/>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Tree>
    <p:extLst>
      <p:ext uri="{BB962C8B-B14F-4D97-AF65-F5344CB8AC3E}">
        <p14:creationId xmlns:p14="http://schemas.microsoft.com/office/powerpoint/2010/main" val="62312532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themeOverride>
</file>

<file path=ppt/theme/themeOverride2.xml><?xml version="1.0" encoding="utf-8"?>
<a:themeOverride xmlns:a="http://schemas.openxmlformats.org/drawingml/2006/main">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themeOverride>
</file>

<file path=ppt/theme/themeOverride3.xml><?xml version="1.0" encoding="utf-8"?>
<a:themeOverride xmlns:a="http://schemas.openxmlformats.org/drawingml/2006/main">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themeOverride>
</file>

<file path=ppt/theme/themeOverride4.xml><?xml version="1.0" encoding="utf-8"?>
<a:themeOverride xmlns:a="http://schemas.openxmlformats.org/drawingml/2006/main">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2.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
  <TotalTime>385</TotalTime>
  <Words>959</Words>
  <Application>Microsoft Office PowerPoint</Application>
  <PresentationFormat>Widescreen</PresentationFormat>
  <Paragraphs>84</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Aptos Narrow</vt:lpstr>
      <vt:lpstr>Arial</vt:lpstr>
      <vt:lpstr>Bahnschrift</vt:lpstr>
      <vt:lpstr>Calibri</vt:lpstr>
      <vt:lpstr>Century Gothic</vt:lpstr>
      <vt:lpstr>Gill Sans MT</vt:lpstr>
      <vt:lpstr>ROG Fonts</vt:lpstr>
      <vt:lpstr>Wingdings</vt:lpstr>
      <vt:lpstr>Wingdings 2</vt:lpstr>
      <vt:lpstr>Custom</vt:lpstr>
      <vt:lpstr>PowerPoint Presentation</vt:lpstr>
      <vt:lpstr>Contenent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imad7kh@gmail.com</dc:creator>
  <cp:lastModifiedBy>imad7kh@gmail.com</cp:lastModifiedBy>
  <cp:revision>7</cp:revision>
  <dcterms:created xsi:type="dcterms:W3CDTF">2023-12-28T18:43:30Z</dcterms:created>
  <dcterms:modified xsi:type="dcterms:W3CDTF">2023-12-30T09:16:17Z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