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8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0605-CC38-2E47-88CB-0F456FB7AB1A}" type="datetimeFigureOut">
              <a:rPr lang="fr-FR" smtClean="0"/>
              <a:t>31.01.17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D90C2-A826-FB4B-AE53-A1721D168BB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0605-CC38-2E47-88CB-0F456FB7AB1A}" type="datetimeFigureOut">
              <a:rPr lang="fr-FR" smtClean="0"/>
              <a:t>31.01.17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D90C2-A826-FB4B-AE53-A1721D168BB3}" type="slidenum">
              <a:rPr lang="fr-FR" smtClean="0"/>
              <a:t>‹#›</a:t>
            </a:fld>
            <a:endParaRPr lang="fr-FR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0605-CC38-2E47-88CB-0F456FB7AB1A}" type="datetimeFigureOut">
              <a:rPr lang="fr-FR" smtClean="0"/>
              <a:t>31.01.17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D90C2-A826-FB4B-AE53-A1721D168BB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0605-CC38-2E47-88CB-0F456FB7AB1A}" type="datetimeFigureOut">
              <a:rPr lang="fr-FR" smtClean="0"/>
              <a:t>31.01.17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D90C2-A826-FB4B-AE53-A1721D168BB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0605-CC38-2E47-88CB-0F456FB7AB1A}" type="datetimeFigureOut">
              <a:rPr lang="fr-FR" smtClean="0"/>
              <a:t>31.01.17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D90C2-A826-FB4B-AE53-A1721D168BB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fr-CH" smtClean="0"/>
              <a:t>Cliquez et modifiez le titre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0605-CC38-2E47-88CB-0F456FB7AB1A}" type="datetimeFigureOut">
              <a:rPr lang="fr-FR" smtClean="0"/>
              <a:t>31.01.17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D90C2-A826-FB4B-AE53-A1721D168BB3}" type="slidenum">
              <a:rPr lang="fr-FR" smtClean="0"/>
              <a:t>‹#›</a:t>
            </a:fld>
            <a:endParaRPr lang="fr-FR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0605-CC38-2E47-88CB-0F456FB7AB1A}" type="datetimeFigureOut">
              <a:rPr lang="fr-FR" smtClean="0"/>
              <a:t>31.01.17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D90C2-A826-FB4B-AE53-A1721D168BB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0605-CC38-2E47-88CB-0F456FB7AB1A}" type="datetimeFigureOut">
              <a:rPr lang="fr-FR" smtClean="0"/>
              <a:t>31.01.17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D90C2-A826-FB4B-AE53-A1721D168BB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0605-CC38-2E47-88CB-0F456FB7AB1A}" type="datetimeFigureOut">
              <a:rPr lang="fr-FR" smtClean="0"/>
              <a:t>31.01.17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D90C2-A826-FB4B-AE53-A1721D168BB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0605-CC38-2E47-88CB-0F456FB7AB1A}" type="datetimeFigureOut">
              <a:rPr lang="fr-FR" smtClean="0"/>
              <a:t>31.01.17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D90C2-A826-FB4B-AE53-A1721D168BB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0605-CC38-2E47-88CB-0F456FB7AB1A}" type="datetimeFigureOut">
              <a:rPr lang="fr-FR" smtClean="0"/>
              <a:t>31.01.17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D90C2-A826-FB4B-AE53-A1721D168BB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0605-CC38-2E47-88CB-0F456FB7AB1A}" type="datetimeFigureOut">
              <a:rPr lang="fr-FR" smtClean="0"/>
              <a:t>31.01.17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D90C2-A826-FB4B-AE53-A1721D168BB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6D70605-CC38-2E47-88CB-0F456FB7AB1A}" type="datetimeFigureOut">
              <a:rPr lang="fr-FR" smtClean="0"/>
              <a:t>31.01.17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4A9D90C2-A826-FB4B-AE53-A1721D168BB3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</a:t>
            </a:r>
            <a:r>
              <a:rPr lang="fr-FR" dirty="0" err="1" smtClean="0"/>
              <a:t>Webgl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Skeleton</a:t>
            </a:r>
            <a:r>
              <a:rPr lang="fr-FR" dirty="0" smtClean="0"/>
              <a:t> v2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911831" y="4601606"/>
            <a:ext cx="3176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Présenté par: Ajjali Wassim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755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</a:p>
          <a:p>
            <a:r>
              <a:rPr lang="fr-FR" dirty="0" smtClean="0"/>
              <a:t>But du projet</a:t>
            </a:r>
          </a:p>
          <a:p>
            <a:r>
              <a:rPr lang="fr-FR" dirty="0" smtClean="0"/>
              <a:t>Objectifs</a:t>
            </a:r>
          </a:p>
          <a:p>
            <a:r>
              <a:rPr lang="fr-FR" dirty="0" smtClean="0"/>
              <a:t>Démonstration</a:t>
            </a:r>
          </a:p>
          <a:p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4773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 et but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Squelette interactif</a:t>
            </a:r>
          </a:p>
          <a:p>
            <a:r>
              <a:rPr lang="fr-FR" dirty="0" smtClean="0"/>
              <a:t>Sélectionner un os et l’afficher.</a:t>
            </a:r>
          </a:p>
          <a:p>
            <a:r>
              <a:rPr lang="fr-FR" dirty="0" smtClean="0"/>
              <a:t>Apprentissage.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2420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Affichage du squelette entier.</a:t>
            </a:r>
          </a:p>
          <a:p>
            <a:r>
              <a:rPr lang="fr-FR" dirty="0" smtClean="0"/>
              <a:t>Sélection des os.</a:t>
            </a:r>
          </a:p>
          <a:p>
            <a:r>
              <a:rPr lang="fr-FR" dirty="0" smtClean="0"/>
              <a:t>Mise en évidence de l’os sélectionné.</a:t>
            </a:r>
          </a:p>
          <a:p>
            <a:r>
              <a:rPr lang="fr-FR" dirty="0" smtClean="0"/>
              <a:t>Affichage de l’os sélectionné dans un deuxième </a:t>
            </a:r>
            <a:r>
              <a:rPr lang="fr-FR" dirty="0" err="1" smtClean="0"/>
              <a:t>canvas</a:t>
            </a:r>
            <a:r>
              <a:rPr lang="fr-FR" dirty="0" smtClean="0"/>
              <a:t>.</a:t>
            </a:r>
          </a:p>
          <a:p>
            <a:r>
              <a:rPr lang="fr-FR" dirty="0" smtClean="0"/>
              <a:t>Affichage des informations de l’os sélectionné.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9216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9275" y="2478998"/>
            <a:ext cx="8042276" cy="1336956"/>
          </a:xfrm>
        </p:spPr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5882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Alléger le model du squelette.</a:t>
            </a:r>
          </a:p>
          <a:p>
            <a:r>
              <a:rPr lang="fr-FR" dirty="0" smtClean="0"/>
              <a:t>Faire la rotation par  rapport au centre de gravité.</a:t>
            </a:r>
          </a:p>
          <a:p>
            <a:r>
              <a:rPr lang="fr-FR" dirty="0" smtClean="0"/>
              <a:t>Etendre le projet sous forme de jeu pour les enfants (quiz,.. </a:t>
            </a:r>
            <a:r>
              <a:rPr lang="fr-FR" dirty="0" err="1" smtClean="0"/>
              <a:t>etc</a:t>
            </a:r>
            <a:r>
              <a:rPr lang="fr-FR" smtClean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8953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se">
  <a:themeElements>
    <a:clrScheme name="Bris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is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is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Brise.thmx</Template>
  <TotalTime>19</TotalTime>
  <Words>100</Words>
  <Application>Microsoft Macintosh PowerPoint</Application>
  <PresentationFormat>Présentation à l'écran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Brise</vt:lpstr>
      <vt:lpstr>Projet Webgl</vt:lpstr>
      <vt:lpstr>Sommaire</vt:lpstr>
      <vt:lpstr>Introduction et but du projet</vt:lpstr>
      <vt:lpstr>Objectifs</vt:lpstr>
      <vt:lpstr>Démonstration</vt:lpstr>
      <vt:lpstr>Conclusion</vt:lpstr>
    </vt:vector>
  </TitlesOfParts>
  <Company>He-arc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Webgl</dc:title>
  <dc:creator>wassim ajjali</dc:creator>
  <cp:lastModifiedBy>wassim ajjali</cp:lastModifiedBy>
  <cp:revision>2</cp:revision>
  <dcterms:created xsi:type="dcterms:W3CDTF">2017-01-31T05:25:43Z</dcterms:created>
  <dcterms:modified xsi:type="dcterms:W3CDTF">2017-01-31T05:45:10Z</dcterms:modified>
</cp:coreProperties>
</file>