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4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08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708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60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4121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704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086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890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524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025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110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585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189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50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841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09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55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C2BC6-B756-4E7D-A1CA-78E7D9A2DC74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5C31F7-F825-48AD-9576-B8187130BCD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75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Visualiser les mathématiques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sz="2400" dirty="0" smtClean="0"/>
              <a:t>Partie intégrale 2D</a:t>
            </a:r>
          </a:p>
          <a:p>
            <a:r>
              <a:rPr lang="fr-CH" sz="1800" dirty="0" smtClean="0">
                <a:solidFill>
                  <a:schemeClr val="bg2">
                    <a:lumMod val="50000"/>
                  </a:schemeClr>
                </a:solidFill>
              </a:rPr>
              <a:t>Equipe 3: Raphaël Schaffo, Jeremy Wirth, Wassim</a:t>
            </a:r>
            <a:r>
              <a:rPr lang="fr-CH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CH" sz="1800" dirty="0" err="1">
                <a:solidFill>
                  <a:schemeClr val="bg2">
                    <a:lumMod val="50000"/>
                  </a:schemeClr>
                </a:solidFill>
              </a:rPr>
              <a:t>Ajalli</a:t>
            </a:r>
            <a:r>
              <a:rPr lang="fr-CH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fr-CH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CH" dirty="0" smtClean="0">
                <a:solidFill>
                  <a:schemeClr val="bg2">
                    <a:lumMod val="50000"/>
                  </a:schemeClr>
                </a:solidFill>
              </a:rPr>
              <a:t>Client: </a:t>
            </a:r>
            <a:r>
              <a:rPr lang="fr-CH" dirty="0">
                <a:solidFill>
                  <a:schemeClr val="bg2">
                    <a:lumMod val="50000"/>
                  </a:schemeClr>
                </a:solidFill>
              </a:rPr>
              <a:t>Monsieur </a:t>
            </a:r>
            <a:r>
              <a:rPr lang="fr-CH" dirty="0" err="1" smtClean="0">
                <a:solidFill>
                  <a:schemeClr val="bg2">
                    <a:lumMod val="50000"/>
                  </a:schemeClr>
                </a:solidFill>
              </a:rPr>
              <a:t>Atchade</a:t>
            </a:r>
            <a:r>
              <a:rPr lang="fr-CH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CH" dirty="0" err="1">
                <a:solidFill>
                  <a:schemeClr val="bg2">
                    <a:lumMod val="50000"/>
                  </a:schemeClr>
                </a:solidFill>
              </a:rPr>
              <a:t>Kolawolé</a:t>
            </a:r>
            <a:endParaRPr lang="fr-CH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Espace réservé du contenu 3" descr="D:\Mathieu\Mes documents\Dropbox\ProjetP2Qt\Images\ING_HE-ARC_logo.jpg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101" y="6237312"/>
            <a:ext cx="2438400" cy="40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6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Paramétrage du graphe</a:t>
            </a:r>
            <a:endParaRPr lang="fr-CH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56" y="1528247"/>
            <a:ext cx="5410200" cy="3524250"/>
          </a:xfrm>
          <a:prstGeom prst="rect">
            <a:avLst/>
          </a:prstGeom>
          <a:ln w="25400">
            <a:solidFill>
              <a:schemeClr val="accent1">
                <a:shade val="9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483" y="4916365"/>
            <a:ext cx="5124450" cy="1447800"/>
          </a:xfrm>
          <a:prstGeom prst="rect">
            <a:avLst/>
          </a:prstGeom>
          <a:ln w="25400">
            <a:solidFill>
              <a:schemeClr val="accent1">
                <a:shade val="9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97" y="2252147"/>
            <a:ext cx="5400675" cy="2076450"/>
          </a:xfrm>
          <a:prstGeom prst="rect">
            <a:avLst/>
          </a:prstGeom>
          <a:ln w="25400">
            <a:solidFill>
              <a:schemeClr val="accent1">
                <a:shade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08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Zoom dans le graphe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430216"/>
            <a:ext cx="8915400" cy="3777622"/>
          </a:xfrm>
        </p:spPr>
        <p:txBody>
          <a:bodyPr/>
          <a:lstStyle/>
          <a:p>
            <a:r>
              <a:rPr lang="fr-CH" dirty="0" smtClean="0"/>
              <a:t>Plusieurs manières de zoomer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05" y="1806526"/>
            <a:ext cx="9391650" cy="4838700"/>
          </a:xfrm>
          <a:prstGeom prst="rect">
            <a:avLst/>
          </a:prstGeom>
        </p:spPr>
      </p:pic>
      <p:pic>
        <p:nvPicPr>
          <p:cNvPr id="1030" name="Picture 6" descr="http://pixabay.com/static/uploads/photo/2012/04/01/12/39/cursor-23231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26" y="4726745"/>
            <a:ext cx="195407" cy="34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Aide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184" y="1264555"/>
            <a:ext cx="2952750" cy="485775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63" y="152929"/>
            <a:ext cx="5705475" cy="6581775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363" y="1602692"/>
            <a:ext cx="5695950" cy="4181475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63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356400"/>
            <a:ext cx="4829130" cy="23889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357" y="4274552"/>
            <a:ext cx="4885783" cy="241701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19" y="1306633"/>
            <a:ext cx="4929729" cy="243875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94300" y="30734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1,0064</a:t>
            </a:r>
            <a:endParaRPr lang="fr-CH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69600" y="30734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0,9871</a:t>
            </a:r>
            <a:endParaRPr lang="fr-CH" dirty="0"/>
          </a:p>
        </p:txBody>
      </p:sp>
      <p:sp>
        <p:nvSpPr>
          <p:cNvPr id="12" name="ZoneTexte 11"/>
          <p:cNvSpPr txBox="1"/>
          <p:nvPr/>
        </p:nvSpPr>
        <p:spPr>
          <a:xfrm>
            <a:off x="7747000" y="611493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1,0022</a:t>
            </a:r>
            <a:endParaRPr lang="fr-CH" dirty="0"/>
          </a:p>
        </p:txBody>
      </p:sp>
      <p:sp>
        <p:nvSpPr>
          <p:cNvPr id="13" name="ZoneTexte 12"/>
          <p:cNvSpPr txBox="1"/>
          <p:nvPr/>
        </p:nvSpPr>
        <p:spPr>
          <a:xfrm>
            <a:off x="3006740" y="1356400"/>
            <a:ext cx="136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Rectangle</a:t>
            </a:r>
            <a:endParaRPr lang="fr-CH" dirty="0"/>
          </a:p>
        </p:txBody>
      </p:sp>
      <p:sp>
        <p:nvSpPr>
          <p:cNvPr id="14" name="ZoneTexte 13"/>
          <p:cNvSpPr txBox="1"/>
          <p:nvPr/>
        </p:nvSpPr>
        <p:spPr>
          <a:xfrm>
            <a:off x="8461180" y="1407200"/>
            <a:ext cx="125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Trapèze</a:t>
            </a:r>
            <a:endParaRPr lang="fr-CH" dirty="0"/>
          </a:p>
        </p:txBody>
      </p:sp>
      <p:sp>
        <p:nvSpPr>
          <p:cNvPr id="15" name="ZoneTexte 14"/>
          <p:cNvSpPr txBox="1"/>
          <p:nvPr/>
        </p:nvSpPr>
        <p:spPr>
          <a:xfrm>
            <a:off x="5417748" y="4274552"/>
            <a:ext cx="114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Simpson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891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Résultats(suite)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19" y="1497133"/>
            <a:ext cx="4929729" cy="243875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321300" y="32639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1,0064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3133740" y="1546900"/>
            <a:ext cx="136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Rectangle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43" y="3935887"/>
            <a:ext cx="4957894" cy="245268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071100" y="57150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1,000016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7743840" y="3935887"/>
            <a:ext cx="136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Rectangle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765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Démonstation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618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Conlusion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Amélioration possible</a:t>
            </a:r>
          </a:p>
          <a:p>
            <a:pPr lvl="1"/>
            <a:r>
              <a:rPr lang="fr-CH" dirty="0" smtClean="0"/>
              <a:t>Fonction à deux inconnus</a:t>
            </a:r>
          </a:p>
          <a:p>
            <a:pPr lvl="1"/>
            <a:r>
              <a:rPr lang="fr-CH" dirty="0" smtClean="0"/>
              <a:t>Calcule d’erreurs</a:t>
            </a:r>
          </a:p>
          <a:p>
            <a:pPr lvl="1"/>
            <a:r>
              <a:rPr lang="fr-CH" dirty="0" smtClean="0"/>
              <a:t>Points de discontinuités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328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Problématique</a:t>
            </a:r>
          </a:p>
          <a:p>
            <a:r>
              <a:rPr lang="fr-CH" dirty="0" smtClean="0"/>
              <a:t>Objectifs principaux </a:t>
            </a:r>
            <a:endParaRPr lang="fr-CH" dirty="0" smtClean="0"/>
          </a:p>
          <a:p>
            <a:pPr lvl="1"/>
            <a:r>
              <a:rPr lang="fr-CH" dirty="0" smtClean="0"/>
              <a:t>Saisir une fonction</a:t>
            </a:r>
            <a:endParaRPr lang="fr-CH" dirty="0" smtClean="0"/>
          </a:p>
          <a:p>
            <a:pPr lvl="1"/>
            <a:r>
              <a:rPr lang="fr-CH" dirty="0" smtClean="0"/>
              <a:t>Préciser un intervalle</a:t>
            </a:r>
            <a:endParaRPr lang="fr-CH" dirty="0" smtClean="0"/>
          </a:p>
          <a:p>
            <a:pPr lvl="1"/>
            <a:r>
              <a:rPr lang="fr-CH" dirty="0" smtClean="0"/>
              <a:t>Choix </a:t>
            </a:r>
            <a:r>
              <a:rPr lang="fr-CH" dirty="0" smtClean="0"/>
              <a:t>de représentation et d’é</a:t>
            </a:r>
            <a:r>
              <a:rPr lang="fr-CH" dirty="0" smtClean="0"/>
              <a:t>chantillonnage</a:t>
            </a:r>
            <a:endParaRPr lang="fr-CH" dirty="0" smtClean="0"/>
          </a:p>
          <a:p>
            <a:r>
              <a:rPr lang="fr-CH" dirty="0" smtClean="0"/>
              <a:t>Fonctionnalités secondaires</a:t>
            </a:r>
          </a:p>
          <a:p>
            <a:r>
              <a:rPr lang="fr-CH" dirty="0" smtClean="0"/>
              <a:t>Résultats</a:t>
            </a:r>
            <a:endParaRPr lang="fr-CH" dirty="0" smtClean="0"/>
          </a:p>
          <a:p>
            <a:r>
              <a:rPr lang="fr-CH" dirty="0" smtClean="0"/>
              <a:t>Démonstration</a:t>
            </a:r>
            <a:endParaRPr lang="fr-CH" dirty="0" smtClean="0"/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Question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173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Problématique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Difficultés avec la notion de l’intégrale</a:t>
            </a:r>
          </a:p>
          <a:p>
            <a:r>
              <a:rPr lang="fr-CH" dirty="0" smtClean="0"/>
              <a:t>Représentation graphique de l’intégrale</a:t>
            </a:r>
          </a:p>
          <a:p>
            <a:pPr lvl="1"/>
            <a:r>
              <a:rPr lang="fr-CH" dirty="0" smtClean="0"/>
              <a:t>Rectangle</a:t>
            </a:r>
          </a:p>
          <a:p>
            <a:pPr lvl="1"/>
            <a:r>
              <a:rPr lang="fr-CH" dirty="0" smtClean="0"/>
              <a:t>Trapèze</a:t>
            </a:r>
          </a:p>
          <a:p>
            <a:pPr lvl="1"/>
            <a:r>
              <a:rPr lang="fr-CH" dirty="0" smtClean="0"/>
              <a:t>Simpson</a:t>
            </a:r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8585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 principaux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Saisir une fonction</a:t>
            </a:r>
          </a:p>
          <a:p>
            <a:r>
              <a:rPr lang="fr-CH" dirty="0" smtClean="0"/>
              <a:t>Préciser un intervalle pour cette fonction</a:t>
            </a:r>
          </a:p>
          <a:p>
            <a:r>
              <a:rPr lang="fr-CH" dirty="0" smtClean="0"/>
              <a:t>Choisir la méthode de représentation et du taux d’échantillonnage</a:t>
            </a:r>
          </a:p>
          <a:p>
            <a:r>
              <a:rPr lang="fr-CH" dirty="0" smtClean="0"/>
              <a:t>Afficher le graphe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251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Saisir une fonction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61" y="1918123"/>
            <a:ext cx="3188240" cy="1148915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567" y="321427"/>
            <a:ext cx="3624248" cy="5962473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V="1">
            <a:off x="2930549" y="2782050"/>
            <a:ext cx="583543" cy="16740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945811" y="4542957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Interpréter lors de l’exécution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44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Intervalle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17" y="2369473"/>
            <a:ext cx="4421496" cy="335607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03" y="2369474"/>
            <a:ext cx="3966270" cy="335607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4220308" y="1589649"/>
            <a:ext cx="1547446" cy="17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767754" y="1589649"/>
            <a:ext cx="2194560" cy="17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13692" y="1220317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Choix d’unités</a:t>
            </a:r>
            <a:endParaRPr lang="fr-CH" dirty="0"/>
          </a:p>
        </p:txBody>
      </p:sp>
      <p:sp>
        <p:nvSpPr>
          <p:cNvPr id="13" name="ZoneTexte 12"/>
          <p:cNvSpPr txBox="1"/>
          <p:nvPr/>
        </p:nvSpPr>
        <p:spPr>
          <a:xfrm>
            <a:off x="4281664" y="6005355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Les étiquettes changes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349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H" dirty="0" smtClean="0"/>
              <a:t>Choix de </a:t>
            </a:r>
            <a:r>
              <a:rPr lang="fr-CH" dirty="0"/>
              <a:t>la méthode de </a:t>
            </a:r>
            <a:r>
              <a:rPr lang="fr-CH" dirty="0" smtClean="0"/>
              <a:t>représentation </a:t>
            </a:r>
            <a:r>
              <a:rPr lang="fr-CH" dirty="0"/>
              <a:t>et du taux d’échantillonnage</a:t>
            </a:r>
            <a:br>
              <a:rPr lang="fr-CH" dirty="0"/>
            </a:b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79527"/>
            <a:ext cx="3438153" cy="209154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4" y="4345598"/>
            <a:ext cx="3438153" cy="210186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503744" y="20795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H" dirty="0"/>
          </a:p>
        </p:txBody>
      </p:sp>
      <p:sp>
        <p:nvSpPr>
          <p:cNvPr id="11" name="ZoneTexte 10"/>
          <p:cNvSpPr txBox="1"/>
          <p:nvPr/>
        </p:nvSpPr>
        <p:spPr>
          <a:xfrm>
            <a:off x="6471140" y="2855742"/>
            <a:ext cx="454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Rectangle et Trapèze: Slider de 0 à 500</a:t>
            </a:r>
            <a:endParaRPr lang="fr-CH" dirty="0"/>
          </a:p>
        </p:txBody>
      </p:sp>
      <p:sp>
        <p:nvSpPr>
          <p:cNvPr id="12" name="ZoneTexte 11"/>
          <p:cNvSpPr txBox="1"/>
          <p:nvPr/>
        </p:nvSpPr>
        <p:spPr>
          <a:xfrm>
            <a:off x="2693635" y="521008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Simpson: Slider de 0 à 50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740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Afficher le graphe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40" y="1500554"/>
            <a:ext cx="9677928" cy="4787704"/>
          </a:xfrm>
        </p:spPr>
      </p:pic>
      <p:sp>
        <p:nvSpPr>
          <p:cNvPr id="5" name="ZoneTexte 4"/>
          <p:cNvSpPr txBox="1"/>
          <p:nvPr/>
        </p:nvSpPr>
        <p:spPr>
          <a:xfrm>
            <a:off x="3291840" y="6288258"/>
            <a:ext cx="682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Fonction sin(x), Intervalle[-</a:t>
            </a:r>
            <a:r>
              <a:rPr lang="el-GR" dirty="0" smtClean="0"/>
              <a:t>π</a:t>
            </a:r>
            <a:r>
              <a:rPr lang="fr-CH" dirty="0"/>
              <a:t>;</a:t>
            </a:r>
            <a:r>
              <a:rPr lang="el-GR" dirty="0" smtClean="0"/>
              <a:t>π</a:t>
            </a:r>
            <a:r>
              <a:rPr lang="fr-CH" dirty="0" smtClean="0"/>
              <a:t>), échantillonnage 80, Trapèze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083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secondaires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Paramétrage du graphe</a:t>
            </a:r>
            <a:r>
              <a:rPr lang="fr-CH" dirty="0"/>
              <a:t> </a:t>
            </a:r>
            <a:endParaRPr lang="fr-CH" dirty="0" smtClean="0"/>
          </a:p>
          <a:p>
            <a:r>
              <a:rPr lang="fr-CH" dirty="0"/>
              <a:t>Exportation du graphe </a:t>
            </a:r>
            <a:r>
              <a:rPr lang="fr-CH" dirty="0" smtClean="0"/>
              <a:t>en PNG</a:t>
            </a:r>
          </a:p>
          <a:p>
            <a:r>
              <a:rPr lang="fr-CH" dirty="0" smtClean="0"/>
              <a:t>Zoom dans le graphe</a:t>
            </a:r>
          </a:p>
          <a:p>
            <a:r>
              <a:rPr lang="fr-CH" dirty="0" smtClean="0"/>
              <a:t>Ajout du graphe dans le presse papier (copier/coller)</a:t>
            </a:r>
          </a:p>
          <a:p>
            <a:r>
              <a:rPr lang="fr-CH" dirty="0" smtClean="0"/>
              <a:t>Aides pour l’utilisateurs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579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566</TotalTime>
  <Words>178</Words>
  <Application>Microsoft Office PowerPoint</Application>
  <PresentationFormat>Grand écran</PresentationFormat>
  <Paragraphs>65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Brin</vt:lpstr>
      <vt:lpstr>Visualiser les mathématiques</vt:lpstr>
      <vt:lpstr>Sommaire</vt:lpstr>
      <vt:lpstr>Problématique</vt:lpstr>
      <vt:lpstr>Objectifs principaux</vt:lpstr>
      <vt:lpstr>Saisir une fonction</vt:lpstr>
      <vt:lpstr>Intervalle</vt:lpstr>
      <vt:lpstr>Choix de la méthode de représentation et du taux d’échantillonnage </vt:lpstr>
      <vt:lpstr>Afficher le graphe</vt:lpstr>
      <vt:lpstr>Fonctionnalités secondaires</vt:lpstr>
      <vt:lpstr>Paramétrage du graphe</vt:lpstr>
      <vt:lpstr>Zoom dans le graphe</vt:lpstr>
      <vt:lpstr>Aide</vt:lpstr>
      <vt:lpstr>Résultats</vt:lpstr>
      <vt:lpstr>Résultats(suite)</vt:lpstr>
      <vt:lpstr>Démonstation</vt:lpstr>
      <vt:lpstr>Conlusion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Visualiser les mathématiques</dc:title>
  <dc:creator>Schaffo Raphaël</dc:creator>
  <cp:lastModifiedBy>Schaffo Raphaël</cp:lastModifiedBy>
  <cp:revision>30</cp:revision>
  <dcterms:created xsi:type="dcterms:W3CDTF">2015-06-01T13:31:40Z</dcterms:created>
  <dcterms:modified xsi:type="dcterms:W3CDTF">2015-06-08T09:26:47Z</dcterms:modified>
</cp:coreProperties>
</file>