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824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407C2E0-62A1-44B4-AF6B-ABBD7730F39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961046-49C9-4EE5-AFED-3137D847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simalharaki/Digit-Classification-Mode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50" y="1106680"/>
            <a:ext cx="9418320" cy="1713432"/>
          </a:xfrm>
        </p:spPr>
        <p:txBody>
          <a:bodyPr>
            <a:normAutofit/>
          </a:bodyPr>
          <a:lstStyle/>
          <a:p>
            <a:r>
              <a:rPr lang="en-US" sz="6000" dirty="0"/>
              <a:t>AI Project 2:</a:t>
            </a:r>
            <a:br>
              <a:rPr lang="en-US" sz="6000" dirty="0"/>
            </a:br>
            <a:r>
              <a:rPr lang="en-US" sz="6000" dirty="0"/>
              <a:t>Digit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250" y="6373453"/>
            <a:ext cx="9418320" cy="484547"/>
          </a:xfrm>
        </p:spPr>
        <p:txBody>
          <a:bodyPr/>
          <a:lstStyle/>
          <a:p>
            <a:r>
              <a:rPr lang="en-US" dirty="0"/>
              <a:t>By: Wassim Al Haraki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5D90A54-50EC-B051-D50A-1C0A7187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1" t="12112" r="19794" b="11186"/>
          <a:stretch/>
        </p:blipFill>
        <p:spPr>
          <a:xfrm>
            <a:off x="1612250" y="3429000"/>
            <a:ext cx="1932228" cy="1921896"/>
          </a:xfrm>
          <a:prstGeom prst="rect">
            <a:avLst/>
          </a:prstGeom>
        </p:spPr>
      </p:pic>
      <p:pic>
        <p:nvPicPr>
          <p:cNvPr id="8" name="Picture 7" descr="Chart, histogram">
            <a:extLst>
              <a:ext uri="{FF2B5EF4-FFF2-40B4-BE49-F238E27FC236}">
                <a16:creationId xmlns:a16="http://schemas.microsoft.com/office/drawing/2014/main" id="{FF9672E9-3115-AF5A-116B-B10BAFBD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1" t="12113" r="19794" b="10979"/>
          <a:stretch/>
        </p:blipFill>
        <p:spPr>
          <a:xfrm>
            <a:off x="5124362" y="3429000"/>
            <a:ext cx="1932228" cy="1927062"/>
          </a:xfrm>
          <a:prstGeom prst="rect">
            <a:avLst/>
          </a:prstGeom>
        </p:spPr>
      </p:pic>
      <p:pic>
        <p:nvPicPr>
          <p:cNvPr id="14" name="Picture 13" descr="A picture containing histogram">
            <a:extLst>
              <a:ext uri="{FF2B5EF4-FFF2-40B4-BE49-F238E27FC236}">
                <a16:creationId xmlns:a16="http://schemas.microsoft.com/office/drawing/2014/main" id="{247D951C-4C3F-B3FF-592C-507435DEB6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12029" r="20049" b="10940"/>
          <a:stretch/>
        </p:blipFill>
        <p:spPr>
          <a:xfrm>
            <a:off x="8647524" y="3345309"/>
            <a:ext cx="1932228" cy="19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Business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OCR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Written digit classification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MNIST dataset</a:t>
            </a:r>
          </a:p>
        </p:txBody>
      </p:sp>
    </p:spTree>
    <p:extLst>
      <p:ext uri="{BB962C8B-B14F-4D97-AF65-F5344CB8AC3E}">
        <p14:creationId xmlns:p14="http://schemas.microsoft.com/office/powerpoint/2010/main" val="37044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 Cleaning &amp;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Cleaning labels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Image preprocessing:</a:t>
            </a:r>
          </a:p>
          <a:p>
            <a:r>
              <a:rPr lang="en-US" sz="3200" dirty="0"/>
              <a:t>	</a:t>
            </a:r>
            <a:r>
              <a:rPr lang="en-US" sz="2800" dirty="0"/>
              <a:t>- Read</a:t>
            </a:r>
          </a:p>
          <a:p>
            <a:r>
              <a:rPr lang="en-US" sz="2800" dirty="0"/>
              <a:t>	- Resize</a:t>
            </a:r>
          </a:p>
          <a:p>
            <a:r>
              <a:rPr lang="en-US" sz="2800" dirty="0"/>
              <a:t>	- Grayscale</a:t>
            </a:r>
          </a:p>
          <a:p>
            <a:r>
              <a:rPr lang="en-US" sz="2800" dirty="0"/>
              <a:t>	- Divide by 255</a:t>
            </a:r>
          </a:p>
          <a:p>
            <a:r>
              <a:rPr lang="en-US" sz="2800" dirty="0"/>
              <a:t>	- Reshape</a:t>
            </a:r>
          </a:p>
          <a:p>
            <a:r>
              <a:rPr lang="en-US" sz="2800" dirty="0"/>
              <a:t>	- Split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125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Model Building &amp;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Build: 4 Layers;</a:t>
            </a:r>
          </a:p>
          <a:p>
            <a:r>
              <a:rPr lang="en-US" sz="2800" dirty="0"/>
              <a:t>	- Input</a:t>
            </a:r>
          </a:p>
          <a:p>
            <a:r>
              <a:rPr lang="en-US" sz="2800" dirty="0"/>
              <a:t>	- 2 Hidden</a:t>
            </a:r>
          </a:p>
          <a:p>
            <a:r>
              <a:rPr lang="en-US" sz="2800" dirty="0"/>
              <a:t>	-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Train: 20 Epochs (9s/Epoch)</a:t>
            </a:r>
          </a:p>
          <a:p>
            <a:r>
              <a:rPr lang="en-US" sz="3200" dirty="0"/>
              <a:t>	</a:t>
            </a:r>
            <a:r>
              <a:rPr lang="en-US" sz="2800" dirty="0"/>
              <a:t>- Training accuracy: 99.5%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21C6E-7F90-818A-7AA8-C0C8C3D71B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935" y="1253500"/>
            <a:ext cx="3373293" cy="252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89079-6B21-F8EB-7302-08220131F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92" y="4055750"/>
            <a:ext cx="3372436" cy="252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General flow graph of a neural network with 4 layers. | Download Scientific  Diagram">
            <a:extLst>
              <a:ext uri="{FF2B5EF4-FFF2-40B4-BE49-F238E27FC236}">
                <a16:creationId xmlns:a16="http://schemas.microsoft.com/office/drawing/2014/main" id="{5FD6388A-E304-4692-2273-EBA06489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17" y="2316732"/>
            <a:ext cx="3373293" cy="20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Experimenting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Testing accuracy: 97.6%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Predict individual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Issues?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081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E58-DD6E-E1B9-AF43-99DDA623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0"/>
            <a:ext cx="11730527" cy="11194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5F0-2AF6-B49C-C984-7822C9D7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73" y="1751887"/>
            <a:ext cx="11730527" cy="51061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does this model provide?</a:t>
            </a:r>
          </a:p>
          <a:p>
            <a:r>
              <a:rPr lang="en-US" sz="2800" dirty="0"/>
              <a:t>	- Building block</a:t>
            </a:r>
          </a:p>
          <a:p>
            <a:r>
              <a:rPr lang="en-US" sz="2800" dirty="0"/>
              <a:t>	- Multi-digit classification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2"/>
              </a:rPr>
              <a:t>wassimalharaki</a:t>
            </a:r>
            <a:r>
              <a:rPr lang="en-US" sz="2800" dirty="0">
                <a:hlinkClick r:id="rId2"/>
              </a:rPr>
              <a:t>/Digit-Classification-Model (github.com)</a:t>
            </a:r>
            <a:endParaRPr lang="en-US" sz="3600" dirty="0"/>
          </a:p>
          <a:p>
            <a:endParaRPr lang="en-US" sz="3200" dirty="0"/>
          </a:p>
          <a:p>
            <a:pPr algn="ctr"/>
            <a:r>
              <a:rPr lang="en-US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09328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218</TotalTime>
  <Words>128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AI Project 2: Digit Classification Model</vt:lpstr>
      <vt:lpstr>Business Concept</vt:lpstr>
      <vt:lpstr>Data Cleaning &amp; Preprocessing</vt:lpstr>
      <vt:lpstr>Model Building &amp; Training</vt:lpstr>
      <vt:lpstr>Experimenting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2: Digit Classification Model</dc:title>
  <dc:creator>Wassim Alharaki</dc:creator>
  <cp:lastModifiedBy>Wassim Alharaki</cp:lastModifiedBy>
  <cp:revision>6</cp:revision>
  <dcterms:created xsi:type="dcterms:W3CDTF">2023-04-28T11:25:27Z</dcterms:created>
  <dcterms:modified xsi:type="dcterms:W3CDTF">2023-04-28T15:59:12Z</dcterms:modified>
</cp:coreProperties>
</file>