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Economic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817" autoAdjust="0"/>
  </p:normalViewPr>
  <p:slideViewPr>
    <p:cSldViewPr snapToGrid="0">
      <p:cViewPr varScale="1">
        <p:scale>
          <a:sx n="84" d="100"/>
          <a:sy n="84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043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22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6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249658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4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840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62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1090491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1339264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65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336715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1066980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2388574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438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2619100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42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2159204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0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endParaRPr lang="fr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7233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2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f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500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261642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97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3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fr" sz="10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544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349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285716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fr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hamir-secret-sharing-in-java.soft112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627100" y="777525"/>
            <a:ext cx="3889800" cy="211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Systèmes d’information Privacy By Design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479050" y="3067049"/>
            <a:ext cx="4185900" cy="89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Groupe 4</a:t>
            </a:r>
          </a:p>
          <a:p>
            <a:pPr lvl="0">
              <a:spcBef>
                <a:spcPts val="0"/>
              </a:spcBef>
              <a:buNone/>
            </a:pPr>
            <a:r>
              <a:rPr lang="fr" sz="2400"/>
              <a:t>Système de récupération de fichiers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40925" y="2903000"/>
            <a:ext cx="2083800" cy="21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/>
              <a:t>Encadrants:</a:t>
            </a:r>
            <a:br>
              <a:rPr lang="fr" b="1"/>
            </a:br>
            <a:endParaRPr lang="fr" b="1"/>
          </a:p>
          <a:p>
            <a:pPr lvl="0">
              <a:spcBef>
                <a:spcPts val="0"/>
              </a:spcBef>
              <a:buNone/>
            </a:pPr>
            <a:r>
              <a:rPr lang="fr"/>
              <a:t>M. Philippe PUCHERAL M. Luc BOUGANIM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M. Nicolas ANCIAUX M. Iulan Sandu Popa M. Paul Tran Van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M. Julien Loudet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664950" y="2903000"/>
            <a:ext cx="2238000" cy="21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Fait par:</a:t>
            </a:r>
            <a:br>
              <a:rPr lang="fr" b="1"/>
            </a:br>
            <a:endParaRPr lang="fr" b="1"/>
          </a:p>
          <a:p>
            <a:pPr lvl="0">
              <a:spcBef>
                <a:spcPts val="0"/>
              </a:spcBef>
              <a:buNone/>
            </a:pPr>
            <a:r>
              <a:rPr lang="fr"/>
              <a:t>Soukayna LAFTEH Oussama BELMEJDOUB Wassim BEN YOUSSEF Mehdi ZEGHAL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Karim ASSAAD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18360"/>
          <a:stretch/>
        </p:blipFill>
        <p:spPr>
          <a:xfrm>
            <a:off x="2092050" y="787200"/>
            <a:ext cx="4959904" cy="43112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fr"/>
              <a:t>La commande ShareFileOnServer </a:t>
            </a:r>
          </a:p>
        </p:txBody>
      </p:sp>
      <p:sp>
        <p:nvSpPr>
          <p:cNvPr id="127" name="Shape 127"/>
          <p:cNvSpPr/>
          <p:nvPr/>
        </p:nvSpPr>
        <p:spPr>
          <a:xfrm rot="5396760">
            <a:off x="1802849" y="2184573"/>
            <a:ext cx="1273200" cy="284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commande ShareFileOnServer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Appelé au moment où on fait un </a:t>
            </a:r>
            <a:r>
              <a:rPr lang="fr" dirty="0" smtClean="0"/>
              <a:t>StoreFile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Appelé au moment où la TCell reçoit un fichier à travers un </a:t>
            </a:r>
            <a:r>
              <a:rPr lang="fr" dirty="0" smtClean="0"/>
              <a:t>ShareFIle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Contient GID, SKey, IV, userID et </a:t>
            </a:r>
            <a:r>
              <a:rPr lang="fr" dirty="0" smtClean="0"/>
              <a:t>Command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Dans le daemon du RS:</a:t>
            </a:r>
          </a:p>
          <a:p>
            <a:pPr marL="1028700" lvl="1" indent="-34290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" dirty="0"/>
              <a:t>Crée le fichier reçu</a:t>
            </a:r>
          </a:p>
          <a:p>
            <a:pPr marL="1028700" lvl="1" indent="-34290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" dirty="0"/>
              <a:t>Insère les données reçues dans la table FILE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18360"/>
          <a:stretch/>
        </p:blipFill>
        <p:spPr>
          <a:xfrm>
            <a:off x="2092050" y="787200"/>
            <a:ext cx="4959904" cy="43112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fr"/>
              <a:t>La commande SendRecoverRequestFile </a:t>
            </a:r>
          </a:p>
        </p:txBody>
      </p:sp>
      <p:sp>
        <p:nvSpPr>
          <p:cNvPr id="140" name="Shape 140"/>
          <p:cNvSpPr/>
          <p:nvPr/>
        </p:nvSpPr>
        <p:spPr>
          <a:xfrm rot="1479003">
            <a:off x="3537320" y="2071018"/>
            <a:ext cx="1622010" cy="28431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commande SendRecoverRequestFile 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Fonction principale de l’</a:t>
            </a:r>
            <a:r>
              <a:rPr lang="fr" b="1" dirty="0"/>
              <a:t>API du client </a:t>
            </a:r>
            <a:r>
              <a:rPr lang="fr" b="1" dirty="0" smtClean="0"/>
              <a:t>RecoverFromFile</a:t>
            </a:r>
            <a:endParaRPr lang="fr" b="1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Prend en entrée l’emplacement de la clé privée de l’utilisateur qui demande le </a:t>
            </a:r>
            <a:r>
              <a:rPr lang="fr" dirty="0" smtClean="0"/>
              <a:t>recovery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Le RS renvoie les informations contenues dans les tables SQLite à travers: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" dirty="0" smtClean="0"/>
              <a:t>La commande </a:t>
            </a:r>
            <a:r>
              <a:rPr lang="fr" b="1" dirty="0" smtClean="0"/>
              <a:t>SendMyInfo</a:t>
            </a:r>
            <a:r>
              <a:rPr lang="fr" dirty="0" smtClean="0"/>
              <a:t> pour les tables </a:t>
            </a:r>
            <a:r>
              <a:rPr lang="fr" b="1" i="1" dirty="0" smtClean="0"/>
              <a:t>MYINFO</a:t>
            </a:r>
            <a:r>
              <a:rPr lang="fr" dirty="0" smtClean="0"/>
              <a:t> et </a:t>
            </a:r>
            <a:r>
              <a:rPr lang="fr" b="1" i="1" dirty="0" smtClean="0"/>
              <a:t>USER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" dirty="0" smtClean="0"/>
              <a:t>La </a:t>
            </a:r>
            <a:r>
              <a:rPr lang="fr" dirty="0"/>
              <a:t>commande </a:t>
            </a:r>
            <a:r>
              <a:rPr lang="fr" b="1" dirty="0"/>
              <a:t>ShareFile</a:t>
            </a:r>
            <a:r>
              <a:rPr lang="fr" dirty="0"/>
              <a:t> permet la récupération de la table </a:t>
            </a:r>
            <a:r>
              <a:rPr lang="fr" b="1" i="1" dirty="0"/>
              <a:t>FILE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Version de partage de clé de Shamir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6977"/>
          <a:stretch/>
        </p:blipFill>
        <p:spPr>
          <a:xfrm>
            <a:off x="1527800" y="789000"/>
            <a:ext cx="5569096" cy="427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Secret de Shamir : le principe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Partage de la clé secrète en N parties, chaque partie est envoyée à un </a:t>
            </a:r>
            <a:r>
              <a:rPr lang="fr" dirty="0" smtClean="0"/>
              <a:t>ami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Lors de la création d’une clé privée : envoi du moteur au </a:t>
            </a:r>
            <a:r>
              <a:rPr lang="fr" dirty="0" smtClean="0"/>
              <a:t>RS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Pour récupérer les fichiers, on a besoin de réunir K parties de la </a:t>
            </a:r>
            <a:r>
              <a:rPr lang="fr" dirty="0" smtClean="0"/>
              <a:t>clé</a:t>
            </a:r>
            <a:endParaRPr lang="fr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Dans notre cas, le nombre K est une constante qu’on instancie dans Constants, par contre le nombre N est choisi par l’utilisateur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Librairie de partage de clé de Shamir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Source de la librairie: 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http://shamir-secret-sharing-in-java.soft112.com</a:t>
            </a:r>
            <a:r>
              <a:rPr lang="fr" u="sng" dirty="0" smtClean="0">
                <a:solidFill>
                  <a:schemeClr val="hlink"/>
                </a:solidFill>
                <a:hlinkClick r:id="rId3"/>
              </a:rPr>
              <a:t>/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Adaptation de son code source aux codes de la TCell et du </a:t>
            </a:r>
            <a:r>
              <a:rPr lang="fr" dirty="0" smtClean="0"/>
              <a:t>RS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Classes contenues:</a:t>
            </a:r>
          </a:p>
          <a:p>
            <a:pPr marL="971550" lvl="1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" b="1" dirty="0"/>
              <a:t>InvalidVSSScheme</a:t>
            </a:r>
            <a:r>
              <a:rPr lang="fr" dirty="0"/>
              <a:t>: exception personnalisée pour le code.</a:t>
            </a:r>
          </a:p>
          <a:p>
            <a:pPr marL="971550" lvl="1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" b="1" dirty="0"/>
              <a:t>PublicInfo</a:t>
            </a:r>
            <a:r>
              <a:rPr lang="fr" dirty="0"/>
              <a:t>: les informations requis pour pouvoir reconstituer le secret.</a:t>
            </a:r>
          </a:p>
          <a:p>
            <a:pPr marL="971550" lvl="1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" b="1" dirty="0"/>
              <a:t>PublishedShares</a:t>
            </a:r>
            <a:r>
              <a:rPr lang="fr" dirty="0"/>
              <a:t>: contenant les parties du secret partagé.</a:t>
            </a:r>
          </a:p>
          <a:p>
            <a:pPr marL="971550" lvl="1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" b="1" dirty="0"/>
              <a:t>PVSSEngine</a:t>
            </a:r>
            <a:r>
              <a:rPr lang="fr" dirty="0"/>
              <a:t>: </a:t>
            </a:r>
            <a:r>
              <a:rPr lang="fr-FR" dirty="0"/>
              <a:t>le moteur qui s’occupe de diviser ou d’assembler des parties d’un secret.</a:t>
            </a:r>
            <a:endParaRPr lang="fr" dirty="0"/>
          </a:p>
          <a:p>
            <a:pPr marL="971550" lvl="1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" b="1" dirty="0"/>
              <a:t>ShamirShare</a:t>
            </a:r>
            <a:r>
              <a:rPr lang="fr" dirty="0"/>
              <a:t>: </a:t>
            </a:r>
            <a:r>
              <a:rPr lang="fr-FR" dirty="0"/>
              <a:t>classe qu’on a déclarée contenant le moteur et centralisant le traitement en 2 fonctions types, </a:t>
            </a:r>
            <a:r>
              <a:rPr lang="fr-FR" dirty="0" err="1"/>
              <a:t>shamirShare</a:t>
            </a:r>
            <a:r>
              <a:rPr lang="fr-FR" dirty="0"/>
              <a:t> et </a:t>
            </a:r>
            <a:r>
              <a:rPr lang="fr-FR" dirty="0" err="1"/>
              <a:t>shamirRecover</a:t>
            </a:r>
            <a:r>
              <a:rPr lang="fr-FR" dirty="0"/>
              <a:t>.</a:t>
            </a:r>
            <a:endParaRPr lang="fr" dirty="0"/>
          </a:p>
          <a:p>
            <a:pPr marL="971550" lvl="1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" b="1"/>
              <a:t>Share</a:t>
            </a:r>
            <a:r>
              <a:rPr lang="fr"/>
              <a:t>: contient les informations d’une partie du secret.</a:t>
            </a:r>
            <a:endParaRPr lang="fr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SharePrivKey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16977"/>
          <a:stretch/>
        </p:blipFill>
        <p:spPr>
          <a:xfrm>
            <a:off x="1527800" y="789000"/>
            <a:ext cx="5569096" cy="42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 rot="-3713">
            <a:off x="1466999" y="1675600"/>
            <a:ext cx="1110900" cy="219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commande SharePrivKey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" dirty="0" smtClean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 smtClean="0"/>
              <a:t>Partage </a:t>
            </a:r>
            <a:r>
              <a:rPr lang="fr" dirty="0"/>
              <a:t>de la clé </a:t>
            </a:r>
            <a:r>
              <a:rPr lang="fr" dirty="0" smtClean="0"/>
              <a:t>privée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Appel à </a:t>
            </a:r>
            <a:r>
              <a:rPr lang="fr" dirty="0" smtClean="0"/>
              <a:t>ShareKey</a:t>
            </a: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Découpage de la clé privée par la fonction “shamirShare</a:t>
            </a:r>
            <a:r>
              <a:rPr lang="fr" dirty="0" smtClean="0"/>
              <a:t>”</a:t>
            </a:r>
            <a:endParaRPr lang="fr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Envoi du moteur de génération de Shamir au Recovery Server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ShareKey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16977"/>
          <a:stretch/>
        </p:blipFill>
        <p:spPr>
          <a:xfrm>
            <a:off x="1527800" y="789000"/>
            <a:ext cx="5569096" cy="42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 rot="-3302">
            <a:off x="1693648" y="3280822"/>
            <a:ext cx="936900" cy="219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Contexte du projet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Conception d’un Recovery Server</a:t>
            </a:r>
            <a:br>
              <a:rPr lang="fr" dirty="0"/>
            </a:b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Stockage automatique des données</a:t>
            </a:r>
            <a:br>
              <a:rPr lang="fr" dirty="0"/>
            </a:b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Sauvegarde des données</a:t>
            </a:r>
            <a:br>
              <a:rPr lang="fr" dirty="0"/>
            </a:br>
            <a:endParaRPr lang="fr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Récupération par 2 manières différentes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ShareKey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Elle est appelée dans la commande SharePrivKey</a:t>
            </a:r>
          </a:p>
          <a:p>
            <a:pPr marL="895350" lvl="1" indent="-285750" rtl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fr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Envoie à la TCell choisi la partie de la clé privée générée par la commande SharePrivKey</a:t>
            </a:r>
          </a:p>
          <a:p>
            <a:pPr marL="742950" lvl="0" indent="-285750" rtl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sz="15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76300" lvl="1" indent="-285750" rtl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fr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Quand elle est interceptée par le daemon de la TCell, il stocke la partie reçue dans la table SharedKey</a:t>
            </a:r>
          </a:p>
          <a:p>
            <a:pPr marL="742950" lvl="0" indent="-285750" rtl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sz="15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76300" lvl="1" indent="-285750" rtl="0">
              <a:spcBef>
                <a:spcPts val="0"/>
              </a:spcBef>
              <a:spcAft>
                <a:spcPts val="4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fr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ShareKey ne contient que le userID du détenteur de la partie du secret (la partie généré par SharePrivKey)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fr"/>
              <a:t>La commande SendShareEngine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16977"/>
          <a:stretch/>
        </p:blipFill>
        <p:spPr>
          <a:xfrm>
            <a:off x="1527800" y="789000"/>
            <a:ext cx="5569096" cy="42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 rot="1696014">
            <a:off x="3779432" y="2038658"/>
            <a:ext cx="1066135" cy="218932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commande SendShareEngine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Appelée dans SharePrivKey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Envoi le moteur généré au Recovery Server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Moteur nécessaire pour le déchiffrement des fichiers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SendRecoverRequestShamir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16977"/>
          <a:stretch/>
        </p:blipFill>
        <p:spPr>
          <a:xfrm>
            <a:off x="1527800" y="789000"/>
            <a:ext cx="5569096" cy="42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 rot="1603180">
            <a:off x="3629540" y="1877084"/>
            <a:ext cx="1441866" cy="25384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commande SendRecoverRequestShamir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Similaire à SendRecoverRequestFile</a:t>
            </a:r>
            <a:br>
              <a:rPr lang="fr" dirty="0"/>
            </a:b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Consiste la fonction de l’API du client RecoverFromShamir</a:t>
            </a:r>
            <a:br>
              <a:rPr lang="fr" dirty="0"/>
            </a:b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Prend en entrée les IDs des TCells qui contiennent une partie de la clé</a:t>
            </a:r>
            <a:br>
              <a:rPr lang="fr" dirty="0"/>
            </a:br>
            <a:endParaRPr lang="fr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Les parties récupérées assemblés avec “shamirRecover”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11115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commande RequestSharedKey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16977"/>
          <a:stretch/>
        </p:blipFill>
        <p:spPr>
          <a:xfrm>
            <a:off x="1527800" y="789000"/>
            <a:ext cx="5569096" cy="42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 rot="-2810">
            <a:off x="3681149" y="3076025"/>
            <a:ext cx="1101000" cy="261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commande RequestSharedKey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Au niveau du RS au moment où il reçoit un </a:t>
            </a:r>
            <a:r>
              <a:rPr lang="fr" b="1" dirty="0"/>
              <a:t>SendRecoverRequestShamir</a:t>
            </a:r>
            <a:br>
              <a:rPr lang="fr" b="1" dirty="0"/>
            </a:br>
            <a:endParaRPr lang="fr" b="1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Interroger les TCells choisis par le client pour récupérer la partie du secret qu’elle possède (dans la table SharedKey de la TCell)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2374500" y="1884900"/>
            <a:ext cx="4852200" cy="1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6000"/>
              <a:t>Simulation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Structure du Recovery Server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351175"/>
            <a:ext cx="4719300" cy="309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Base de données </a:t>
            </a:r>
            <a:r>
              <a:rPr lang="fr" b="1" dirty="0"/>
              <a:t>SQLite</a:t>
            </a:r>
            <a:r>
              <a:rPr lang="fr" dirty="0"/>
              <a:t> comportant 4 tables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Les données sensibles sont chiffrées(SKey, IV, USERCONTACTS)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SHAREENGINE dédiée à la récupération de la clé privée par le secret de Shamir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5453875" y="321475"/>
            <a:ext cx="2987321" cy="4647874"/>
            <a:chOff x="5453875" y="321475"/>
            <a:chExt cx="2987321" cy="4647874"/>
          </a:xfrm>
        </p:grpSpPr>
        <p:pic>
          <p:nvPicPr>
            <p:cNvPr id="79" name="Shape 79"/>
            <p:cNvPicPr preferRelativeResize="0"/>
            <p:nvPr/>
          </p:nvPicPr>
          <p:blipFill rotWithShape="1">
            <a:blip r:embed="rId3">
              <a:alphaModFix/>
            </a:blip>
            <a:srcRect l="59603" t="16703" r="1248" b="21130"/>
            <a:stretch/>
          </p:blipFill>
          <p:spPr>
            <a:xfrm>
              <a:off x="5751250" y="421550"/>
              <a:ext cx="2689946" cy="4547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Shape 80"/>
            <p:cNvSpPr/>
            <p:nvPr/>
          </p:nvSpPr>
          <p:spPr>
            <a:xfrm>
              <a:off x="5453875" y="321475"/>
              <a:ext cx="365700" cy="39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Structure de la TCell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63963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b="1" dirty="0"/>
              <a:t>User </a:t>
            </a:r>
            <a:r>
              <a:rPr lang="fr" dirty="0"/>
              <a:t>(id, ip, port, public key)</a:t>
            </a:r>
            <a:br>
              <a:rPr lang="fr" dirty="0"/>
            </a:b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b="1" dirty="0"/>
              <a:t>MyInfo </a:t>
            </a:r>
            <a:r>
              <a:rPr lang="fr" dirty="0"/>
              <a:t>(id, ip, port, public key, private key)</a:t>
            </a:r>
            <a:br>
              <a:rPr lang="fr" dirty="0"/>
            </a:br>
            <a:endParaRPr lang="fr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b="1" dirty="0"/>
              <a:t>File </a:t>
            </a:r>
            <a:r>
              <a:rPr lang="fr" dirty="0"/>
              <a:t>(filegid, fileid, skey, iv, type, decription)</a:t>
            </a:r>
            <a:br>
              <a:rPr lang="fr" dirty="0"/>
            </a:br>
            <a:endParaRPr lang="fr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b="1" dirty="0"/>
              <a:t>SharedKey </a:t>
            </a:r>
            <a:r>
              <a:rPr lang="fr" dirty="0"/>
              <a:t>(IND, encryptedshare, share, proofc, proofr, U)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l="7382" t="60040" r="70132" b="17517"/>
          <a:stretch/>
        </p:blipFill>
        <p:spPr>
          <a:xfrm>
            <a:off x="6215624" y="681649"/>
            <a:ext cx="2616670" cy="278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Version minimale du projet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18360"/>
          <a:stretch/>
        </p:blipFill>
        <p:spPr>
          <a:xfrm>
            <a:off x="2092050" y="787200"/>
            <a:ext cx="4959904" cy="431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18360"/>
          <a:stretch/>
        </p:blipFill>
        <p:spPr>
          <a:xfrm>
            <a:off x="2092050" y="787200"/>
            <a:ext cx="4959904" cy="431127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fr"/>
              <a:t>La commande SendMyInfo</a:t>
            </a:r>
          </a:p>
        </p:txBody>
      </p:sp>
      <p:sp>
        <p:nvSpPr>
          <p:cNvPr id="100" name="Shape 100"/>
          <p:cNvSpPr/>
          <p:nvPr/>
        </p:nvSpPr>
        <p:spPr>
          <a:xfrm>
            <a:off x="3974500" y="842425"/>
            <a:ext cx="1000200" cy="414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SendMyInfo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5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fr" sz="1500" dirty="0"/>
              <a:t>Elle est appelée une fois le daemon de la TCell est </a:t>
            </a:r>
            <a:r>
              <a:rPr lang="fr" sz="1500" dirty="0" smtClean="0"/>
              <a:t>lancé</a:t>
            </a:r>
          </a:p>
          <a:p>
            <a:pPr marL="781050" lvl="1" indent="-1714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" sz="1200" dirty="0"/>
              <a:t>Envoie le contenu de la table MYINFO et USER au Recovery Server</a:t>
            </a:r>
          </a:p>
          <a:p>
            <a:pPr marL="781050" lvl="1" indent="-1714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" sz="1200" dirty="0" smtClean="0"/>
              <a:t>Le </a:t>
            </a:r>
            <a:r>
              <a:rPr lang="fr" sz="1200" dirty="0"/>
              <a:t>contenu de la table USER est chiffré en RSA avec la clé publique</a:t>
            </a:r>
          </a:p>
          <a:p>
            <a:pPr marL="781050" lvl="1" indent="-1714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" sz="1200" dirty="0"/>
              <a:t>On envoie ce contenu à travers la classe EncrUser (contenant que des String) qui facilite l’envoi des données </a:t>
            </a:r>
            <a:r>
              <a:rPr lang="fr" sz="1200" dirty="0" smtClean="0"/>
              <a:t>chiffrées</a:t>
            </a:r>
            <a:endParaRPr sz="1200" dirty="0"/>
          </a:p>
          <a:p>
            <a:pPr marL="4191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fr" sz="1500" dirty="0"/>
              <a:t>Elle est appelée au niveau du Recovery Server pour la récuperation des </a:t>
            </a:r>
            <a:r>
              <a:rPr lang="fr" sz="1500" dirty="0" smtClean="0"/>
              <a:t>informations</a:t>
            </a:r>
          </a:p>
          <a:p>
            <a:pPr marL="876300" lvl="2" indent="-285750">
              <a:buSzPct val="100000"/>
              <a:buFont typeface="Courier New" panose="02070309020205020404" pitchFamily="49" charset="0"/>
              <a:buChar char="o"/>
            </a:pPr>
            <a:r>
              <a:rPr lang="fr" sz="1200" dirty="0"/>
              <a:t>Quand la TCell demande le recovery</a:t>
            </a:r>
          </a:p>
          <a:p>
            <a:pPr marL="876300" lvl="1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" sz="1200" dirty="0" smtClean="0"/>
              <a:t>Elle </a:t>
            </a:r>
            <a:r>
              <a:rPr lang="fr" sz="1200" dirty="0"/>
              <a:t>va remplir les 2 tables MYINFO et USER après les avoir déchiffrer avec la clé privée (récupérée aussi) 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18360"/>
          <a:stretch/>
        </p:blipFill>
        <p:spPr>
          <a:xfrm>
            <a:off x="2092050" y="787200"/>
            <a:ext cx="4959904" cy="431127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commandes StoreFile et ShareFile</a:t>
            </a:r>
          </a:p>
        </p:txBody>
      </p:sp>
      <p:sp>
        <p:nvSpPr>
          <p:cNvPr id="113" name="Shape 113"/>
          <p:cNvSpPr/>
          <p:nvPr/>
        </p:nvSpPr>
        <p:spPr>
          <a:xfrm>
            <a:off x="2495525" y="1252500"/>
            <a:ext cx="1000200" cy="3027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-5401179">
            <a:off x="2896149" y="2568850"/>
            <a:ext cx="875100" cy="414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commandes StoreFile et ShareFile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Ajouts sur la commande Store : 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" dirty="0"/>
              <a:t>Ajout de la fonction ShareFileOnServer qui va envoyer le fichier reçu au RS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" dirty="0"/>
              <a:t>La SKey et l’IV sont envoyés </a:t>
            </a:r>
            <a:r>
              <a:rPr lang="fr" dirty="0" smtClean="0"/>
              <a:t>chiffrés</a:t>
            </a:r>
            <a:br>
              <a:rPr lang="fr" dirty="0" smtClean="0"/>
            </a:br>
            <a:endParaRPr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Interception de la commande Share : 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" dirty="0"/>
              <a:t>Ajout de 2 attributs : Source (RS ou TCell) et PrivateKey</a:t>
            </a:r>
          </a:p>
          <a:p>
            <a:pPr marL="9715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" dirty="0"/>
              <a:t>Interception de la commande par le daemon de la TCell qui va effectuer un ShareFileonServer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676</Words>
  <Application>Microsoft Office PowerPoint</Application>
  <PresentationFormat>On-screen Show (16:9)</PresentationFormat>
  <Paragraphs>109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Open Sans</vt:lpstr>
      <vt:lpstr>Economica</vt:lpstr>
      <vt:lpstr>Courier New</vt:lpstr>
      <vt:lpstr>Arial</vt:lpstr>
      <vt:lpstr>luxe</vt:lpstr>
      <vt:lpstr>Systèmes d’information Privacy By Design</vt:lpstr>
      <vt:lpstr>Contexte du projet</vt:lpstr>
      <vt:lpstr>Structure du Recovery Server</vt:lpstr>
      <vt:lpstr>Structure de la TCell</vt:lpstr>
      <vt:lpstr>Version minimale du projet</vt:lpstr>
      <vt:lpstr>La commande SendMyInfo</vt:lpstr>
      <vt:lpstr>La commande SendMyInfo</vt:lpstr>
      <vt:lpstr>Les commandes StoreFile et ShareFile</vt:lpstr>
      <vt:lpstr>Les commandes StoreFile et ShareFile</vt:lpstr>
      <vt:lpstr>La commande ShareFileOnServer </vt:lpstr>
      <vt:lpstr>La commande ShareFileOnServer</vt:lpstr>
      <vt:lpstr>La commande SendRecoverRequestFile </vt:lpstr>
      <vt:lpstr>La commande SendRecoverRequestFile </vt:lpstr>
      <vt:lpstr>Version de partage de clé de Shamir</vt:lpstr>
      <vt:lpstr>Secret de Shamir : le principe</vt:lpstr>
      <vt:lpstr>Librairie de partage de clé de Shamir</vt:lpstr>
      <vt:lpstr>La commande SharePrivKey</vt:lpstr>
      <vt:lpstr>La commande SharePrivKey</vt:lpstr>
      <vt:lpstr>La commande ShareKey</vt:lpstr>
      <vt:lpstr>La commande ShareKey</vt:lpstr>
      <vt:lpstr>La commande SendShareEngine</vt:lpstr>
      <vt:lpstr>La commande SendShareEngine</vt:lpstr>
      <vt:lpstr>La commande SendRecoverRequestShamir</vt:lpstr>
      <vt:lpstr>La commande SendRecoverRequestShamir</vt:lpstr>
      <vt:lpstr>La commande RequestSharedKey</vt:lpstr>
      <vt:lpstr>La commande RequestSharedKey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d’information Privacy By Design</dc:title>
  <cp:lastModifiedBy>SONY</cp:lastModifiedBy>
  <cp:revision>4</cp:revision>
  <dcterms:modified xsi:type="dcterms:W3CDTF">2016-05-26T06:57:48Z</dcterms:modified>
</cp:coreProperties>
</file>