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A847-7A89-4EBD-A02E-994AD573DF1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3C46C-B035-4526-84EA-D7020165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Imagine </a:t>
            </a:r>
            <a:r>
              <a:rPr lang="fr-FR" dirty="0" err="1"/>
              <a:t>you</a:t>
            </a:r>
            <a:r>
              <a:rPr lang="fr-FR" dirty="0"/>
              <a:t> are in the middle of the </a:t>
            </a:r>
            <a:r>
              <a:rPr lang="fr-FR" dirty="0" err="1"/>
              <a:t>month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afford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. You are </a:t>
            </a:r>
            <a:r>
              <a:rPr lang="fr-FR" dirty="0" err="1"/>
              <a:t>wondering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salary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common</a:t>
            </a:r>
            <a:r>
              <a:rPr lang="fr-FR" dirty="0"/>
              <a:t> issue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to </a:t>
            </a:r>
            <a:r>
              <a:rPr lang="fr-FR" dirty="0" err="1"/>
              <a:t>every</a:t>
            </a:r>
            <a:r>
              <a:rPr lang="fr-FR" dirty="0"/>
              <a:t> one of us. So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app budget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in hand. It </a:t>
            </a:r>
            <a:r>
              <a:rPr lang="fr-FR" dirty="0" err="1"/>
              <a:t>will</a:t>
            </a:r>
            <a:r>
              <a:rPr lang="fr-FR" dirty="0"/>
              <a:t> let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go. You can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per </a:t>
            </a:r>
            <a:r>
              <a:rPr lang="fr-FR" dirty="0" err="1"/>
              <a:t>category</a:t>
            </a:r>
            <a:r>
              <a:rPr lang="fr-FR" dirty="0"/>
              <a:t>. And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expenses</a:t>
            </a:r>
            <a:r>
              <a:rPr lang="fr-FR" dirty="0"/>
              <a:t>  </a:t>
            </a:r>
            <a:r>
              <a:rPr lang="fr-FR" dirty="0" err="1"/>
              <a:t>details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and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in case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isn’t</a:t>
            </a:r>
            <a:r>
              <a:rPr lang="fr-FR" dirty="0"/>
              <a:t> a </a:t>
            </a:r>
            <a:r>
              <a:rPr lang="fr-FR" dirty="0" err="1"/>
              <a:t>priority</a:t>
            </a:r>
            <a:r>
              <a:rPr lang="fr-FR" dirty="0"/>
              <a:t> to </a:t>
            </a:r>
            <a:r>
              <a:rPr lang="fr-FR" dirty="0" err="1"/>
              <a:t>you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3C46C-B035-4526-84EA-D7020165F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Imagine </a:t>
            </a:r>
            <a:r>
              <a:rPr lang="fr-FR" dirty="0" err="1"/>
              <a:t>you</a:t>
            </a:r>
            <a:r>
              <a:rPr lang="fr-FR" dirty="0"/>
              <a:t> are in the middle of the </a:t>
            </a:r>
            <a:r>
              <a:rPr lang="fr-FR" dirty="0" err="1"/>
              <a:t>month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afford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. You are </a:t>
            </a:r>
            <a:r>
              <a:rPr lang="fr-FR" dirty="0" err="1"/>
              <a:t>wondering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salary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common</a:t>
            </a:r>
            <a:r>
              <a:rPr lang="fr-FR" dirty="0"/>
              <a:t> issue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to </a:t>
            </a:r>
            <a:r>
              <a:rPr lang="fr-FR" dirty="0" err="1"/>
              <a:t>every</a:t>
            </a:r>
            <a:r>
              <a:rPr lang="fr-FR" dirty="0"/>
              <a:t> one of us. So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app budget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in hand. It </a:t>
            </a:r>
            <a:r>
              <a:rPr lang="fr-FR" dirty="0" err="1"/>
              <a:t>will</a:t>
            </a:r>
            <a:r>
              <a:rPr lang="fr-FR" dirty="0"/>
              <a:t> let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go. You can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per </a:t>
            </a:r>
            <a:r>
              <a:rPr lang="fr-FR" dirty="0" err="1"/>
              <a:t>category</a:t>
            </a:r>
            <a:r>
              <a:rPr lang="fr-FR" dirty="0"/>
              <a:t>. And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expenses</a:t>
            </a:r>
            <a:r>
              <a:rPr lang="fr-FR" dirty="0"/>
              <a:t>  </a:t>
            </a:r>
            <a:r>
              <a:rPr lang="fr-FR" dirty="0" err="1"/>
              <a:t>details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and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in case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isn’t</a:t>
            </a:r>
            <a:r>
              <a:rPr lang="fr-FR" dirty="0"/>
              <a:t> a </a:t>
            </a:r>
            <a:r>
              <a:rPr lang="fr-FR" dirty="0" err="1"/>
              <a:t>priority</a:t>
            </a:r>
            <a:r>
              <a:rPr lang="fr-FR" dirty="0"/>
              <a:t> to </a:t>
            </a:r>
            <a:r>
              <a:rPr lang="fr-FR" dirty="0" err="1"/>
              <a:t>you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3C46C-B035-4526-84EA-D7020165F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Imagine </a:t>
            </a:r>
            <a:r>
              <a:rPr lang="fr-FR" dirty="0" err="1"/>
              <a:t>you</a:t>
            </a:r>
            <a:r>
              <a:rPr lang="fr-FR" dirty="0"/>
              <a:t> are in the middle of the </a:t>
            </a:r>
            <a:r>
              <a:rPr lang="fr-FR" dirty="0" err="1"/>
              <a:t>month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afford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. You are </a:t>
            </a:r>
            <a:r>
              <a:rPr lang="fr-FR" dirty="0" err="1"/>
              <a:t>wondering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salary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common</a:t>
            </a:r>
            <a:r>
              <a:rPr lang="fr-FR" dirty="0"/>
              <a:t> issue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to </a:t>
            </a:r>
            <a:r>
              <a:rPr lang="fr-FR" dirty="0" err="1"/>
              <a:t>every</a:t>
            </a:r>
            <a:r>
              <a:rPr lang="fr-FR" dirty="0"/>
              <a:t> one of us. So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app budget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in hand. It </a:t>
            </a:r>
            <a:r>
              <a:rPr lang="fr-FR" dirty="0" err="1"/>
              <a:t>will</a:t>
            </a:r>
            <a:r>
              <a:rPr lang="fr-FR" dirty="0"/>
              <a:t> let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go. You can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per </a:t>
            </a:r>
            <a:r>
              <a:rPr lang="fr-FR" dirty="0" err="1"/>
              <a:t>category</a:t>
            </a:r>
            <a:r>
              <a:rPr lang="fr-FR" dirty="0"/>
              <a:t>. And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expenses</a:t>
            </a:r>
            <a:r>
              <a:rPr lang="fr-FR" dirty="0"/>
              <a:t>  </a:t>
            </a:r>
            <a:r>
              <a:rPr lang="fr-FR" dirty="0" err="1"/>
              <a:t>details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and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in case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isn’t</a:t>
            </a:r>
            <a:r>
              <a:rPr lang="fr-FR" dirty="0"/>
              <a:t> a </a:t>
            </a:r>
            <a:r>
              <a:rPr lang="fr-FR" dirty="0" err="1"/>
              <a:t>priority</a:t>
            </a:r>
            <a:r>
              <a:rPr lang="fr-FR" dirty="0"/>
              <a:t> to </a:t>
            </a:r>
            <a:r>
              <a:rPr lang="fr-FR" dirty="0" err="1"/>
              <a:t>you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3C46C-B035-4526-84EA-D7020165F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6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8A7C50-AB90-4790-B635-E4729E6218E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5E6842-F825-4362-A573-C6DF6B04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AFE-A050-4ADA-ACD5-1DE3FA18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7136" y="753034"/>
            <a:ext cx="3497727" cy="1074957"/>
          </a:xfrm>
        </p:spPr>
        <p:txBody>
          <a:bodyPr/>
          <a:lstStyle/>
          <a:p>
            <a:r>
              <a:rPr lang="fr-FR" dirty="0"/>
              <a:t> Budget 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34007-C831-4A05-A7EE-256592C8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96" y="2105898"/>
            <a:ext cx="8825658" cy="861420"/>
          </a:xfrm>
        </p:spPr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CED8C-EAE2-45F4-B940-E70D0E06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222" y="1219200"/>
            <a:ext cx="2865368" cy="5075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E19A9-B361-4526-B77F-018520E7BEDB}"/>
              </a:ext>
            </a:extLst>
          </p:cNvPr>
          <p:cNvSpPr txBox="1"/>
          <p:nvPr/>
        </p:nvSpPr>
        <p:spPr>
          <a:xfrm>
            <a:off x="842683" y="279609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Track </a:t>
            </a:r>
            <a:r>
              <a:rPr lang="fr-FR" dirty="0" err="1">
                <a:solidFill>
                  <a:schemeClr val="bg1"/>
                </a:solidFill>
              </a:rPr>
              <a:t>your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expenses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C3E35-3FA2-4B8C-9EB2-1FC574E9811B}"/>
              </a:ext>
            </a:extLst>
          </p:cNvPr>
          <p:cNvSpPr txBox="1"/>
          <p:nvPr/>
        </p:nvSpPr>
        <p:spPr>
          <a:xfrm>
            <a:off x="842683" y="365751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See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your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expenses</a:t>
            </a:r>
            <a:r>
              <a:rPr lang="fr-FR" dirty="0">
                <a:solidFill>
                  <a:schemeClr val="bg1"/>
                </a:solidFill>
              </a:rPr>
              <a:t> per </a:t>
            </a:r>
            <a:r>
              <a:rPr lang="fr-FR" dirty="0" err="1">
                <a:solidFill>
                  <a:schemeClr val="bg1"/>
                </a:solidFill>
              </a:rPr>
              <a:t>category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A87A9-3EB0-4360-99C1-6946FC5CB138}"/>
              </a:ext>
            </a:extLst>
          </p:cNvPr>
          <p:cNvSpPr txBox="1"/>
          <p:nvPr/>
        </p:nvSpPr>
        <p:spPr>
          <a:xfrm>
            <a:off x="842683" y="451893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See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details</a:t>
            </a:r>
            <a:r>
              <a:rPr lang="fr-FR" dirty="0">
                <a:solidFill>
                  <a:schemeClr val="bg1"/>
                </a:solidFill>
              </a:rPr>
              <a:t> for </a:t>
            </a:r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category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AFE-A050-4ADA-ACD5-1DE3FA18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7136" y="753034"/>
            <a:ext cx="3497727" cy="1074957"/>
          </a:xfrm>
        </p:spPr>
        <p:txBody>
          <a:bodyPr/>
          <a:lstStyle/>
          <a:p>
            <a:r>
              <a:rPr lang="fr-FR" dirty="0"/>
              <a:t> Budget 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34007-C831-4A05-A7EE-256592C8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96" y="2105898"/>
            <a:ext cx="8825658" cy="861420"/>
          </a:xfrm>
        </p:spPr>
        <p:txBody>
          <a:bodyPr/>
          <a:lstStyle/>
          <a:p>
            <a:r>
              <a:rPr lang="fr-FR" dirty="0" err="1"/>
              <a:t>Technology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E19A9-B361-4526-B77F-018520E7BEDB}"/>
              </a:ext>
            </a:extLst>
          </p:cNvPr>
          <p:cNvSpPr txBox="1"/>
          <p:nvPr/>
        </p:nvSpPr>
        <p:spPr>
          <a:xfrm>
            <a:off x="842683" y="279609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Ruby on Rails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C3E35-3FA2-4B8C-9EB2-1FC574E9811B}"/>
              </a:ext>
            </a:extLst>
          </p:cNvPr>
          <p:cNvSpPr txBox="1"/>
          <p:nvPr/>
        </p:nvSpPr>
        <p:spPr>
          <a:xfrm>
            <a:off x="842683" y="365751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Postgresql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A87A9-3EB0-4360-99C1-6946FC5CB138}"/>
              </a:ext>
            </a:extLst>
          </p:cNvPr>
          <p:cNvSpPr txBox="1"/>
          <p:nvPr/>
        </p:nvSpPr>
        <p:spPr>
          <a:xfrm>
            <a:off x="842683" y="451893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Render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B67F8-8E0A-4D28-8CF8-37E4075E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218" y="1290512"/>
            <a:ext cx="2834886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AFE-A050-4ADA-ACD5-1DE3FA18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7136" y="753034"/>
            <a:ext cx="3497727" cy="1074957"/>
          </a:xfrm>
        </p:spPr>
        <p:txBody>
          <a:bodyPr/>
          <a:lstStyle/>
          <a:p>
            <a:r>
              <a:rPr lang="fr-FR" dirty="0"/>
              <a:t> Budget 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34007-C831-4A05-A7EE-256592C8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96" y="2105898"/>
            <a:ext cx="8825658" cy="861420"/>
          </a:xfrm>
        </p:spPr>
        <p:txBody>
          <a:bodyPr/>
          <a:lstStyle/>
          <a:p>
            <a:r>
              <a:rPr lang="fr-FR" dirty="0"/>
              <a:t>Architecture: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E19A9-B361-4526-B77F-018520E7BEDB}"/>
              </a:ext>
            </a:extLst>
          </p:cNvPr>
          <p:cNvSpPr txBox="1"/>
          <p:nvPr/>
        </p:nvSpPr>
        <p:spPr>
          <a:xfrm>
            <a:off x="842683" y="279609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C3E35-3FA2-4B8C-9EB2-1FC574E9811B}"/>
              </a:ext>
            </a:extLst>
          </p:cNvPr>
          <p:cNvSpPr txBox="1"/>
          <p:nvPr/>
        </p:nvSpPr>
        <p:spPr>
          <a:xfrm>
            <a:off x="842683" y="365751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Group or </a:t>
            </a:r>
            <a:r>
              <a:rPr lang="fr-FR" dirty="0" err="1">
                <a:solidFill>
                  <a:schemeClr val="bg1"/>
                </a:solidFill>
              </a:rPr>
              <a:t>Category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A87A9-3EB0-4360-99C1-6946FC5CB138}"/>
              </a:ext>
            </a:extLst>
          </p:cNvPr>
          <p:cNvSpPr txBox="1"/>
          <p:nvPr/>
        </p:nvSpPr>
        <p:spPr>
          <a:xfrm>
            <a:off x="842683" y="4518939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Entity</a:t>
            </a:r>
            <a:r>
              <a:rPr lang="fr-FR" dirty="0">
                <a:solidFill>
                  <a:schemeClr val="bg1"/>
                </a:solidFill>
              </a:rPr>
              <a:t> or transactions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B589DF-C728-4982-873B-E2A8EB0E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1" y="2107518"/>
            <a:ext cx="4572170" cy="38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5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344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 Budget It</vt:lpstr>
      <vt:lpstr> Budget It</vt:lpstr>
      <vt:lpstr> Budget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It</dc:title>
  <dc:creator>Acer-nitro</dc:creator>
  <cp:lastModifiedBy>Acer-nitro</cp:lastModifiedBy>
  <cp:revision>3</cp:revision>
  <dcterms:created xsi:type="dcterms:W3CDTF">2023-03-23T17:40:21Z</dcterms:created>
  <dcterms:modified xsi:type="dcterms:W3CDTF">2023-03-23T18:03:30Z</dcterms:modified>
</cp:coreProperties>
</file>