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acific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acific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0f15144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0f15144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f15144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0f15144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0f151446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0f151446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f151446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f151446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0f151446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0f151446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f15144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f15144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f15144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f15144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f15144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f15144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f15144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f15144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f15144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f15144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0f15144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0f15144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f15144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0f15144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0f15144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0f15144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0f15144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0f15144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539551" y="307825"/>
            <a:ext cx="5289000" cy="141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539435" y="1810225"/>
            <a:ext cx="5289000" cy="27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-8149" l="-116840" r="116840" t="8150"/>
          <a:stretch/>
        </p:blipFill>
        <p:spPr>
          <a:xfrm>
            <a:off x="815771" y="267275"/>
            <a:ext cx="3214812" cy="30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57525" y="143775"/>
            <a:ext cx="28611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APPLICATION FOR COVID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72550" y="661350"/>
            <a:ext cx="181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HTML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CSS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JAVASCRIPT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REACT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625" y="96275"/>
            <a:ext cx="6225374" cy="4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// // //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25" y="1152475"/>
            <a:ext cx="3588325" cy="4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06138"/>
            <a:ext cx="4733925" cy="752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3"/>
          <p:cNvSpPr/>
          <p:nvPr/>
        </p:nvSpPr>
        <p:spPr>
          <a:xfrm rot="-5400000">
            <a:off x="160975" y="2951175"/>
            <a:ext cx="1011900" cy="49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1149825" y="347242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dza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075" y="2458625"/>
            <a:ext cx="5902349" cy="26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367950" y="521250"/>
            <a:ext cx="873900" cy="41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127529" y="410107"/>
            <a:ext cx="2151000" cy="593200"/>
          </a:xfrm>
          <a:custGeom>
            <a:rect b="b" l="l" r="r" t="t"/>
            <a:pathLst>
              <a:path extrusionOk="0" h="23728" w="86040">
                <a:moveTo>
                  <a:pt x="53463" y="2300"/>
                </a:moveTo>
                <a:cubicBezTo>
                  <a:pt x="42374" y="1840"/>
                  <a:pt x="18151" y="-1839"/>
                  <a:pt x="10230" y="1380"/>
                </a:cubicBezTo>
                <a:cubicBezTo>
                  <a:pt x="2309" y="4600"/>
                  <a:pt x="-5817" y="18347"/>
                  <a:pt x="5937" y="21617"/>
                </a:cubicBezTo>
                <a:cubicBezTo>
                  <a:pt x="17691" y="24888"/>
                  <a:pt x="68947" y="23916"/>
                  <a:pt x="80752" y="21003"/>
                </a:cubicBezTo>
                <a:cubicBezTo>
                  <a:pt x="92557" y="18090"/>
                  <a:pt x="81314" y="7256"/>
                  <a:pt x="76766" y="4139"/>
                </a:cubicBezTo>
                <a:cubicBezTo>
                  <a:pt x="72218" y="1022"/>
                  <a:pt x="64552" y="2760"/>
                  <a:pt x="53463" y="230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3"/>
          <p:cNvSpPr/>
          <p:nvPr/>
        </p:nvSpPr>
        <p:spPr>
          <a:xfrm>
            <a:off x="531079" y="1707907"/>
            <a:ext cx="933525" cy="185450"/>
          </a:xfrm>
          <a:custGeom>
            <a:rect b="b" l="l" r="r" t="t"/>
            <a:pathLst>
              <a:path extrusionOk="0" h="7418" w="37341">
                <a:moveTo>
                  <a:pt x="34561" y="7112"/>
                </a:moveTo>
                <a:cubicBezTo>
                  <a:pt x="26838" y="7970"/>
                  <a:pt x="19028" y="6499"/>
                  <a:pt x="11258" y="6499"/>
                </a:cubicBezTo>
                <a:cubicBezTo>
                  <a:pt x="7489" y="6499"/>
                  <a:pt x="1255" y="7670"/>
                  <a:pt x="220" y="4046"/>
                </a:cubicBezTo>
                <a:cubicBezTo>
                  <a:pt x="-1539" y="-2111"/>
                  <a:pt x="12891" y="379"/>
                  <a:pt x="19230" y="1286"/>
                </a:cubicBezTo>
                <a:cubicBezTo>
                  <a:pt x="25130" y="2130"/>
                  <a:pt x="33292" y="-1528"/>
                  <a:pt x="37014" y="3126"/>
                </a:cubicBezTo>
                <a:cubicBezTo>
                  <a:pt x="38076" y="4454"/>
                  <a:pt x="35869" y="6881"/>
                  <a:pt x="34255" y="74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tweaks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93225" y="115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devices screen: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xs={ and md={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0" y="386375"/>
            <a:ext cx="1824300" cy="690000"/>
          </a:xfrm>
          <a:prstGeom prst="bevel">
            <a:avLst>
              <a:gd fmla="val 12500" name="adj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2794775" y="0"/>
            <a:ext cx="299700" cy="51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400" y="190988"/>
            <a:ext cx="4119900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125" y="658025"/>
            <a:ext cx="2819576" cy="3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136275" y="55750"/>
            <a:ext cx="326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FF00"/>
                </a:solidFill>
              </a:rPr>
              <a:t>CHART</a:t>
            </a:r>
            <a:endParaRPr sz="3300">
              <a:solidFill>
                <a:srgbClr val="00FF00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1125" y="1076375"/>
            <a:ext cx="3213950" cy="21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4725" y="2383575"/>
            <a:ext cx="4049274" cy="27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825"/>
            <a:ext cx="48006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75" y="2680025"/>
            <a:ext cx="7432185" cy="24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6021650" y="968750"/>
            <a:ext cx="19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Blue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Red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Green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9628"/>
            <a:ext cx="3764625" cy="36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type="title"/>
          </p:nvPr>
        </p:nvSpPr>
        <p:spPr>
          <a:xfrm>
            <a:off x="-367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0" y="38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Pacifico"/>
                <a:ea typeface="Pacifico"/>
                <a:cs typeface="Pacifico"/>
                <a:sym typeface="Pacifico"/>
              </a:rPr>
              <a:t>181 country fetched with 2 name</a:t>
            </a:r>
            <a:endParaRPr sz="13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Pacifico"/>
                <a:ea typeface="Pacifico"/>
                <a:cs typeface="Pacifico"/>
                <a:sym typeface="Pacifico"/>
              </a:rPr>
              <a:t>And three name of </a:t>
            </a:r>
            <a:r>
              <a:rPr lang="en" sz="1300">
                <a:latin typeface="Pacifico"/>
                <a:ea typeface="Pacifico"/>
                <a:cs typeface="Pacifico"/>
                <a:sym typeface="Pacifico"/>
              </a:rPr>
              <a:t>characters</a:t>
            </a:r>
            <a:endParaRPr sz="13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102" y="66813"/>
            <a:ext cx="7530650" cy="4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650" y="4509275"/>
            <a:ext cx="4955325" cy="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3641538" y="1967500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Country option </a:t>
            </a:r>
            <a:r>
              <a:rPr lang="en">
                <a:solidFill>
                  <a:srgbClr val="FFFF00"/>
                </a:solidFill>
              </a:rPr>
              <a:t>select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4502300" y="2737110"/>
            <a:ext cx="278700" cy="152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7725" y="608475"/>
            <a:ext cx="3318025" cy="355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1/npX create-react-app appcovid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2/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Extending a Component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allows us to pass props to a user defined class when a constructor is not present like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it is in the App class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75" y="2159225"/>
            <a:ext cx="6518475" cy="27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axios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49" y="1017725"/>
            <a:ext cx="7882075" cy="36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49" y="1027050"/>
            <a:ext cx="8616650" cy="3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70213" y="21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5" y="1017725"/>
            <a:ext cx="8603575" cy="39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1955325" y="1337100"/>
            <a:ext cx="4485600" cy="503100"/>
          </a:xfrm>
          <a:prstGeom prst="rect">
            <a:avLst/>
          </a:prstGeom>
          <a:noFill/>
          <a:ln cap="flat" cmpd="sng" w="1143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581500" y="2012825"/>
            <a:ext cx="948900" cy="127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[numbers]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Allow to use a lot of different component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5" y="180575"/>
            <a:ext cx="36195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</a:t>
            </a:r>
            <a:r>
              <a:rPr lang="en"/>
              <a:t>bootstrap</a:t>
            </a:r>
            <a:r>
              <a:rPr lang="en"/>
              <a:t> but more </a:t>
            </a:r>
            <a:r>
              <a:rPr lang="en"/>
              <a:t>sophisticated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Exemple: 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63" y="2680938"/>
            <a:ext cx="69627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375" y="1209352"/>
            <a:ext cx="6146625" cy="4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6769" r="6777" t="0"/>
          <a:stretch/>
        </p:blipFill>
        <p:spPr>
          <a:xfrm>
            <a:off x="6" y="0"/>
            <a:ext cx="3042665" cy="171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38478" r="38481" t="0"/>
          <a:stretch/>
        </p:blipFill>
        <p:spPr>
          <a:xfrm>
            <a:off x="7" y="1713003"/>
            <a:ext cx="3042663" cy="171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5">
            <a:alphaModFix/>
          </a:blip>
          <a:srcRect b="0" l="7066" r="7074" t="0"/>
          <a:stretch/>
        </p:blipFill>
        <p:spPr>
          <a:xfrm>
            <a:off x="7" y="3426006"/>
            <a:ext cx="3042666" cy="1717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3539551" y="307825"/>
            <a:ext cx="5289000" cy="14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cards.jsx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539435" y="1810225"/>
            <a:ext cx="52890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Number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RECOVERY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confirm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DEATH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*******************************************************************************************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Countup :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