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47" r:id="rId3"/>
    <p:sldId id="349" r:id="rId4"/>
    <p:sldId id="348" r:id="rId5"/>
    <p:sldId id="350" r:id="rId6"/>
    <p:sldId id="344" r:id="rId7"/>
    <p:sldId id="355" r:id="rId8"/>
    <p:sldId id="356" r:id="rId9"/>
    <p:sldId id="35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72420" autoAdjust="0"/>
  </p:normalViewPr>
  <p:slideViewPr>
    <p:cSldViewPr snapToGrid="0">
      <p:cViewPr>
        <p:scale>
          <a:sx n="57" d="100"/>
          <a:sy n="57" d="100"/>
        </p:scale>
        <p:origin x="-42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7ABF-E27C-44F2-A8D0-A6BB51863DB6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CE3E-A9D6-4EB4-A7D4-1402503F7BC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32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CE3E-A9D6-4EB4-A7D4-1402503F7BC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8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CE3E-A9D6-4EB4-A7D4-1402503F7BC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8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CE3E-A9D6-4EB4-A7D4-1402503F7BC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8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CE3E-A9D6-4EB4-A7D4-1402503F7BC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8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CE3E-A9D6-4EB4-A7D4-1402503F7BC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8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D637FB2-3823-40CD-BB02-F1A7A4BB74B5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4A1C-2474-423C-B5F8-9E977F1B8FD5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1ADF-2D97-4342-B213-35F112572C7F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730A-7A50-478F-B07A-3219BB1179A2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32F2-467E-4799-8B35-CE418BDE85B8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C707-907A-4277-A27D-B6BED2B2E564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FA28-07C4-4E72-A2A2-81B4FF920AC3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56D-CED8-4026-A18C-38FEE19396DD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1D5D-F0C1-405F-8F8C-1C657D74DE1A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37C9-51C4-489B-AF93-43954BCCA604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842A-2FDA-43BF-9598-CC7E0C24EEDB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DE7-5D91-4DEF-9CBA-CD9C4879D434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04D4-866D-447C-94AD-9CAF31694324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A22E-700A-4C8D-A056-6118F19F5F3D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24FC-B63C-41E0-B97F-B78D7FC59EB0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7A40-8FBC-4509-8126-2BD759C756B8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948-AEBC-4B89-8A2A-B5ED73690B24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DBF9A5"/>
            </a:gs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46614A-B7E4-420C-80A5-7D3038B7128F}" type="datetime1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59158B62-DCC3-4A39-B808-8DE4A55B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50" y="2260600"/>
            <a:ext cx="10718823" cy="2632034"/>
          </a:xfrm>
          <a:ln>
            <a:noFill/>
          </a:ln>
        </p:spPr>
        <p:txBody>
          <a:bodyPr/>
          <a:lstStyle/>
          <a:p>
            <a:pPr algn="ctr"/>
            <a:r>
              <a:rPr lang="fr-FR" sz="3000" b="1" cap="small" dirty="0" smtClean="0">
                <a:solidFill>
                  <a:schemeClr val="bg1"/>
                </a:solidFill>
              </a:rPr>
              <a:t>Fondamentaux du web</a:t>
            </a:r>
            <a:br>
              <a:rPr lang="fr-FR" sz="3000" b="1" cap="small" dirty="0" smtClean="0">
                <a:solidFill>
                  <a:schemeClr val="bg1"/>
                </a:solidFill>
              </a:rPr>
            </a:br>
            <a:r>
              <a:rPr lang="fr-FR" sz="3000" b="1" cap="small" dirty="0" smtClean="0">
                <a:solidFill>
                  <a:schemeClr val="bg1"/>
                </a:solidFill>
              </a:rPr>
              <a:t> </a:t>
            </a:r>
            <a:r>
              <a:rPr lang="fr-FR" sz="8000" b="1" cap="small" dirty="0" smtClean="0">
                <a:solidFill>
                  <a:schemeClr val="bg1"/>
                </a:solidFill>
              </a:rPr>
              <a:t> </a:t>
            </a:r>
            <a:endParaRPr lang="fr-FR" sz="8000" b="1" cap="small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49F048A-51C4-4973-8563-AABEB6A24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64" y="5484209"/>
            <a:ext cx="10662001" cy="724922"/>
          </a:xfrm>
        </p:spPr>
        <p:txBody>
          <a:bodyPr>
            <a:noAutofit/>
          </a:bodyPr>
          <a:lstStyle/>
          <a:p>
            <a:r>
              <a:rPr lang="fr-FR" sz="2000" b="1" dirty="0" smtClean="0">
                <a:solidFill>
                  <a:srgbClr val="000000"/>
                </a:solidFill>
              </a:rPr>
              <a:t>Réalisé par</a:t>
            </a:r>
            <a:r>
              <a:rPr lang="fr-FR" sz="2000" dirty="0" smtClean="0">
                <a:solidFill>
                  <a:srgbClr val="000000"/>
                </a:solidFill>
              </a:rPr>
              <a:t> : </a:t>
            </a:r>
            <a:r>
              <a:rPr lang="fr-FR" sz="20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wassim</a:t>
            </a:r>
            <a:r>
              <a:rPr lang="fr-FR" sz="20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000" b="1" i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ellafi</a:t>
            </a:r>
            <a:endParaRPr lang="fr-FR" sz="20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fr-FR" sz="2000" b="1" dirty="0"/>
              <a:t>														</a:t>
            </a:r>
          </a:p>
          <a:p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476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sans-ti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6" y="2293035"/>
            <a:ext cx="9158068" cy="400225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48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F8C30-FCB6-4123-8D19-0F19E784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57" y="973668"/>
            <a:ext cx="9085943" cy="706964"/>
          </a:xfrm>
        </p:spPr>
        <p:txBody>
          <a:bodyPr/>
          <a:lstStyle/>
          <a:p>
            <a:r>
              <a:rPr lang="fr-F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                 </a:t>
            </a:r>
            <a:r>
              <a:rPr lang="fr-FR" sz="4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Plan</a:t>
            </a:r>
            <a:r>
              <a:rPr lang="fr-FR" sz="4000" b="1" dirty="0" smtClean="0"/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ésultat de recherche d'images pour &quot;icon definition&quot;">
            <a:extLst>
              <a:ext uri="{FF2B5EF4-FFF2-40B4-BE49-F238E27FC236}">
                <a16:creationId xmlns="" xmlns:a16="http://schemas.microsoft.com/office/drawing/2014/main" id="{5E5FC0BA-5592-4C12-98AB-55B77D13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2102465"/>
            <a:ext cx="890185" cy="8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A7C8E9B-BF3B-4AF5-9F77-9CEBE5BFBD60}"/>
              </a:ext>
            </a:extLst>
          </p:cNvPr>
          <p:cNvSpPr/>
          <p:nvPr/>
        </p:nvSpPr>
        <p:spPr>
          <a:xfrm>
            <a:off x="1369864" y="2452438"/>
            <a:ext cx="45016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1 : introduction</a:t>
            </a:r>
          </a:p>
          <a:p>
            <a:endParaRPr lang="fr-F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2 : Comment fonctionne le web</a:t>
            </a:r>
          </a:p>
          <a:p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3 : de quoi avez-vous besoin pour être d</a:t>
            </a:r>
            <a:r>
              <a:rPr lang="fr-FR" sz="2400" b="1" dirty="0">
                <a:solidFill>
                  <a:schemeClr val="tx2">
                    <a:lumMod val="75000"/>
                  </a:schemeClr>
                </a:solidFill>
              </a:rPr>
              <a:t>é</a:t>
            </a:r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veloppeur web</a:t>
            </a:r>
          </a:p>
          <a:p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4 : quel est le rôle d’un développeur web</a:t>
            </a:r>
          </a:p>
          <a:p>
            <a:r>
              <a:rPr lang="fr-FR" sz="2400" b="1" dirty="0" smtClean="0">
                <a:solidFill>
                  <a:schemeClr val="accent2"/>
                </a:solidFill>
              </a:rPr>
              <a:t>                                                       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082715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F8C30-FCB6-4123-8D19-0F19E784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57" y="973668"/>
            <a:ext cx="9085943" cy="706964"/>
          </a:xfrm>
        </p:spPr>
        <p:txBody>
          <a:bodyPr/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1 : Introduction :</a:t>
            </a:r>
            <a:r>
              <a:rPr lang="fr-FR" sz="4000" b="1" dirty="0" smtClean="0"/>
              <a:t> </a:t>
            </a:r>
            <a:r>
              <a:rPr lang="fr-F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Résultat de recherche d'images pour &quot;icon definition&quot;">
            <a:extLst>
              <a:ext uri="{FF2B5EF4-FFF2-40B4-BE49-F238E27FC236}">
                <a16:creationId xmlns="" xmlns:a16="http://schemas.microsoft.com/office/drawing/2014/main" id="{5E5FC0BA-5592-4C12-98AB-55B77D138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2102465"/>
            <a:ext cx="890185" cy="8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7C8E9B-BF3B-4AF5-9F77-9CEBE5BFBD60}"/>
              </a:ext>
            </a:extLst>
          </p:cNvPr>
          <p:cNvSpPr/>
          <p:nvPr/>
        </p:nvSpPr>
        <p:spPr>
          <a:xfrm>
            <a:off x="1508166" y="2776847"/>
            <a:ext cx="381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fr-F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2" descr="C:\Users\pedro\Desktop\FIA3-II\Tp securite industriell\t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0786" y="2261063"/>
            <a:ext cx="5068508" cy="425011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37062" y="2926080"/>
            <a:ext cx="5962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Faites des recherche sur internet</a:t>
            </a:r>
          </a:p>
          <a:p>
            <a:pPr lvl="0">
              <a:buFont typeface="Wingdings" pitchFamily="2" charset="2"/>
              <a:buChar char="ü"/>
            </a:pPr>
            <a:r>
              <a:rPr lang="fr-FR" sz="2400" b="1" dirty="0" smtClean="0">
                <a:solidFill>
                  <a:schemeClr val="tx2"/>
                </a:solidFill>
              </a:rPr>
              <a:t>Apprenez à</a:t>
            </a:r>
            <a:r>
              <a:rPr lang="fr-FR" sz="2400" b="1" dirty="0" smtClean="0"/>
              <a:t> </a:t>
            </a:r>
            <a:r>
              <a:rPr lang="fr-FR" sz="2400" b="1" dirty="0">
                <a:solidFill>
                  <a:schemeClr val="tx2"/>
                </a:solidFill>
              </a:rPr>
              <a:t>rechercher à </a:t>
            </a:r>
            <a:r>
              <a:rPr lang="fr-FR" sz="2400" b="1" dirty="0" smtClean="0">
                <a:solidFill>
                  <a:schemeClr val="tx2"/>
                </a:solidFill>
              </a:rPr>
              <a:t>l’aide de mots-clés</a:t>
            </a:r>
          </a:p>
          <a:p>
            <a:pPr lvl="0">
              <a:buFont typeface="Wingdings" pitchFamily="2" charset="2"/>
              <a:buChar char="ü"/>
            </a:pPr>
            <a:r>
              <a:rPr lang="fr-FR" sz="2400" b="1" dirty="0" smtClean="0">
                <a:solidFill>
                  <a:schemeClr val="tx2"/>
                </a:solidFill>
              </a:rPr>
              <a:t>Avoir une vision claire de sa future carrière</a:t>
            </a:r>
          </a:p>
          <a:p>
            <a:pPr lvl="0"/>
            <a:endParaRPr lang="fr-FR" sz="2400" b="1" dirty="0" smtClean="0">
              <a:solidFill>
                <a:schemeClr val="tx2"/>
              </a:solidFill>
            </a:endParaRPr>
          </a:p>
          <a:p>
            <a:pPr lvl="0">
              <a:buFont typeface="Wingdings" pitchFamily="2" charset="2"/>
              <a:buChar char="ü"/>
            </a:pPr>
            <a:endParaRPr lang="fr-F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5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F8C30-FCB6-4123-8D19-0F19E784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1306177"/>
            <a:ext cx="9816407" cy="706964"/>
          </a:xfrm>
        </p:spPr>
        <p:txBody>
          <a:bodyPr/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2  Comment fonctionne le web: </a:t>
            </a:r>
            <a:r>
              <a:rPr lang="fr-FR" sz="4000" dirty="0" smtClean="0">
                <a:solidFill>
                  <a:srgbClr val="FF6600"/>
                </a:solidFill>
              </a:rPr>
              <a:t/>
            </a:r>
            <a:br>
              <a:rPr lang="fr-FR" sz="4000" dirty="0" smtClean="0">
                <a:solidFill>
                  <a:srgbClr val="FF6600"/>
                </a:solidFill>
              </a:rPr>
            </a:br>
            <a:r>
              <a:rPr lang="fr-FR" sz="4000" b="1" dirty="0" smtClean="0"/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87" y="2747961"/>
            <a:ext cx="7813964" cy="3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5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F8C30-FCB6-4123-8D19-0F19E784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57" y="973668"/>
            <a:ext cx="9085943" cy="706964"/>
          </a:xfrm>
        </p:spPr>
        <p:txBody>
          <a:bodyPr/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3 Communication entre le client et le serveur: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A7C8E9B-BF3B-4AF5-9F77-9CEBE5BFBD60}"/>
              </a:ext>
            </a:extLst>
          </p:cNvPr>
          <p:cNvSpPr/>
          <p:nvPr/>
        </p:nvSpPr>
        <p:spPr>
          <a:xfrm>
            <a:off x="2237707" y="2743767"/>
            <a:ext cx="85332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dirty="0" smtClean="0"/>
          </a:p>
          <a:p>
            <a:endParaRPr lang="fr-F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0331" y="2866877"/>
            <a:ext cx="9614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http://monsite.com/mondossier/mapage.html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82715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EF8C30-FCB6-4123-8D19-0F19E784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857" y="973668"/>
            <a:ext cx="9085943" cy="706964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</a:rPr>
              <a:t>4</a:t>
            </a:r>
            <a:r>
              <a:rPr lang="fr-FR" sz="4000" b="1" dirty="0" smtClean="0">
                <a:solidFill>
                  <a:schemeClr val="bg1"/>
                </a:solidFill>
              </a:rPr>
              <a:t>  </a:t>
            </a:r>
            <a:r>
              <a:rPr lang="fr-FR" sz="4000" b="1" dirty="0">
                <a:solidFill>
                  <a:schemeClr val="bg1"/>
                </a:solidFill>
              </a:rPr>
              <a:t>De quoi avez-vous besoin pour être développeur </a:t>
            </a:r>
            <a:r>
              <a:rPr lang="fr-FR" sz="4000" b="1" dirty="0" smtClean="0">
                <a:solidFill>
                  <a:schemeClr val="bg1"/>
                </a:solidFill>
              </a:rPr>
              <a:t>web: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39935" y="2778822"/>
            <a:ext cx="5406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 smtClean="0"/>
              <a:t>Compétences basiques</a:t>
            </a:r>
            <a:endParaRPr lang="fr-FR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81487" y="331616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HTML / CSS / JS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293305" y="3806594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Frameworks</a:t>
            </a:r>
            <a:r>
              <a:rPr lang="fr-FR" b="1" dirty="0" smtClean="0"/>
              <a:t>  ( </a:t>
            </a:r>
            <a:r>
              <a:rPr lang="fr-FR" b="1" dirty="0" err="1" smtClean="0"/>
              <a:t>Bootstrap</a:t>
            </a:r>
            <a:r>
              <a:rPr lang="fr-FR" b="1" dirty="0" smtClean="0"/>
              <a:t>, </a:t>
            </a:r>
            <a:r>
              <a:rPr lang="fr-FR" b="1" dirty="0" err="1" smtClean="0"/>
              <a:t>Materialize</a:t>
            </a:r>
            <a:r>
              <a:rPr lang="fr-FR" b="1" dirty="0" smtClean="0"/>
              <a:t> ,,) 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281487" y="4362512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Logiciel de </a:t>
            </a:r>
            <a:r>
              <a:rPr lang="fr-FR" b="1" dirty="0" err="1" smtClean="0"/>
              <a:t>versionning</a:t>
            </a:r>
            <a:r>
              <a:rPr lang="fr-FR" b="1" dirty="0" smtClean="0"/>
              <a:t> : </a:t>
            </a:r>
            <a:r>
              <a:rPr lang="fr-FR" b="1" dirty="0" err="1" smtClean="0"/>
              <a:t>Github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3800" y="549866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/>
              <a:t>OVH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282429" y="495359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Hébergement web: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833200" y="601681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err="1"/>
              <a:t>Infomaniak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827155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9658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1116" y="2607306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 smtClean="0"/>
              <a:t>Se spécialiser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281487" y="331616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Front : </a:t>
            </a:r>
            <a:r>
              <a:rPr lang="fr-FR" b="1" dirty="0" err="1" smtClean="0"/>
              <a:t>Angular</a:t>
            </a:r>
            <a:r>
              <a:rPr lang="fr-FR" b="1" dirty="0" smtClean="0"/>
              <a:t>, </a:t>
            </a:r>
            <a:r>
              <a:rPr lang="fr-FR" b="1" dirty="0" err="1" smtClean="0"/>
              <a:t>VueJS</a:t>
            </a:r>
            <a:r>
              <a:rPr lang="fr-FR" b="1" dirty="0" smtClean="0"/>
              <a:t>, </a:t>
            </a:r>
            <a:r>
              <a:rPr lang="fr-FR" b="1" dirty="0" err="1" smtClean="0"/>
              <a:t>React</a:t>
            </a:r>
            <a:r>
              <a:rPr lang="fr-FR" b="1" dirty="0" smtClean="0"/>
              <a:t>, </a:t>
            </a:r>
            <a:r>
              <a:rPr lang="fr-FR" b="1" dirty="0" err="1" smtClean="0"/>
              <a:t>etc</a:t>
            </a:r>
            <a:r>
              <a:rPr lang="fr-FR" b="1" dirty="0" smtClean="0"/>
              <a:t>,,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300887" y="385093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Back : </a:t>
            </a:r>
            <a:r>
              <a:rPr lang="fr-FR" b="1" dirty="0" err="1" smtClean="0"/>
              <a:t>NodJS</a:t>
            </a:r>
            <a:r>
              <a:rPr lang="fr-FR" b="1" dirty="0" smtClean="0"/>
              <a:t>, PHP, Python, Java, </a:t>
            </a:r>
            <a:r>
              <a:rPr lang="fr-FR" b="1" dirty="0" err="1" smtClean="0"/>
              <a:t>etc</a:t>
            </a:r>
            <a:r>
              <a:rPr lang="fr-FR" b="1" dirty="0" smtClean="0"/>
              <a:t>,,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54428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9658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1116" y="2607306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 smtClean="0"/>
              <a:t>Postuler</a:t>
            </a:r>
            <a:endParaRPr lang="fr-FR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015487" y="331616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Sites d’annonces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255548" y="386496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CV &amp; LM personnalisée!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250026" y="4402320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Créatif dans la forme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255548" y="4898338"/>
            <a:ext cx="973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/>
              <a:t>Se connecter avec les développeurs et les responsables de recrutement (LinkedIn)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517012" y="5363810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b="1" dirty="0" smtClean="0"/>
              <a:t>Contacter les recruteurs et leur indiquer ce que tu cherches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894665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402784" y="0"/>
            <a:ext cx="724395" cy="1140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9658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1116" y="6001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5  Quel est le rôle d’un développeur web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1047403" y="3291841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Réaliser le couter technique d’un site web et le développement de ce site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6180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6948</TotalTime>
  <Words>212</Words>
  <Application>Microsoft Office PowerPoint</Application>
  <PresentationFormat>Personnalisé</PresentationFormat>
  <Paragraphs>53</Paragraphs>
  <Slides>10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Salle d’ions</vt:lpstr>
      <vt:lpstr>Fondamentaux du web   </vt:lpstr>
      <vt:lpstr>                                         Plan </vt:lpstr>
      <vt:lpstr>1 : Introduction : Solution </vt:lpstr>
      <vt:lpstr>2  Comment fonctionne le web:   </vt:lpstr>
      <vt:lpstr>3 Communication entre le client et le serveur:</vt:lpstr>
      <vt:lpstr>4  De quoi avez-vous besoin pour être développeur web: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hajji maha</dc:creator>
  <cp:lastModifiedBy>Media Tech</cp:lastModifiedBy>
  <cp:revision>153</cp:revision>
  <dcterms:created xsi:type="dcterms:W3CDTF">2017-10-10T12:57:50Z</dcterms:created>
  <dcterms:modified xsi:type="dcterms:W3CDTF">2021-02-01T13:02:37Z</dcterms:modified>
</cp:coreProperties>
</file>