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1E1ABF-C5EF-47B9-AC87-DA261932A2F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F98097-D648-4A5B-AA62-442268DC8E78}" type="slidenum">
              <a:rPr lang="en-US" smtClean="0"/>
              <a:t>‹N°›</a:t>
            </a:fld>
            <a:endParaRPr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alam@salam.fr" TargetMode="External"/><Relationship Id="rId2" Type="http://schemas.openxmlformats.org/officeDocument/2006/relationships/hyperlink" Target="mailto:salut@salu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in@admin.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Site web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err="1" smtClean="0"/>
              <a:t>Fathallah</a:t>
            </a:r>
            <a:r>
              <a:rPr lang="en-US" u="sng" dirty="0" smtClean="0"/>
              <a:t> </a:t>
            </a:r>
            <a:r>
              <a:rPr lang="en-US" u="sng" dirty="0" err="1" smtClean="0"/>
              <a:t>Wassim</a:t>
            </a:r>
            <a:endParaRPr lang="en-US" u="sng" dirty="0" smtClean="0"/>
          </a:p>
          <a:p>
            <a:r>
              <a:rPr lang="en-US" u="sng" dirty="0" err="1" smtClean="0"/>
              <a:t>Oubbaih</a:t>
            </a:r>
            <a:r>
              <a:rPr lang="en-US" u="sng" dirty="0" smtClean="0"/>
              <a:t> </a:t>
            </a:r>
            <a:r>
              <a:rPr lang="en-US" u="sng" dirty="0" err="1" smtClean="0"/>
              <a:t>Abderrahmane</a:t>
            </a:r>
            <a:endParaRPr lang="en-US" u="sng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du site web</a:t>
            </a:r>
            <a:endParaRPr lang="en-US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35163"/>
            <a:ext cx="6172199" cy="45418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371601"/>
            <a:ext cx="75438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Les user Stories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64920"/>
          </a:xfrm>
        </p:spPr>
        <p:txBody>
          <a:bodyPr/>
          <a:lstStyle/>
          <a:p>
            <a:r>
              <a:rPr lang="fr-FR" sz="4000" dirty="0"/>
              <a:t>1</a:t>
            </a:r>
            <a:r>
              <a:rPr lang="fr-FR" sz="4000" dirty="0" smtClean="0"/>
              <a:t>- </a:t>
            </a:r>
            <a:r>
              <a:rPr lang="fr-FR" dirty="0" smtClean="0"/>
              <a:t>En tant que utilisateur je veux voir un logo du site web en haut-gauche de la page</a:t>
            </a:r>
            <a:endParaRPr lang="en-US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33400" y="3505200"/>
            <a:ext cx="8229600" cy="12649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En tant que utilisateur je veux voir la date d’aujourd’hui en</a:t>
            </a:r>
            <a:r>
              <a:rPr kumimoji="0" lang="fr-F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haut-centre de la page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85800" y="5029200"/>
            <a:ext cx="8229600" cy="126492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 En tant que utilisateur je veux voir un bouton qui me permet de se déconnecter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fr-FR" sz="2600" dirty="0" smtClean="0"/>
              <a:t>    En haut-droit de la page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4495800"/>
            <a:ext cx="8229600" cy="12649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fr-FR" sz="2600" dirty="0" smtClean="0"/>
              <a:t>5- </a:t>
            </a:r>
            <a:r>
              <a:rPr lang="fr-FR" sz="2800" dirty="0"/>
              <a:t>En tant que utilisateur je veux voir le temps de ma ville, au jour </a:t>
            </a:r>
            <a:r>
              <a:rPr lang="fr-FR" sz="2800" dirty="0" smtClean="0"/>
              <a:t>actuel.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" y="2690336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fr-FR" sz="2400" dirty="0" smtClean="0"/>
              <a:t>4- En </a:t>
            </a:r>
            <a:r>
              <a:rPr lang="fr-FR" sz="2400" dirty="0"/>
              <a:t>tant que utilisateur je veux voir </a:t>
            </a:r>
            <a:r>
              <a:rPr lang="fr-FR" sz="2400" dirty="0" smtClean="0"/>
              <a:t> ma position actuel automatiquement au centre de site web En couleur  gold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9099" y="0"/>
            <a:ext cx="8229600" cy="1798320"/>
          </a:xfrm>
        </p:spPr>
        <p:txBody>
          <a:bodyPr/>
          <a:lstStyle/>
          <a:p>
            <a:pPr lvl="0"/>
            <a:r>
              <a:rPr lang="fr-FR" dirty="0" smtClean="0"/>
              <a:t>6-En tant que utilisateur je veux voir une partie sous la page qui affiche des information a propos de nous( support service ,</a:t>
            </a:r>
            <a:r>
              <a:rPr lang="fr-FR" dirty="0" err="1" smtClean="0"/>
              <a:t>other</a:t>
            </a:r>
            <a:r>
              <a:rPr lang="fr-FR" dirty="0" smtClean="0"/>
              <a:t> service, </a:t>
            </a:r>
            <a:r>
              <a:rPr lang="fr-FR" dirty="0" err="1" smtClean="0"/>
              <a:t>développers</a:t>
            </a:r>
            <a:r>
              <a:rPr lang="fr-FR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699" y="1198678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7- En </a:t>
            </a:r>
            <a:r>
              <a:rPr lang="fr-FR" sz="2400" dirty="0"/>
              <a:t>tant que utilisateur je veux s’identifier avec mon login et mon mot de passe afin de pouvoir accéder au contenu de </a:t>
            </a:r>
            <a:r>
              <a:rPr lang="fr-FR" sz="2400" dirty="0" smtClean="0"/>
              <a:t>l’application </a:t>
            </a:r>
          </a:p>
          <a:p>
            <a:r>
              <a:rPr lang="fr-FR" sz="2400" dirty="0" smtClean="0"/>
              <a:t>Règles d’</a:t>
            </a:r>
            <a:r>
              <a:rPr lang="fr-FR" sz="2400" dirty="0" err="1" smtClean="0"/>
              <a:t>acceptance</a:t>
            </a:r>
            <a:r>
              <a:rPr lang="fr-FR" sz="2400" dirty="0" smtClean="0"/>
              <a:t> :</a:t>
            </a:r>
          </a:p>
          <a:p>
            <a:r>
              <a:rPr lang="fr-FR" sz="2400" dirty="0" smtClean="0"/>
              <a:t>Si le mot de passe ou le login est incorrect afficher le message d’erreur suivant : « votre identifiant ou mot de passe  est incorrect </a:t>
            </a:r>
            <a:r>
              <a:rPr lang="fr-FR" sz="2400" dirty="0" smtClean="0"/>
              <a:t>» le mot de passe doit être sensible à la casse </a:t>
            </a:r>
          </a:p>
          <a:p>
            <a:r>
              <a:rPr lang="fr-FR" sz="2400" dirty="0" smtClean="0"/>
              <a:t>Et l’identifiant doit pas tolérer les espaces</a:t>
            </a:r>
          </a:p>
          <a:p>
            <a:r>
              <a:rPr lang="fr-FR" sz="2400" dirty="0" smtClean="0"/>
              <a:t>Les identifient et leurs mot de passe </a:t>
            </a:r>
          </a:p>
          <a:p>
            <a:r>
              <a:rPr lang="fr-FR" sz="2400" dirty="0" smtClean="0">
                <a:hlinkClick r:id="rId2"/>
              </a:rPr>
              <a:t>salut@salut.com</a:t>
            </a:r>
            <a:r>
              <a:rPr lang="fr-FR" sz="2400" dirty="0" smtClean="0"/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meteo1818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 smtClean="0">
                <a:hlinkClick r:id="rId3"/>
              </a:rPr>
              <a:t>salam@salam.fr</a:t>
            </a:r>
            <a:r>
              <a:rPr lang="fr-FR" sz="2400" dirty="0" smtClean="0"/>
              <a:t> 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salam2019</a:t>
            </a:r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 smtClean="0">
                <a:hlinkClick r:id="rId4"/>
              </a:rPr>
              <a:t>admin@admin.ma</a:t>
            </a:r>
            <a:r>
              <a:rPr lang="fr-FR" sz="2400" dirty="0" smtClean="0"/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admin2020</a:t>
            </a:r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 rot="10800000" flipV="1">
            <a:off x="533400" y="5862015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fr-FR" sz="2400" dirty="0" smtClean="0"/>
              <a:t>8- En </a:t>
            </a:r>
            <a:r>
              <a:rPr lang="fr-FR" sz="2400" dirty="0"/>
              <a:t>tant que </a:t>
            </a:r>
            <a:r>
              <a:rPr lang="fr-FR" sz="2400" dirty="0" smtClean="0"/>
              <a:t>utilisateur je veux voir le temps de ma ville dans les 3 jours qui </a:t>
            </a:r>
            <a:r>
              <a:rPr lang="fr-FR" sz="2400" dirty="0" err="1" smtClean="0"/>
              <a:t>suits</a:t>
            </a:r>
            <a:r>
              <a:rPr lang="fr-FR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1107</TotalTime>
  <Words>200</Words>
  <Application>Microsoft Office PowerPoint</Application>
  <PresentationFormat>Affichage à l'écran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Débit</vt:lpstr>
      <vt:lpstr>Weather Site web</vt:lpstr>
      <vt:lpstr>Interface du site web</vt:lpstr>
      <vt:lpstr>Présentation PowerPoint</vt:lpstr>
      <vt:lpstr>Les user Stories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Site web</dc:title>
  <dc:creator>F.WASSIM</dc:creator>
  <cp:lastModifiedBy>Utilisateur Windows</cp:lastModifiedBy>
  <cp:revision>13</cp:revision>
  <dcterms:created xsi:type="dcterms:W3CDTF">2019-12-02T22:39:16Z</dcterms:created>
  <dcterms:modified xsi:type="dcterms:W3CDTF">2019-12-10T20:38:05Z</dcterms:modified>
</cp:coreProperties>
</file>