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80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F3B81BB0-27C9-46A0-AAD7-A6A447852E3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485013" y="2852936"/>
            <a:ext cx="5703812" cy="4005064"/>
          </a:xfrm>
          <a:custGeom>
            <a:avLst/>
            <a:gdLst>
              <a:gd name="T0" fmla="*/ 980 w 3331"/>
              <a:gd name="T1" fmla="*/ 0 h 2163"/>
              <a:gd name="T2" fmla="*/ 902 w 3331"/>
              <a:gd name="T3" fmla="*/ 481 h 2163"/>
              <a:gd name="T4" fmla="*/ 149 w 3331"/>
              <a:gd name="T5" fmla="*/ 1133 h 2163"/>
              <a:gd name="T6" fmla="*/ 758 w 3331"/>
              <a:gd name="T7" fmla="*/ 2012 h 2163"/>
              <a:gd name="T8" fmla="*/ 3331 w 3331"/>
              <a:gd name="T9" fmla="*/ 1465 h 2163"/>
              <a:gd name="T10" fmla="*/ 3331 w 3331"/>
              <a:gd name="T11" fmla="*/ 0 h 2163"/>
              <a:gd name="T12" fmla="*/ 980 w 3331"/>
              <a:gd name="T13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1" h="2163">
                <a:moveTo>
                  <a:pt x="980" y="0"/>
                </a:moveTo>
                <a:cubicBezTo>
                  <a:pt x="996" y="146"/>
                  <a:pt x="994" y="349"/>
                  <a:pt x="902" y="481"/>
                </a:cubicBezTo>
                <a:cubicBezTo>
                  <a:pt x="742" y="709"/>
                  <a:pt x="301" y="749"/>
                  <a:pt x="149" y="1133"/>
                </a:cubicBezTo>
                <a:cubicBezTo>
                  <a:pt x="0" y="1509"/>
                  <a:pt x="273" y="1904"/>
                  <a:pt x="758" y="2012"/>
                </a:cubicBezTo>
                <a:cubicBezTo>
                  <a:pt x="1436" y="2163"/>
                  <a:pt x="2757" y="1985"/>
                  <a:pt x="3331" y="1465"/>
                </a:cubicBezTo>
                <a:cubicBezTo>
                  <a:pt x="3331" y="0"/>
                  <a:pt x="3331" y="0"/>
                  <a:pt x="3331" y="0"/>
                </a:cubicBezTo>
                <a:lnTo>
                  <a:pt x="98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EE01CEF5-F77E-47E0-A1EC-F66E0E45D8FC}"/>
              </a:ext>
            </a:extLst>
          </p:cNvPr>
          <p:cNvSpPr/>
          <p:nvPr/>
        </p:nvSpPr>
        <p:spPr>
          <a:xfrm>
            <a:off x="615606" y="1190752"/>
            <a:ext cx="10963777" cy="5144428"/>
          </a:xfrm>
          <a:prstGeom prst="roundRect">
            <a:avLst>
              <a:gd name="adj" fmla="val 4057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71500" dist="444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23E495-EF12-4D53-9A5E-0DD9338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Urgent Important matrix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31" name="Table 18">
            <a:extLst>
              <a:ext uri="{FF2B5EF4-FFF2-40B4-BE49-F238E27FC236}">
                <a16:creationId xmlns="" xmlns:a16="http://schemas.microsoft.com/office/drawing/2014/main" id="{102FBA60-EC54-464B-9B9A-D114A863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97774"/>
              </p:ext>
            </p:extLst>
          </p:nvPr>
        </p:nvGraphicFramePr>
        <p:xfrm>
          <a:off x="1022768" y="1551576"/>
          <a:ext cx="10149452" cy="442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64">
                  <a:extLst>
                    <a:ext uri="{9D8B030D-6E8A-4147-A177-3AD203B41FA5}">
                      <a16:colId xmlns="" xmlns:a16="http://schemas.microsoft.com/office/drawing/2014/main" val="3916749750"/>
                    </a:ext>
                  </a:extLst>
                </a:gridCol>
                <a:gridCol w="4960640">
                  <a:extLst>
                    <a:ext uri="{9D8B030D-6E8A-4147-A177-3AD203B41FA5}">
                      <a16:colId xmlns="" xmlns:a16="http://schemas.microsoft.com/office/drawing/2014/main" val="4268235785"/>
                    </a:ext>
                  </a:extLst>
                </a:gridCol>
                <a:gridCol w="4437648">
                  <a:extLst>
                    <a:ext uri="{9D8B030D-6E8A-4147-A177-3AD203B41FA5}">
                      <a16:colId xmlns="" xmlns:a16="http://schemas.microsoft.com/office/drawing/2014/main" val="4059202092"/>
                    </a:ext>
                  </a:extLst>
                </a:gridCol>
              </a:tblGrid>
              <a:tr h="651825">
                <a:tc>
                  <a:txBody>
                    <a:bodyPr/>
                    <a:lstStyle/>
                    <a:p>
                      <a:pPr algn="ctr"/>
                      <a:endParaRPr lang="en-IN" sz="1600" b="0" dirty="0"/>
                    </a:p>
                  </a:txBody>
                  <a:tcPr marL="116744" marR="116744" marT="58372" marB="583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Not 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320755"/>
                  </a:ext>
                </a:extLst>
              </a:tr>
              <a:tr h="188547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Finishing the course of Full Stack Js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Finishing</a:t>
                      </a:r>
                      <a:r>
                        <a:rPr lang="en-GB" sz="1800" b="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final project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Searching for job opportunity </a:t>
                      </a:r>
                      <a:endParaRPr lang="en-IN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Working on more than one project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/>
                        <a:t>Improve</a:t>
                      </a:r>
                      <a:r>
                        <a:rPr lang="en-GB" sz="1800" baseline="0" dirty="0" smtClean="0"/>
                        <a:t> my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Improve project management</a:t>
                      </a:r>
                      <a:endParaRPr lang="en-US" sz="1800" kern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3845291"/>
                  </a:ext>
                </a:extLst>
              </a:tr>
              <a:tr h="1885478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Resume</a:t>
                      </a:r>
                      <a:r>
                        <a:rPr lang="en-US" sz="18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 preparation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Some email preparation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Pass more then on interview job</a:t>
                      </a:r>
                      <a:r>
                        <a:rPr lang="en-IN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Playing</a:t>
                      </a:r>
                      <a:r>
                        <a:rPr lang="en-US" sz="18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 video game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Social media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Watching tiktok </a:t>
                      </a:r>
                      <a:endParaRPr lang="en-US" sz="1800" kern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650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0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F3B81BB0-27C9-46A0-AAD7-A6A447852E3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485013" y="2852936"/>
            <a:ext cx="5703812" cy="4005064"/>
          </a:xfrm>
          <a:custGeom>
            <a:avLst/>
            <a:gdLst>
              <a:gd name="T0" fmla="*/ 980 w 3331"/>
              <a:gd name="T1" fmla="*/ 0 h 2163"/>
              <a:gd name="T2" fmla="*/ 902 w 3331"/>
              <a:gd name="T3" fmla="*/ 481 h 2163"/>
              <a:gd name="T4" fmla="*/ 149 w 3331"/>
              <a:gd name="T5" fmla="*/ 1133 h 2163"/>
              <a:gd name="T6" fmla="*/ 758 w 3331"/>
              <a:gd name="T7" fmla="*/ 2012 h 2163"/>
              <a:gd name="T8" fmla="*/ 3331 w 3331"/>
              <a:gd name="T9" fmla="*/ 1465 h 2163"/>
              <a:gd name="T10" fmla="*/ 3331 w 3331"/>
              <a:gd name="T11" fmla="*/ 0 h 2163"/>
              <a:gd name="T12" fmla="*/ 980 w 3331"/>
              <a:gd name="T13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1" h="2163">
                <a:moveTo>
                  <a:pt x="980" y="0"/>
                </a:moveTo>
                <a:cubicBezTo>
                  <a:pt x="996" y="146"/>
                  <a:pt x="994" y="349"/>
                  <a:pt x="902" y="481"/>
                </a:cubicBezTo>
                <a:cubicBezTo>
                  <a:pt x="742" y="709"/>
                  <a:pt x="301" y="749"/>
                  <a:pt x="149" y="1133"/>
                </a:cubicBezTo>
                <a:cubicBezTo>
                  <a:pt x="0" y="1509"/>
                  <a:pt x="273" y="1904"/>
                  <a:pt x="758" y="2012"/>
                </a:cubicBezTo>
                <a:cubicBezTo>
                  <a:pt x="1436" y="2163"/>
                  <a:pt x="2757" y="1985"/>
                  <a:pt x="3331" y="1465"/>
                </a:cubicBezTo>
                <a:cubicBezTo>
                  <a:pt x="3331" y="0"/>
                  <a:pt x="3331" y="0"/>
                  <a:pt x="3331" y="0"/>
                </a:cubicBezTo>
                <a:lnTo>
                  <a:pt x="98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EE01CEF5-F77E-47E0-A1EC-F66E0E45D8FC}"/>
              </a:ext>
            </a:extLst>
          </p:cNvPr>
          <p:cNvSpPr/>
          <p:nvPr/>
        </p:nvSpPr>
        <p:spPr>
          <a:xfrm>
            <a:off x="615606" y="1190752"/>
            <a:ext cx="10963777" cy="5144428"/>
          </a:xfrm>
          <a:prstGeom prst="roundRect">
            <a:avLst>
              <a:gd name="adj" fmla="val 4057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71500" dist="444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23E495-EF12-4D53-9A5E-0DD9338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Urgent Important matrix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31" name="Table 18">
            <a:extLst>
              <a:ext uri="{FF2B5EF4-FFF2-40B4-BE49-F238E27FC236}">
                <a16:creationId xmlns="" xmlns:a16="http://schemas.microsoft.com/office/drawing/2014/main" id="{102FBA60-EC54-464B-9B9A-D114A863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98094"/>
              </p:ext>
            </p:extLst>
          </p:nvPr>
        </p:nvGraphicFramePr>
        <p:xfrm>
          <a:off x="1022768" y="1551576"/>
          <a:ext cx="10149452" cy="253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64">
                  <a:extLst>
                    <a:ext uri="{9D8B030D-6E8A-4147-A177-3AD203B41FA5}">
                      <a16:colId xmlns="" xmlns:a16="http://schemas.microsoft.com/office/drawing/2014/main" val="3916749750"/>
                    </a:ext>
                  </a:extLst>
                </a:gridCol>
                <a:gridCol w="4960640">
                  <a:extLst>
                    <a:ext uri="{9D8B030D-6E8A-4147-A177-3AD203B41FA5}">
                      <a16:colId xmlns="" xmlns:a16="http://schemas.microsoft.com/office/drawing/2014/main" val="4268235785"/>
                    </a:ext>
                  </a:extLst>
                </a:gridCol>
                <a:gridCol w="4437648">
                  <a:extLst>
                    <a:ext uri="{9D8B030D-6E8A-4147-A177-3AD203B41FA5}">
                      <a16:colId xmlns="" xmlns:a16="http://schemas.microsoft.com/office/drawing/2014/main" val="4059202092"/>
                    </a:ext>
                  </a:extLst>
                </a:gridCol>
              </a:tblGrid>
              <a:tr h="651825">
                <a:tc>
                  <a:txBody>
                    <a:bodyPr/>
                    <a:lstStyle/>
                    <a:p>
                      <a:pPr algn="ctr"/>
                      <a:endParaRPr lang="en-IN" sz="1600" b="0" dirty="0"/>
                    </a:p>
                  </a:txBody>
                  <a:tcPr marL="116744" marR="116744" marT="58372" marB="583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bg1"/>
                          </a:solidFill>
                        </a:rPr>
                        <a:t>My goal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bg1"/>
                          </a:solidFill>
                        </a:rPr>
                        <a:t>Sub-goals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320755"/>
                  </a:ext>
                </a:extLst>
              </a:tr>
              <a:tr h="188547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Became a junior Full Stack web developer</a:t>
                      </a:r>
                      <a:endParaRPr lang="en-GB" sz="1800" kern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Working </a:t>
                      </a:r>
                      <a:r>
                        <a:rPr lang="en-US" sz="1800" kern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on many project </a:t>
                      </a:r>
                      <a:endParaRPr lang="en-US" sz="1800" kern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/>
                        <a:t>Improve</a:t>
                      </a:r>
                      <a:r>
                        <a:rPr lang="en-GB" sz="1800" baseline="0" dirty="0" smtClean="0"/>
                        <a:t> my front-end skills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/>
                        <a:t>Improve</a:t>
                      </a:r>
                      <a:r>
                        <a:rPr lang="en-GB" sz="1800" baseline="0" dirty="0" smtClean="0"/>
                        <a:t> my back-end knowledge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384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5836</TotalTime>
  <Words>74</Words>
  <Application>Microsoft Office PowerPoint</Application>
  <PresentationFormat>Personnalisé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Office Theme</vt:lpstr>
      <vt:lpstr> Urgent Important matrix</vt:lpstr>
      <vt:lpstr> Urgent Important matrix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 Matrix Presentation Template</dc:title>
  <dc:creator>Julian</dc:creator>
  <cp:lastModifiedBy>lossmine</cp:lastModifiedBy>
  <cp:revision>131</cp:revision>
  <dcterms:created xsi:type="dcterms:W3CDTF">2013-09-12T13:05:01Z</dcterms:created>
  <dcterms:modified xsi:type="dcterms:W3CDTF">2022-04-07T14:43:33Z</dcterms:modified>
</cp:coreProperties>
</file>