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18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4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5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09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4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9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48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48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8A7E-85F9-491B-8A3F-CD8A1DD663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A3DA-8854-4280-9BEA-0D502C515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305318"/>
            <a:ext cx="12192000" cy="1236371"/>
          </a:xfrm>
        </p:spPr>
        <p:txBody>
          <a:bodyPr/>
          <a:lstStyle/>
          <a:p>
            <a:r>
              <a:rPr lang="fr-FR" dirty="0" err="1"/>
              <a:t>Relational</a:t>
            </a:r>
            <a:r>
              <a:rPr lang="fr-FR" dirty="0"/>
              <a:t> model Checkpoint</a:t>
            </a:r>
          </a:p>
        </p:txBody>
      </p:sp>
    </p:spTree>
    <p:extLst>
      <p:ext uri="{BB962C8B-B14F-4D97-AF65-F5344CB8AC3E}">
        <p14:creationId xmlns:p14="http://schemas.microsoft.com/office/powerpoint/2010/main" val="338614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 smtClean="0">
                <a:latin typeface="+mj-lt"/>
              </a:rPr>
              <a:t>Hotel</a:t>
            </a:r>
            <a:r>
              <a:rPr lang="fr-FR" dirty="0" smtClean="0">
                <a:latin typeface="+mj-lt"/>
              </a:rPr>
              <a:t>(</a:t>
            </a:r>
            <a:r>
              <a:rPr lang="fr-FR" u="sng" dirty="0" err="1" smtClean="0">
                <a:latin typeface="+mj-lt"/>
              </a:rPr>
              <a:t>Hotel_id</a:t>
            </a:r>
            <a:r>
              <a:rPr lang="fr-FR" dirty="0" err="1" smtClean="0">
                <a:latin typeface="+mj-lt"/>
              </a:rPr>
              <a:t>,HotelName</a:t>
            </a:r>
            <a:r>
              <a:rPr lang="fr-FR" dirty="0" smtClean="0">
                <a:latin typeface="+mj-lt"/>
              </a:rPr>
              <a:t>, #</a:t>
            </a:r>
            <a:r>
              <a:rPr lang="fr-FR" dirty="0" err="1" smtClean="0">
                <a:latin typeface="+mj-lt"/>
              </a:rPr>
              <a:t>Type_ID</a:t>
            </a:r>
            <a:r>
              <a:rPr lang="fr-FR" dirty="0" smtClean="0">
                <a:latin typeface="+mj-lt"/>
              </a:rPr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atin typeface="+mj-lt"/>
              </a:rPr>
              <a:t>Type(</a:t>
            </a:r>
            <a:r>
              <a:rPr lang="fr-FR" u="sng" dirty="0" err="1" smtClean="0">
                <a:latin typeface="+mj-lt"/>
              </a:rPr>
              <a:t>Type_ID</a:t>
            </a:r>
            <a:r>
              <a:rPr lang="fr-FR" dirty="0" err="1" smtClean="0">
                <a:latin typeface="+mj-lt"/>
              </a:rPr>
              <a:t>,Type_Name</a:t>
            </a:r>
            <a:r>
              <a:rPr lang="fr-FR" dirty="0" smtClean="0">
                <a:latin typeface="+mj-lt"/>
              </a:rPr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atin typeface="+mj-lt"/>
              </a:rPr>
              <a:t>Room(</a:t>
            </a:r>
            <a:r>
              <a:rPr lang="fr-FR" u="sng" dirty="0" smtClean="0">
                <a:latin typeface="+mj-lt"/>
              </a:rPr>
              <a:t>Room_ID</a:t>
            </a:r>
            <a:r>
              <a:rPr lang="fr-FR" dirty="0" smtClean="0">
                <a:latin typeface="+mj-lt"/>
              </a:rPr>
              <a:t>,</a:t>
            </a:r>
            <a:r>
              <a:rPr lang="fr-FR" dirty="0" err="1" smtClean="0">
                <a:latin typeface="+mj-lt"/>
              </a:rPr>
              <a:t>Floor</a:t>
            </a:r>
            <a:r>
              <a:rPr lang="fr-FR" dirty="0" smtClean="0">
                <a:latin typeface="+mj-lt"/>
              </a:rPr>
              <a:t>,#Hotel_id,#</a:t>
            </a:r>
            <a:r>
              <a:rPr lang="fr-FR" dirty="0" err="1" smtClean="0">
                <a:latin typeface="+mj-lt"/>
              </a:rPr>
              <a:t>Category_id</a:t>
            </a:r>
            <a:r>
              <a:rPr lang="fr-FR" dirty="0" smtClean="0">
                <a:latin typeface="+mj-lt"/>
              </a:rPr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 smtClean="0">
                <a:latin typeface="+mj-lt"/>
              </a:rPr>
              <a:t>Employee</a:t>
            </a:r>
            <a:r>
              <a:rPr lang="fr-FR" dirty="0" smtClean="0">
                <a:latin typeface="+mj-lt"/>
              </a:rPr>
              <a:t>(</a:t>
            </a:r>
            <a:r>
              <a:rPr lang="fr-FR" u="sng" dirty="0" smtClean="0">
                <a:latin typeface="+mj-lt"/>
              </a:rPr>
              <a:t>Employee_ID</a:t>
            </a:r>
            <a:r>
              <a:rPr lang="fr-FR" dirty="0" smtClean="0">
                <a:latin typeface="+mj-lt"/>
              </a:rPr>
              <a:t>,</a:t>
            </a:r>
            <a:r>
              <a:rPr lang="fr-FR" dirty="0" smtClean="0">
                <a:latin typeface="+mj-lt"/>
              </a:rPr>
              <a:t>EmployeeName,Employee_Speciality,#director_ID,#Hotel_ID);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 smtClean="0">
                <a:latin typeface="+mj-lt"/>
              </a:rPr>
              <a:t>Category</a:t>
            </a:r>
            <a:r>
              <a:rPr lang="fr-FR" dirty="0" smtClean="0">
                <a:latin typeface="+mj-lt"/>
              </a:rPr>
              <a:t>(</a:t>
            </a:r>
            <a:r>
              <a:rPr lang="fr-FR" u="sng" dirty="0" err="1" smtClean="0">
                <a:latin typeface="+mj-lt"/>
              </a:rPr>
              <a:t>Category_ID</a:t>
            </a:r>
            <a:r>
              <a:rPr lang="fr-FR" dirty="0" err="1" smtClean="0">
                <a:latin typeface="+mj-lt"/>
              </a:rPr>
              <a:t>,Category_Name,Price,Beds_Numbers</a:t>
            </a:r>
            <a:r>
              <a:rPr lang="fr-FR" dirty="0" smtClean="0">
                <a:latin typeface="+mj-lt"/>
              </a:rPr>
              <a:t>);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698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Relational model Checkpoint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Checkpoint</dc:title>
  <dc:creator>Utilisateur Windows</dc:creator>
  <cp:lastModifiedBy>Utilisateur Windows</cp:lastModifiedBy>
  <cp:revision>2</cp:revision>
  <dcterms:created xsi:type="dcterms:W3CDTF">2020-12-05T18:17:31Z</dcterms:created>
  <dcterms:modified xsi:type="dcterms:W3CDTF">2020-12-05T18:28:45Z</dcterms:modified>
</cp:coreProperties>
</file>