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8a38be0f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8a38be0f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8a38be0f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8a38be0f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8a38be0f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8a38be0f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8a38be0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8a38be0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un CDD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contrat à durée déterminée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87300" y="2125800"/>
            <a:ext cx="37065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Rédaction du CDD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969600"/>
            <a:ext cx="41664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CDD pour être valide doit être rédigé à l’écrit. Il est ensuite signé par l’employeur et le salarié.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00"/>
              <a:t>Suite à cela un exemplaire du contrat doit être remis au salarié dans les 2 jours ouvrables après la signature.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87300" y="2125800"/>
            <a:ext cx="37065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Rédaction du CDD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195900"/>
            <a:ext cx="4166400" cy="47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contrat doit contenir de nombreuses mentions obligatoires telles que :</a:t>
            </a:r>
            <a:endParaRPr sz="200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l’identification de l’employeur et du salarié,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la désignation du poste de travail,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le montant de la rémunération et de ses différentes composantes,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l’indication précise du motif pour lequel le CDD est conclu (il ne peut y avoir qu’un seul motif),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en cas de remplacement, le nom et la qualification de la personne remplacée,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la date du terme et, le cas échéant, la clause de renouvellement du CDD lorsqu’il comporte un terme précis,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la durée minimale pour laquelle le CDD est conclu lorsqu’il ne comporte pas de terme précis,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le cas échéant, la durée de la période d’essai,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le nom et l’adresse de la caisse de retraite complémentaire et, le cas échéant, de l’organisme de prévoyance,</a:t>
            </a:r>
            <a:endParaRPr sz="20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l’intitulé de la convention collective applicable.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87300" y="2125800"/>
            <a:ext cx="37065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Rédaction du CDD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277325"/>
            <a:ext cx="4166400" cy="4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L’employeur peut rédiger lui même le contrat mais il est conseillé de faire appel à une personne ayant des connaissances en droit du travail.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0"/>
              <a:t>Cela peut être la personne responsable des ressources humaines ou un </a:t>
            </a:r>
            <a:r>
              <a:rPr lang="fr" sz="1900"/>
              <a:t>prestataire</a:t>
            </a:r>
            <a:r>
              <a:rPr lang="fr" sz="1900"/>
              <a:t> en droit du travail (avocat, expert-comptable, …)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87300" y="2125800"/>
            <a:ext cx="37065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motifs de création</a:t>
            </a:r>
            <a:r>
              <a:rPr lang="fr"/>
              <a:t> d’un CDD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163325"/>
            <a:ext cx="4166400" cy="4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conclure un CDD, il est obligatoire qu’un motif explique le recours à ce type de contrat par l’employeur.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Les motifs sont les suivants :</a:t>
            </a:r>
            <a:endParaRPr sz="2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pour remplacer un salarié absent pour maladie ou congé,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pour remplacer un salarié dont le contrat est suspendu,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pour remplacer un salarié ayant quitté l’entreprise et dont le poste sera supprimé,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en attendant l’entrée en service d’un salarié en CDI,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pour remplacer un salarié passé provisoirement à temps partiel,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pour faire face à un accroissement temporaire de l’activité de l’entreprise,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00"/>
              <a:t>pour les emplois saisonniers ou les emplois d’usage.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