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3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2384E-7C98-4637-8BC4-B815C49F823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4FDB9B-AC93-43CC-8606-CF9E60B6442F}">
      <dgm:prSet/>
      <dgm:spPr/>
      <dgm:t>
        <a:bodyPr/>
        <a:lstStyle/>
        <a:p>
          <a:pPr>
            <a:defRPr b="1"/>
          </a:pPr>
          <a:r>
            <a:rPr lang="en-US" b="1" i="0" baseline="0"/>
            <a:t>Languages and Technologies Used</a:t>
          </a:r>
          <a:r>
            <a:rPr lang="en-US" b="0" i="0" baseline="0"/>
            <a:t>:</a:t>
          </a:r>
          <a:endParaRPr lang="en-US"/>
        </a:p>
      </dgm:t>
    </dgm:pt>
    <dgm:pt modelId="{AFA34BAF-BB06-4B79-A0A6-6DE42F993455}" type="parTrans" cxnId="{DBA804BB-93BC-4B4A-8CB3-2F968EDFDFBB}">
      <dgm:prSet/>
      <dgm:spPr/>
      <dgm:t>
        <a:bodyPr/>
        <a:lstStyle/>
        <a:p>
          <a:endParaRPr lang="en-US"/>
        </a:p>
      </dgm:t>
    </dgm:pt>
    <dgm:pt modelId="{F25465B0-1E78-49E7-8A3D-F3A435A3AECE}" type="sibTrans" cxnId="{DBA804BB-93BC-4B4A-8CB3-2F968EDFDFBB}">
      <dgm:prSet/>
      <dgm:spPr/>
      <dgm:t>
        <a:bodyPr/>
        <a:lstStyle/>
        <a:p>
          <a:endParaRPr lang="en-US"/>
        </a:p>
      </dgm:t>
    </dgm:pt>
    <dgm:pt modelId="{2A6AC70D-EBF2-4B63-8690-EACB2886A8B7}">
      <dgm:prSet/>
      <dgm:spPr/>
      <dgm:t>
        <a:bodyPr/>
        <a:lstStyle/>
        <a:p>
          <a:r>
            <a:rPr lang="en-US" b="0" i="0" baseline="0"/>
            <a:t>"Python: Utilized for its simplicity and powerful libraries, handling the backend logic of the simulation."</a:t>
          </a:r>
          <a:endParaRPr lang="en-US"/>
        </a:p>
      </dgm:t>
    </dgm:pt>
    <dgm:pt modelId="{06793FE8-D4F1-4CB8-867D-25184959751D}" type="parTrans" cxnId="{641943DD-3DC4-42F8-9AD0-CAEE551CA29E}">
      <dgm:prSet/>
      <dgm:spPr/>
      <dgm:t>
        <a:bodyPr/>
        <a:lstStyle/>
        <a:p>
          <a:endParaRPr lang="en-US"/>
        </a:p>
      </dgm:t>
    </dgm:pt>
    <dgm:pt modelId="{1A2DDCE9-34E4-4908-863A-A9B39EC83D0E}" type="sibTrans" cxnId="{641943DD-3DC4-42F8-9AD0-CAEE551CA29E}">
      <dgm:prSet/>
      <dgm:spPr/>
      <dgm:t>
        <a:bodyPr/>
        <a:lstStyle/>
        <a:p>
          <a:endParaRPr lang="en-US"/>
        </a:p>
      </dgm:t>
    </dgm:pt>
    <dgm:pt modelId="{39485F03-026E-4A6F-A0FA-9D7D1266B7FD}">
      <dgm:prSet/>
      <dgm:spPr/>
      <dgm:t>
        <a:bodyPr/>
        <a:lstStyle/>
        <a:p>
          <a:r>
            <a:rPr lang="en-US" b="0" i="0" baseline="0"/>
            <a:t>"Tkinter: Used to create the graphical user interface, enabling interactive simulation control and visualization."</a:t>
          </a:r>
          <a:endParaRPr lang="en-US"/>
        </a:p>
      </dgm:t>
    </dgm:pt>
    <dgm:pt modelId="{E4D57D30-A964-4EF5-AFC7-CE8E05FB7DAF}" type="parTrans" cxnId="{F92D63C8-EFB3-45A1-B692-79B61A00DDA6}">
      <dgm:prSet/>
      <dgm:spPr/>
      <dgm:t>
        <a:bodyPr/>
        <a:lstStyle/>
        <a:p>
          <a:endParaRPr lang="en-US"/>
        </a:p>
      </dgm:t>
    </dgm:pt>
    <dgm:pt modelId="{21A49CF3-9D69-4010-BA81-8657AF1B8FDE}" type="sibTrans" cxnId="{F92D63C8-EFB3-45A1-B692-79B61A00DDA6}">
      <dgm:prSet/>
      <dgm:spPr/>
      <dgm:t>
        <a:bodyPr/>
        <a:lstStyle/>
        <a:p>
          <a:endParaRPr lang="en-US"/>
        </a:p>
      </dgm:t>
    </dgm:pt>
    <dgm:pt modelId="{2A7A6965-FF63-4098-B5ED-1C9049D8AC6A}">
      <dgm:prSet/>
      <dgm:spPr/>
      <dgm:t>
        <a:bodyPr/>
        <a:lstStyle/>
        <a:p>
          <a:pPr>
            <a:defRPr b="1"/>
          </a:pPr>
          <a:r>
            <a:rPr lang="en-US" b="1" i="0" baseline="0"/>
            <a:t>Architecture Brief</a:t>
          </a:r>
          <a:r>
            <a:rPr lang="en-US" b="0" i="0" baseline="0"/>
            <a:t>:</a:t>
          </a:r>
          <a:endParaRPr lang="en-US"/>
        </a:p>
      </dgm:t>
    </dgm:pt>
    <dgm:pt modelId="{BE022729-DFAC-467B-A5A4-27A71107B6F2}" type="parTrans" cxnId="{77C971D5-39FC-4677-A538-DBB0AEA79EF5}">
      <dgm:prSet/>
      <dgm:spPr/>
      <dgm:t>
        <a:bodyPr/>
        <a:lstStyle/>
        <a:p>
          <a:endParaRPr lang="en-US"/>
        </a:p>
      </dgm:t>
    </dgm:pt>
    <dgm:pt modelId="{FF8723CC-4546-400F-8DD5-DA30F5941BBA}" type="sibTrans" cxnId="{77C971D5-39FC-4677-A538-DBB0AEA79EF5}">
      <dgm:prSet/>
      <dgm:spPr/>
      <dgm:t>
        <a:bodyPr/>
        <a:lstStyle/>
        <a:p>
          <a:endParaRPr lang="en-US"/>
        </a:p>
      </dgm:t>
    </dgm:pt>
    <dgm:pt modelId="{E410C611-034A-4C5E-859A-AE0DCA425FFB}">
      <dgm:prSet/>
      <dgm:spPr/>
      <dgm:t>
        <a:bodyPr/>
        <a:lstStyle/>
        <a:p>
          <a:r>
            <a:rPr lang="en-US" b="0" i="0" baseline="0"/>
            <a:t>"The simulator is designed to mimic a simple custom ISA, capable of handling basic arithmetic operations.</a:t>
          </a:r>
          <a:endParaRPr lang="en-US"/>
        </a:p>
      </dgm:t>
    </dgm:pt>
    <dgm:pt modelId="{809DDEEA-1ABD-4078-9305-62111F4D6FD5}" type="parTrans" cxnId="{C7046228-E3F3-4BDA-B427-34F0124C9284}">
      <dgm:prSet/>
      <dgm:spPr/>
      <dgm:t>
        <a:bodyPr/>
        <a:lstStyle/>
        <a:p>
          <a:endParaRPr lang="en-US"/>
        </a:p>
      </dgm:t>
    </dgm:pt>
    <dgm:pt modelId="{3A16C07A-88F3-4D93-A0E7-97FD160ECA46}" type="sibTrans" cxnId="{C7046228-E3F3-4BDA-B427-34F0124C9284}">
      <dgm:prSet/>
      <dgm:spPr/>
      <dgm:t>
        <a:bodyPr/>
        <a:lstStyle/>
        <a:p>
          <a:endParaRPr lang="en-US"/>
        </a:p>
      </dgm:t>
    </dgm:pt>
    <dgm:pt modelId="{23BB47D8-CDCD-4263-9532-F244663837B5}" type="pres">
      <dgm:prSet presAssocID="{5022384E-7C98-4637-8BC4-B815C49F823A}" presName="root" presStyleCnt="0">
        <dgm:presLayoutVars>
          <dgm:dir/>
          <dgm:resizeHandles val="exact"/>
        </dgm:presLayoutVars>
      </dgm:prSet>
      <dgm:spPr/>
    </dgm:pt>
    <dgm:pt modelId="{D4DB007E-5CF0-49CF-A88E-F82B66D1DEF3}" type="pres">
      <dgm:prSet presAssocID="{C04FDB9B-AC93-43CC-8606-CF9E60B6442F}" presName="compNode" presStyleCnt="0"/>
      <dgm:spPr/>
    </dgm:pt>
    <dgm:pt modelId="{929781AC-90A9-421D-99A3-DA46615F9FD3}" type="pres">
      <dgm:prSet presAssocID="{C04FDB9B-AC93-43CC-8606-CF9E60B644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6E9B807-A19A-4A1C-94A2-60A2472D0E53}" type="pres">
      <dgm:prSet presAssocID="{C04FDB9B-AC93-43CC-8606-CF9E60B6442F}" presName="iconSpace" presStyleCnt="0"/>
      <dgm:spPr/>
    </dgm:pt>
    <dgm:pt modelId="{BAB87C0A-2B9E-4AB7-BB31-3CC17223B426}" type="pres">
      <dgm:prSet presAssocID="{C04FDB9B-AC93-43CC-8606-CF9E60B6442F}" presName="parTx" presStyleLbl="revTx" presStyleIdx="0" presStyleCnt="4">
        <dgm:presLayoutVars>
          <dgm:chMax val="0"/>
          <dgm:chPref val="0"/>
        </dgm:presLayoutVars>
      </dgm:prSet>
      <dgm:spPr/>
    </dgm:pt>
    <dgm:pt modelId="{76605B38-695A-45CC-A4C5-D15A86565D83}" type="pres">
      <dgm:prSet presAssocID="{C04FDB9B-AC93-43CC-8606-CF9E60B6442F}" presName="txSpace" presStyleCnt="0"/>
      <dgm:spPr/>
    </dgm:pt>
    <dgm:pt modelId="{4D01C885-6D5F-4E98-B1A4-AB90D28B402E}" type="pres">
      <dgm:prSet presAssocID="{C04FDB9B-AC93-43CC-8606-CF9E60B6442F}" presName="desTx" presStyleLbl="revTx" presStyleIdx="1" presStyleCnt="4">
        <dgm:presLayoutVars/>
      </dgm:prSet>
      <dgm:spPr/>
    </dgm:pt>
    <dgm:pt modelId="{80B0C272-D9EC-4DBD-8F65-D630AA0B647E}" type="pres">
      <dgm:prSet presAssocID="{F25465B0-1E78-49E7-8A3D-F3A435A3AECE}" presName="sibTrans" presStyleCnt="0"/>
      <dgm:spPr/>
    </dgm:pt>
    <dgm:pt modelId="{21F8A273-FEA8-431C-A4B9-9F00C0AAFCC0}" type="pres">
      <dgm:prSet presAssocID="{2A7A6965-FF63-4098-B5ED-1C9049D8AC6A}" presName="compNode" presStyleCnt="0"/>
      <dgm:spPr/>
    </dgm:pt>
    <dgm:pt modelId="{34ABAB15-EC26-4007-8288-5E0ECCCCC20D}" type="pres">
      <dgm:prSet presAssocID="{2A7A6965-FF63-4098-B5ED-1C9049D8AC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C31E2A-A417-430C-93AB-6B995CC761F6}" type="pres">
      <dgm:prSet presAssocID="{2A7A6965-FF63-4098-B5ED-1C9049D8AC6A}" presName="iconSpace" presStyleCnt="0"/>
      <dgm:spPr/>
    </dgm:pt>
    <dgm:pt modelId="{D392E5E4-45F8-4858-96BD-D50C08EFA942}" type="pres">
      <dgm:prSet presAssocID="{2A7A6965-FF63-4098-B5ED-1C9049D8AC6A}" presName="parTx" presStyleLbl="revTx" presStyleIdx="2" presStyleCnt="4">
        <dgm:presLayoutVars>
          <dgm:chMax val="0"/>
          <dgm:chPref val="0"/>
        </dgm:presLayoutVars>
      </dgm:prSet>
      <dgm:spPr/>
    </dgm:pt>
    <dgm:pt modelId="{7619EF36-9E26-495B-BC57-B484AE48C864}" type="pres">
      <dgm:prSet presAssocID="{2A7A6965-FF63-4098-B5ED-1C9049D8AC6A}" presName="txSpace" presStyleCnt="0"/>
      <dgm:spPr/>
    </dgm:pt>
    <dgm:pt modelId="{21D69332-FA76-4B11-A8B1-C089A928B957}" type="pres">
      <dgm:prSet presAssocID="{2A7A6965-FF63-4098-B5ED-1C9049D8AC6A}" presName="desTx" presStyleLbl="revTx" presStyleIdx="3" presStyleCnt="4">
        <dgm:presLayoutVars/>
      </dgm:prSet>
      <dgm:spPr/>
    </dgm:pt>
  </dgm:ptLst>
  <dgm:cxnLst>
    <dgm:cxn modelId="{2AACE319-8F9E-46AB-B84F-0ACE591C431B}" type="presOf" srcId="{C04FDB9B-AC93-43CC-8606-CF9E60B6442F}" destId="{BAB87C0A-2B9E-4AB7-BB31-3CC17223B426}" srcOrd="0" destOrd="0" presId="urn:microsoft.com/office/officeart/2018/2/layout/IconLabelDescriptionList"/>
    <dgm:cxn modelId="{C7046228-E3F3-4BDA-B427-34F0124C9284}" srcId="{2A7A6965-FF63-4098-B5ED-1C9049D8AC6A}" destId="{E410C611-034A-4C5E-859A-AE0DCA425FFB}" srcOrd="0" destOrd="0" parTransId="{809DDEEA-1ABD-4078-9305-62111F4D6FD5}" sibTransId="{3A16C07A-88F3-4D93-A0E7-97FD160ECA46}"/>
    <dgm:cxn modelId="{CFDBD953-B15F-42A2-AEE9-98C11E6575E1}" type="presOf" srcId="{39485F03-026E-4A6F-A0FA-9D7D1266B7FD}" destId="{4D01C885-6D5F-4E98-B1A4-AB90D28B402E}" srcOrd="0" destOrd="1" presId="urn:microsoft.com/office/officeart/2018/2/layout/IconLabelDescriptionList"/>
    <dgm:cxn modelId="{55DBB361-338F-446F-A75F-A7B1464C17FD}" type="presOf" srcId="{2A7A6965-FF63-4098-B5ED-1C9049D8AC6A}" destId="{D392E5E4-45F8-4858-96BD-D50C08EFA942}" srcOrd="0" destOrd="0" presId="urn:microsoft.com/office/officeart/2018/2/layout/IconLabelDescriptionList"/>
    <dgm:cxn modelId="{DBA804BB-93BC-4B4A-8CB3-2F968EDFDFBB}" srcId="{5022384E-7C98-4637-8BC4-B815C49F823A}" destId="{C04FDB9B-AC93-43CC-8606-CF9E60B6442F}" srcOrd="0" destOrd="0" parTransId="{AFA34BAF-BB06-4B79-A0A6-6DE42F993455}" sibTransId="{F25465B0-1E78-49E7-8A3D-F3A435A3AECE}"/>
    <dgm:cxn modelId="{F92D63C8-EFB3-45A1-B692-79B61A00DDA6}" srcId="{C04FDB9B-AC93-43CC-8606-CF9E60B6442F}" destId="{39485F03-026E-4A6F-A0FA-9D7D1266B7FD}" srcOrd="1" destOrd="0" parTransId="{E4D57D30-A964-4EF5-AFC7-CE8E05FB7DAF}" sibTransId="{21A49CF3-9D69-4010-BA81-8657AF1B8FDE}"/>
    <dgm:cxn modelId="{1CDEB9CC-418B-4FE4-BF9D-457411659060}" type="presOf" srcId="{2A6AC70D-EBF2-4B63-8690-EACB2886A8B7}" destId="{4D01C885-6D5F-4E98-B1A4-AB90D28B402E}" srcOrd="0" destOrd="0" presId="urn:microsoft.com/office/officeart/2018/2/layout/IconLabelDescriptionList"/>
    <dgm:cxn modelId="{881681CE-67C4-46BC-A5A1-196B63837C5A}" type="presOf" srcId="{5022384E-7C98-4637-8BC4-B815C49F823A}" destId="{23BB47D8-CDCD-4263-9532-F244663837B5}" srcOrd="0" destOrd="0" presId="urn:microsoft.com/office/officeart/2018/2/layout/IconLabelDescriptionList"/>
    <dgm:cxn modelId="{77C971D5-39FC-4677-A538-DBB0AEA79EF5}" srcId="{5022384E-7C98-4637-8BC4-B815C49F823A}" destId="{2A7A6965-FF63-4098-B5ED-1C9049D8AC6A}" srcOrd="1" destOrd="0" parTransId="{BE022729-DFAC-467B-A5A4-27A71107B6F2}" sibTransId="{FF8723CC-4546-400F-8DD5-DA30F5941BBA}"/>
    <dgm:cxn modelId="{641943DD-3DC4-42F8-9AD0-CAEE551CA29E}" srcId="{C04FDB9B-AC93-43CC-8606-CF9E60B6442F}" destId="{2A6AC70D-EBF2-4B63-8690-EACB2886A8B7}" srcOrd="0" destOrd="0" parTransId="{06793FE8-D4F1-4CB8-867D-25184959751D}" sibTransId="{1A2DDCE9-34E4-4908-863A-A9B39EC83D0E}"/>
    <dgm:cxn modelId="{808E24F6-2EB8-4342-8A0A-1B6431C0AD98}" type="presOf" srcId="{E410C611-034A-4C5E-859A-AE0DCA425FFB}" destId="{21D69332-FA76-4B11-A8B1-C089A928B957}" srcOrd="0" destOrd="0" presId="urn:microsoft.com/office/officeart/2018/2/layout/IconLabelDescriptionList"/>
    <dgm:cxn modelId="{B8F19E64-A0AF-454C-B3BA-48917928E427}" type="presParOf" srcId="{23BB47D8-CDCD-4263-9532-F244663837B5}" destId="{D4DB007E-5CF0-49CF-A88E-F82B66D1DEF3}" srcOrd="0" destOrd="0" presId="urn:microsoft.com/office/officeart/2018/2/layout/IconLabelDescriptionList"/>
    <dgm:cxn modelId="{17FC9665-5402-4201-A10B-70E619D5132C}" type="presParOf" srcId="{D4DB007E-5CF0-49CF-A88E-F82B66D1DEF3}" destId="{929781AC-90A9-421D-99A3-DA46615F9FD3}" srcOrd="0" destOrd="0" presId="urn:microsoft.com/office/officeart/2018/2/layout/IconLabelDescriptionList"/>
    <dgm:cxn modelId="{B08E4A82-1CE9-4103-996D-B0D0D247A5DE}" type="presParOf" srcId="{D4DB007E-5CF0-49CF-A88E-F82B66D1DEF3}" destId="{F6E9B807-A19A-4A1C-94A2-60A2472D0E53}" srcOrd="1" destOrd="0" presId="urn:microsoft.com/office/officeart/2018/2/layout/IconLabelDescriptionList"/>
    <dgm:cxn modelId="{FAB7C6E2-7D3E-4E55-A32E-A8CA08FE45E6}" type="presParOf" srcId="{D4DB007E-5CF0-49CF-A88E-F82B66D1DEF3}" destId="{BAB87C0A-2B9E-4AB7-BB31-3CC17223B426}" srcOrd="2" destOrd="0" presId="urn:microsoft.com/office/officeart/2018/2/layout/IconLabelDescriptionList"/>
    <dgm:cxn modelId="{29718711-7196-47C5-B2A3-29449E4D64D4}" type="presParOf" srcId="{D4DB007E-5CF0-49CF-A88E-F82B66D1DEF3}" destId="{76605B38-695A-45CC-A4C5-D15A86565D83}" srcOrd="3" destOrd="0" presId="urn:microsoft.com/office/officeart/2018/2/layout/IconLabelDescriptionList"/>
    <dgm:cxn modelId="{9A166197-9ACE-4C82-9F76-85505960F567}" type="presParOf" srcId="{D4DB007E-5CF0-49CF-A88E-F82B66D1DEF3}" destId="{4D01C885-6D5F-4E98-B1A4-AB90D28B402E}" srcOrd="4" destOrd="0" presId="urn:microsoft.com/office/officeart/2018/2/layout/IconLabelDescriptionList"/>
    <dgm:cxn modelId="{6A747878-12C7-4B78-A03E-060E3DEAF11A}" type="presParOf" srcId="{23BB47D8-CDCD-4263-9532-F244663837B5}" destId="{80B0C272-D9EC-4DBD-8F65-D630AA0B647E}" srcOrd="1" destOrd="0" presId="urn:microsoft.com/office/officeart/2018/2/layout/IconLabelDescriptionList"/>
    <dgm:cxn modelId="{E4A1BBDE-C776-4983-936B-C1C4D34BDBB1}" type="presParOf" srcId="{23BB47D8-CDCD-4263-9532-F244663837B5}" destId="{21F8A273-FEA8-431C-A4B9-9F00C0AAFCC0}" srcOrd="2" destOrd="0" presId="urn:microsoft.com/office/officeart/2018/2/layout/IconLabelDescriptionList"/>
    <dgm:cxn modelId="{82A92F9C-237D-4F22-926C-8206035E6BA3}" type="presParOf" srcId="{21F8A273-FEA8-431C-A4B9-9F00C0AAFCC0}" destId="{34ABAB15-EC26-4007-8288-5E0ECCCCC20D}" srcOrd="0" destOrd="0" presId="urn:microsoft.com/office/officeart/2018/2/layout/IconLabelDescriptionList"/>
    <dgm:cxn modelId="{73CD8835-BBF7-4C13-A6F9-9053941DE6A3}" type="presParOf" srcId="{21F8A273-FEA8-431C-A4B9-9F00C0AAFCC0}" destId="{75C31E2A-A417-430C-93AB-6B995CC761F6}" srcOrd="1" destOrd="0" presId="urn:microsoft.com/office/officeart/2018/2/layout/IconLabelDescriptionList"/>
    <dgm:cxn modelId="{7CF66770-AC2F-4F66-A633-AC507F6B1640}" type="presParOf" srcId="{21F8A273-FEA8-431C-A4B9-9F00C0AAFCC0}" destId="{D392E5E4-45F8-4858-96BD-D50C08EFA942}" srcOrd="2" destOrd="0" presId="urn:microsoft.com/office/officeart/2018/2/layout/IconLabelDescriptionList"/>
    <dgm:cxn modelId="{B0EC7241-E28C-41BE-8A68-1D4FAE945176}" type="presParOf" srcId="{21F8A273-FEA8-431C-A4B9-9F00C0AAFCC0}" destId="{7619EF36-9E26-495B-BC57-B484AE48C864}" srcOrd="3" destOrd="0" presId="urn:microsoft.com/office/officeart/2018/2/layout/IconLabelDescriptionList"/>
    <dgm:cxn modelId="{CEDBDA61-89F8-438B-82C2-A0FB8A900D41}" type="presParOf" srcId="{21F8A273-FEA8-431C-A4B9-9F00C0AAFCC0}" destId="{21D69332-FA76-4B11-A8B1-C089A928B9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95CE5-65D8-4E71-A0C1-C072B91985C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FB84284-A033-4F79-A90C-0DD3E08C5A0B}">
      <dgm:prSet/>
      <dgm:spPr/>
      <dgm:t>
        <a:bodyPr/>
        <a:lstStyle/>
        <a:p>
          <a:pPr>
            <a:defRPr b="1"/>
          </a:pPr>
          <a:r>
            <a:rPr lang="en-US" b="1" i="0"/>
            <a:t>Potential Improvements</a:t>
          </a:r>
          <a:r>
            <a:rPr lang="en-US" b="0" i="0"/>
            <a:t>:</a:t>
          </a:r>
          <a:endParaRPr lang="en-US"/>
        </a:p>
      </dgm:t>
    </dgm:pt>
    <dgm:pt modelId="{8AD3358D-12E1-4F01-BE59-B97208272ED4}" type="parTrans" cxnId="{DF56410A-541C-4838-B743-FFD1CFDF371E}">
      <dgm:prSet/>
      <dgm:spPr/>
      <dgm:t>
        <a:bodyPr/>
        <a:lstStyle/>
        <a:p>
          <a:endParaRPr lang="en-US"/>
        </a:p>
      </dgm:t>
    </dgm:pt>
    <dgm:pt modelId="{169FB7DA-39AB-4560-85D3-BD6DEAA581DC}" type="sibTrans" cxnId="{DF56410A-541C-4838-B743-FFD1CFDF371E}">
      <dgm:prSet/>
      <dgm:spPr/>
      <dgm:t>
        <a:bodyPr/>
        <a:lstStyle/>
        <a:p>
          <a:endParaRPr lang="en-US"/>
        </a:p>
      </dgm:t>
    </dgm:pt>
    <dgm:pt modelId="{38B2148A-4D16-41BC-B796-49E19E3E778C}">
      <dgm:prSet/>
      <dgm:spPr/>
      <dgm:t>
        <a:bodyPr/>
        <a:lstStyle/>
        <a:p>
          <a:r>
            <a:rPr lang="en-US" b="0" i="0"/>
            <a:t>"Adding support for more complex ISA features, enhancing user interaction through additional GUI improvements."</a:t>
          </a:r>
          <a:endParaRPr lang="en-US"/>
        </a:p>
      </dgm:t>
    </dgm:pt>
    <dgm:pt modelId="{B4E16E43-C57E-4106-A5E7-6E3D52CDBC52}" type="parTrans" cxnId="{DE94521D-F374-4787-8AC0-21F10052FBC1}">
      <dgm:prSet/>
      <dgm:spPr/>
      <dgm:t>
        <a:bodyPr/>
        <a:lstStyle/>
        <a:p>
          <a:endParaRPr lang="en-US"/>
        </a:p>
      </dgm:t>
    </dgm:pt>
    <dgm:pt modelId="{5E912E78-E7F0-4B3E-99C5-B577E09D2D47}" type="sibTrans" cxnId="{DE94521D-F374-4787-8AC0-21F10052FBC1}">
      <dgm:prSet/>
      <dgm:spPr/>
      <dgm:t>
        <a:bodyPr/>
        <a:lstStyle/>
        <a:p>
          <a:endParaRPr lang="en-US"/>
        </a:p>
      </dgm:t>
    </dgm:pt>
    <dgm:pt modelId="{2742C15B-28D7-4D74-90C4-ED0F638B3D64}">
      <dgm:prSet/>
      <dgm:spPr/>
      <dgm:t>
        <a:bodyPr/>
        <a:lstStyle/>
        <a:p>
          <a:pPr>
            <a:defRPr b="1"/>
          </a:pPr>
          <a:r>
            <a:rPr lang="en-US" b="1" i="0"/>
            <a:t>Expansion Ideas</a:t>
          </a:r>
          <a:r>
            <a:rPr lang="en-US" b="0" i="0"/>
            <a:t>:</a:t>
          </a:r>
          <a:endParaRPr lang="en-US"/>
        </a:p>
      </dgm:t>
    </dgm:pt>
    <dgm:pt modelId="{BD5333AA-703B-4B5B-B78F-E09E0BE8E242}" type="parTrans" cxnId="{EA6EDDDA-7801-4FCC-A154-321F98566BA2}">
      <dgm:prSet/>
      <dgm:spPr/>
      <dgm:t>
        <a:bodyPr/>
        <a:lstStyle/>
        <a:p>
          <a:endParaRPr lang="en-US"/>
        </a:p>
      </dgm:t>
    </dgm:pt>
    <dgm:pt modelId="{0DEB578B-5A4E-4178-AEC2-EF2D321464EA}" type="sibTrans" cxnId="{EA6EDDDA-7801-4FCC-A154-321F98566BA2}">
      <dgm:prSet/>
      <dgm:spPr/>
      <dgm:t>
        <a:bodyPr/>
        <a:lstStyle/>
        <a:p>
          <a:endParaRPr lang="en-US"/>
        </a:p>
      </dgm:t>
    </dgm:pt>
    <dgm:pt modelId="{E1E78620-3F88-48BF-81D4-F613EBD63B8C}">
      <dgm:prSet/>
      <dgm:spPr/>
      <dgm:t>
        <a:bodyPr/>
        <a:lstStyle/>
        <a:p>
          <a:r>
            <a:rPr lang="en-US" b="0" i="0"/>
            <a:t>"Introduction of more advanced debugging tools and instructional features to aid in educational settings."</a:t>
          </a:r>
          <a:endParaRPr lang="en-US"/>
        </a:p>
      </dgm:t>
    </dgm:pt>
    <dgm:pt modelId="{8F30473D-3E10-4E14-B022-5DA2B3A0E6AB}" type="parTrans" cxnId="{0A12B999-571E-4AE6-957E-A0652FD3B2CC}">
      <dgm:prSet/>
      <dgm:spPr/>
      <dgm:t>
        <a:bodyPr/>
        <a:lstStyle/>
        <a:p>
          <a:endParaRPr lang="en-US"/>
        </a:p>
      </dgm:t>
    </dgm:pt>
    <dgm:pt modelId="{2727062E-82F3-4B99-9CE2-7441E0671023}" type="sibTrans" cxnId="{0A12B999-571E-4AE6-957E-A0652FD3B2CC}">
      <dgm:prSet/>
      <dgm:spPr/>
      <dgm:t>
        <a:bodyPr/>
        <a:lstStyle/>
        <a:p>
          <a:endParaRPr lang="en-US"/>
        </a:p>
      </dgm:t>
    </dgm:pt>
    <dgm:pt modelId="{B949F78B-A348-4C7C-B0E0-322A51829D32}" type="pres">
      <dgm:prSet presAssocID="{88E95CE5-65D8-4E71-A0C1-C072B91985C9}" presName="root" presStyleCnt="0">
        <dgm:presLayoutVars>
          <dgm:dir/>
          <dgm:resizeHandles val="exact"/>
        </dgm:presLayoutVars>
      </dgm:prSet>
      <dgm:spPr/>
    </dgm:pt>
    <dgm:pt modelId="{1D5FF676-0380-4ACD-97C0-6EE68284F05E}" type="pres">
      <dgm:prSet presAssocID="{9FB84284-A033-4F79-A90C-0DD3E08C5A0B}" presName="compNode" presStyleCnt="0"/>
      <dgm:spPr/>
    </dgm:pt>
    <dgm:pt modelId="{3D2F1AD0-5741-464D-B7F5-DE6235A087F2}" type="pres">
      <dgm:prSet presAssocID="{9FB84284-A033-4F79-A90C-0DD3E08C5A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A77F19-E2D9-4734-A10B-84619FB111FE}" type="pres">
      <dgm:prSet presAssocID="{9FB84284-A033-4F79-A90C-0DD3E08C5A0B}" presName="iconSpace" presStyleCnt="0"/>
      <dgm:spPr/>
    </dgm:pt>
    <dgm:pt modelId="{0F28E0DC-AFB1-4D24-8776-75BC32379931}" type="pres">
      <dgm:prSet presAssocID="{9FB84284-A033-4F79-A90C-0DD3E08C5A0B}" presName="parTx" presStyleLbl="revTx" presStyleIdx="0" presStyleCnt="4">
        <dgm:presLayoutVars>
          <dgm:chMax val="0"/>
          <dgm:chPref val="0"/>
        </dgm:presLayoutVars>
      </dgm:prSet>
      <dgm:spPr/>
    </dgm:pt>
    <dgm:pt modelId="{8403EAC6-BFDE-4887-A319-FE07FDE152E3}" type="pres">
      <dgm:prSet presAssocID="{9FB84284-A033-4F79-A90C-0DD3E08C5A0B}" presName="txSpace" presStyleCnt="0"/>
      <dgm:spPr/>
    </dgm:pt>
    <dgm:pt modelId="{73C1E557-AE1A-4887-9299-9FF408BBFFEF}" type="pres">
      <dgm:prSet presAssocID="{9FB84284-A033-4F79-A90C-0DD3E08C5A0B}" presName="desTx" presStyleLbl="revTx" presStyleIdx="1" presStyleCnt="4">
        <dgm:presLayoutVars/>
      </dgm:prSet>
      <dgm:spPr/>
    </dgm:pt>
    <dgm:pt modelId="{560AA388-368B-41E9-B6EF-0FA3548396A8}" type="pres">
      <dgm:prSet presAssocID="{169FB7DA-39AB-4560-85D3-BD6DEAA581DC}" presName="sibTrans" presStyleCnt="0"/>
      <dgm:spPr/>
    </dgm:pt>
    <dgm:pt modelId="{D5C4B473-5ED0-47FE-B93C-BF9C78B92BDA}" type="pres">
      <dgm:prSet presAssocID="{2742C15B-28D7-4D74-90C4-ED0F638B3D64}" presName="compNode" presStyleCnt="0"/>
      <dgm:spPr/>
    </dgm:pt>
    <dgm:pt modelId="{78CA1D1B-C428-44DE-B7BE-985CCB533909}" type="pres">
      <dgm:prSet presAssocID="{2742C15B-28D7-4D74-90C4-ED0F638B3D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470C1B6-2ACD-4C45-8938-CB1851FB51AC}" type="pres">
      <dgm:prSet presAssocID="{2742C15B-28D7-4D74-90C4-ED0F638B3D64}" presName="iconSpace" presStyleCnt="0"/>
      <dgm:spPr/>
    </dgm:pt>
    <dgm:pt modelId="{3C248988-7B0F-427F-9682-6B220AE21921}" type="pres">
      <dgm:prSet presAssocID="{2742C15B-28D7-4D74-90C4-ED0F638B3D64}" presName="parTx" presStyleLbl="revTx" presStyleIdx="2" presStyleCnt="4">
        <dgm:presLayoutVars>
          <dgm:chMax val="0"/>
          <dgm:chPref val="0"/>
        </dgm:presLayoutVars>
      </dgm:prSet>
      <dgm:spPr/>
    </dgm:pt>
    <dgm:pt modelId="{FB5E1A4C-C94E-4556-8B76-73AEBC204429}" type="pres">
      <dgm:prSet presAssocID="{2742C15B-28D7-4D74-90C4-ED0F638B3D64}" presName="txSpace" presStyleCnt="0"/>
      <dgm:spPr/>
    </dgm:pt>
    <dgm:pt modelId="{47907FDA-6AAD-4268-8B16-5979C90CF017}" type="pres">
      <dgm:prSet presAssocID="{2742C15B-28D7-4D74-90C4-ED0F638B3D64}" presName="desTx" presStyleLbl="revTx" presStyleIdx="3" presStyleCnt="4">
        <dgm:presLayoutVars/>
      </dgm:prSet>
      <dgm:spPr/>
    </dgm:pt>
  </dgm:ptLst>
  <dgm:cxnLst>
    <dgm:cxn modelId="{DF56410A-541C-4838-B743-FFD1CFDF371E}" srcId="{88E95CE5-65D8-4E71-A0C1-C072B91985C9}" destId="{9FB84284-A033-4F79-A90C-0DD3E08C5A0B}" srcOrd="0" destOrd="0" parTransId="{8AD3358D-12E1-4F01-BE59-B97208272ED4}" sibTransId="{169FB7DA-39AB-4560-85D3-BD6DEAA581DC}"/>
    <dgm:cxn modelId="{DE94521D-F374-4787-8AC0-21F10052FBC1}" srcId="{9FB84284-A033-4F79-A90C-0DD3E08C5A0B}" destId="{38B2148A-4D16-41BC-B796-49E19E3E778C}" srcOrd="0" destOrd="0" parTransId="{B4E16E43-C57E-4106-A5E7-6E3D52CDBC52}" sibTransId="{5E912E78-E7F0-4B3E-99C5-B577E09D2D47}"/>
    <dgm:cxn modelId="{9251AC2D-3BA5-4192-8766-C5D97ED68EC4}" type="presOf" srcId="{2742C15B-28D7-4D74-90C4-ED0F638B3D64}" destId="{3C248988-7B0F-427F-9682-6B220AE21921}" srcOrd="0" destOrd="0" presId="urn:microsoft.com/office/officeart/2018/5/layout/CenteredIconLabelDescriptionList"/>
    <dgm:cxn modelId="{24DFE82E-B286-4464-8112-3E062E1FC8A9}" type="presOf" srcId="{38B2148A-4D16-41BC-B796-49E19E3E778C}" destId="{73C1E557-AE1A-4887-9299-9FF408BBFFEF}" srcOrd="0" destOrd="0" presId="urn:microsoft.com/office/officeart/2018/5/layout/CenteredIconLabelDescriptionList"/>
    <dgm:cxn modelId="{F49E4B4E-F2AA-44B2-97B5-75099CF1994F}" type="presOf" srcId="{88E95CE5-65D8-4E71-A0C1-C072B91985C9}" destId="{B949F78B-A348-4C7C-B0E0-322A51829D32}" srcOrd="0" destOrd="0" presId="urn:microsoft.com/office/officeart/2018/5/layout/CenteredIconLabelDescriptionList"/>
    <dgm:cxn modelId="{B4A0D483-C897-4C86-85A4-DA91AA69D48A}" type="presOf" srcId="{9FB84284-A033-4F79-A90C-0DD3E08C5A0B}" destId="{0F28E0DC-AFB1-4D24-8776-75BC32379931}" srcOrd="0" destOrd="0" presId="urn:microsoft.com/office/officeart/2018/5/layout/CenteredIconLabelDescriptionList"/>
    <dgm:cxn modelId="{0A12B999-571E-4AE6-957E-A0652FD3B2CC}" srcId="{2742C15B-28D7-4D74-90C4-ED0F638B3D64}" destId="{E1E78620-3F88-48BF-81D4-F613EBD63B8C}" srcOrd="0" destOrd="0" parTransId="{8F30473D-3E10-4E14-B022-5DA2B3A0E6AB}" sibTransId="{2727062E-82F3-4B99-9CE2-7441E0671023}"/>
    <dgm:cxn modelId="{5E74B1CC-E134-494F-B18D-D03516E62E2C}" type="presOf" srcId="{E1E78620-3F88-48BF-81D4-F613EBD63B8C}" destId="{47907FDA-6AAD-4268-8B16-5979C90CF017}" srcOrd="0" destOrd="0" presId="urn:microsoft.com/office/officeart/2018/5/layout/CenteredIconLabelDescriptionList"/>
    <dgm:cxn modelId="{EA6EDDDA-7801-4FCC-A154-321F98566BA2}" srcId="{88E95CE5-65D8-4E71-A0C1-C072B91985C9}" destId="{2742C15B-28D7-4D74-90C4-ED0F638B3D64}" srcOrd="1" destOrd="0" parTransId="{BD5333AA-703B-4B5B-B78F-E09E0BE8E242}" sibTransId="{0DEB578B-5A4E-4178-AEC2-EF2D321464EA}"/>
    <dgm:cxn modelId="{7F40FDF7-9422-4111-B0F4-1135374E76AF}" type="presParOf" srcId="{B949F78B-A348-4C7C-B0E0-322A51829D32}" destId="{1D5FF676-0380-4ACD-97C0-6EE68284F05E}" srcOrd="0" destOrd="0" presId="urn:microsoft.com/office/officeart/2018/5/layout/CenteredIconLabelDescriptionList"/>
    <dgm:cxn modelId="{5569233C-51CF-4F62-9CBC-8FD76A99CD3A}" type="presParOf" srcId="{1D5FF676-0380-4ACD-97C0-6EE68284F05E}" destId="{3D2F1AD0-5741-464D-B7F5-DE6235A087F2}" srcOrd="0" destOrd="0" presId="urn:microsoft.com/office/officeart/2018/5/layout/CenteredIconLabelDescriptionList"/>
    <dgm:cxn modelId="{996FF83E-A52E-4B99-AAF2-7E4B3C3BE008}" type="presParOf" srcId="{1D5FF676-0380-4ACD-97C0-6EE68284F05E}" destId="{D2A77F19-E2D9-4734-A10B-84619FB111FE}" srcOrd="1" destOrd="0" presId="urn:microsoft.com/office/officeart/2018/5/layout/CenteredIconLabelDescriptionList"/>
    <dgm:cxn modelId="{10C42A1E-4DAA-4D8F-9E4B-B033E7C456F5}" type="presParOf" srcId="{1D5FF676-0380-4ACD-97C0-6EE68284F05E}" destId="{0F28E0DC-AFB1-4D24-8776-75BC32379931}" srcOrd="2" destOrd="0" presId="urn:microsoft.com/office/officeart/2018/5/layout/CenteredIconLabelDescriptionList"/>
    <dgm:cxn modelId="{70CF001B-3320-4F09-8D5D-7BF293FA66B5}" type="presParOf" srcId="{1D5FF676-0380-4ACD-97C0-6EE68284F05E}" destId="{8403EAC6-BFDE-4887-A319-FE07FDE152E3}" srcOrd="3" destOrd="0" presId="urn:microsoft.com/office/officeart/2018/5/layout/CenteredIconLabelDescriptionList"/>
    <dgm:cxn modelId="{FD3DF688-F845-4AA4-9A2D-3095CD921E44}" type="presParOf" srcId="{1D5FF676-0380-4ACD-97C0-6EE68284F05E}" destId="{73C1E557-AE1A-4887-9299-9FF408BBFFEF}" srcOrd="4" destOrd="0" presId="urn:microsoft.com/office/officeart/2018/5/layout/CenteredIconLabelDescriptionList"/>
    <dgm:cxn modelId="{4FF259CD-684D-4580-97B0-11F359361644}" type="presParOf" srcId="{B949F78B-A348-4C7C-B0E0-322A51829D32}" destId="{560AA388-368B-41E9-B6EF-0FA3548396A8}" srcOrd="1" destOrd="0" presId="urn:microsoft.com/office/officeart/2018/5/layout/CenteredIconLabelDescriptionList"/>
    <dgm:cxn modelId="{6013EE56-5B76-4CC9-8625-294B27C31531}" type="presParOf" srcId="{B949F78B-A348-4C7C-B0E0-322A51829D32}" destId="{D5C4B473-5ED0-47FE-B93C-BF9C78B92BDA}" srcOrd="2" destOrd="0" presId="urn:microsoft.com/office/officeart/2018/5/layout/CenteredIconLabelDescriptionList"/>
    <dgm:cxn modelId="{1AE48D0F-E2BA-4D93-9132-7DB798C1A4AF}" type="presParOf" srcId="{D5C4B473-5ED0-47FE-B93C-BF9C78B92BDA}" destId="{78CA1D1B-C428-44DE-B7BE-985CCB533909}" srcOrd="0" destOrd="0" presId="urn:microsoft.com/office/officeart/2018/5/layout/CenteredIconLabelDescriptionList"/>
    <dgm:cxn modelId="{07350895-D38C-4D0F-9DF1-9023E2281FAA}" type="presParOf" srcId="{D5C4B473-5ED0-47FE-B93C-BF9C78B92BDA}" destId="{5470C1B6-2ACD-4C45-8938-CB1851FB51AC}" srcOrd="1" destOrd="0" presId="urn:microsoft.com/office/officeart/2018/5/layout/CenteredIconLabelDescriptionList"/>
    <dgm:cxn modelId="{27E9DF8C-AA13-476C-A934-A67D69D0AFE7}" type="presParOf" srcId="{D5C4B473-5ED0-47FE-B93C-BF9C78B92BDA}" destId="{3C248988-7B0F-427F-9682-6B220AE21921}" srcOrd="2" destOrd="0" presId="urn:microsoft.com/office/officeart/2018/5/layout/CenteredIconLabelDescriptionList"/>
    <dgm:cxn modelId="{CEF339E6-512D-4534-847F-8A7231E39877}" type="presParOf" srcId="{D5C4B473-5ED0-47FE-B93C-BF9C78B92BDA}" destId="{FB5E1A4C-C94E-4556-8B76-73AEBC204429}" srcOrd="3" destOrd="0" presId="urn:microsoft.com/office/officeart/2018/5/layout/CenteredIconLabelDescriptionList"/>
    <dgm:cxn modelId="{193CB72F-55C6-48B2-AEF8-F5085CDF6DE8}" type="presParOf" srcId="{D5C4B473-5ED0-47FE-B93C-BF9C78B92BDA}" destId="{47907FDA-6AAD-4268-8B16-5979C90CF0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781AC-90A9-421D-99A3-DA46615F9FD3}">
      <dsp:nvSpPr>
        <dsp:cNvPr id="0" name=""/>
        <dsp:cNvSpPr/>
      </dsp:nvSpPr>
      <dsp:spPr>
        <a:xfrm>
          <a:off x="857281" y="0"/>
          <a:ext cx="1510523" cy="1460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87C0A-2B9E-4AB7-BB31-3CC17223B426}">
      <dsp:nvSpPr>
        <dsp:cNvPr id="0" name=""/>
        <dsp:cNvSpPr/>
      </dsp:nvSpPr>
      <dsp:spPr>
        <a:xfrm>
          <a:off x="857281" y="1617538"/>
          <a:ext cx="4315781" cy="62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baseline="0"/>
            <a:t>Languages and Technologies Used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857281" y="1617538"/>
        <a:ext cx="4315781" cy="625885"/>
      </dsp:txXfrm>
    </dsp:sp>
    <dsp:sp modelId="{4D01C885-6D5F-4E98-B1A4-AB90D28B402E}">
      <dsp:nvSpPr>
        <dsp:cNvPr id="0" name=""/>
        <dsp:cNvSpPr/>
      </dsp:nvSpPr>
      <dsp:spPr>
        <a:xfrm>
          <a:off x="857281" y="2316512"/>
          <a:ext cx="4315781" cy="146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"Python: Utilized for its simplicity and powerful libraries, handling the backend logic of the simulation."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"Tkinter: Used to create the graphical user interface, enabling interactive simulation control and visualization."</a:t>
          </a:r>
          <a:endParaRPr lang="en-US" sz="1700" kern="1200"/>
        </a:p>
      </dsp:txBody>
      <dsp:txXfrm>
        <a:off x="857281" y="2316512"/>
        <a:ext cx="4315781" cy="1463324"/>
      </dsp:txXfrm>
    </dsp:sp>
    <dsp:sp modelId="{34ABAB15-EC26-4007-8288-5E0ECCCCC20D}">
      <dsp:nvSpPr>
        <dsp:cNvPr id="0" name=""/>
        <dsp:cNvSpPr/>
      </dsp:nvSpPr>
      <dsp:spPr>
        <a:xfrm>
          <a:off x="5928324" y="0"/>
          <a:ext cx="1510523" cy="1460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E5E4-45F8-4858-96BD-D50C08EFA942}">
      <dsp:nvSpPr>
        <dsp:cNvPr id="0" name=""/>
        <dsp:cNvSpPr/>
      </dsp:nvSpPr>
      <dsp:spPr>
        <a:xfrm>
          <a:off x="5928324" y="1617538"/>
          <a:ext cx="4315781" cy="62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 baseline="0"/>
            <a:t>Architecture Brief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5928324" y="1617538"/>
        <a:ext cx="4315781" cy="625885"/>
      </dsp:txXfrm>
    </dsp:sp>
    <dsp:sp modelId="{21D69332-FA76-4B11-A8B1-C089A928B957}">
      <dsp:nvSpPr>
        <dsp:cNvPr id="0" name=""/>
        <dsp:cNvSpPr/>
      </dsp:nvSpPr>
      <dsp:spPr>
        <a:xfrm>
          <a:off x="5928324" y="2316512"/>
          <a:ext cx="4315781" cy="146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"The simulator is designed to mimic a simple custom ISA, capable of handling basic arithmetic operations.</a:t>
          </a:r>
          <a:endParaRPr lang="en-US" sz="1700" kern="1200"/>
        </a:p>
      </dsp:txBody>
      <dsp:txXfrm>
        <a:off x="5928324" y="2316512"/>
        <a:ext cx="4315781" cy="1463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F1AD0-5741-464D-B7F5-DE6235A087F2}">
      <dsp:nvSpPr>
        <dsp:cNvPr id="0" name=""/>
        <dsp:cNvSpPr/>
      </dsp:nvSpPr>
      <dsp:spPr>
        <a:xfrm>
          <a:off x="2256693" y="3592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8E0DC-AFB1-4D24-8776-75BC32379931}">
      <dsp:nvSpPr>
        <dsp:cNvPr id="0" name=""/>
        <dsp:cNvSpPr/>
      </dsp:nvSpPr>
      <dsp:spPr>
        <a:xfrm>
          <a:off x="852693" y="20028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/>
            <a:t>Potential Improvements</a:t>
          </a:r>
          <a:r>
            <a:rPr lang="en-US" sz="2800" b="0" i="0" kern="1200"/>
            <a:t>:</a:t>
          </a:r>
          <a:endParaRPr lang="en-US" sz="2800" kern="1200"/>
        </a:p>
      </dsp:txBody>
      <dsp:txXfrm>
        <a:off x="852693" y="2002888"/>
        <a:ext cx="4320000" cy="648000"/>
      </dsp:txXfrm>
    </dsp:sp>
    <dsp:sp modelId="{73C1E557-AE1A-4887-9299-9FF408BBFFEF}">
      <dsp:nvSpPr>
        <dsp:cNvPr id="0" name=""/>
        <dsp:cNvSpPr/>
      </dsp:nvSpPr>
      <dsp:spPr>
        <a:xfrm>
          <a:off x="852693" y="2712114"/>
          <a:ext cx="4320000" cy="70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"Adding support for more complex ISA features, enhancing user interaction through additional GUI improvements."</a:t>
          </a:r>
          <a:endParaRPr lang="en-US" sz="1700" kern="1200"/>
        </a:p>
      </dsp:txBody>
      <dsp:txXfrm>
        <a:off x="852693" y="2712114"/>
        <a:ext cx="4320000" cy="708471"/>
      </dsp:txXfrm>
    </dsp:sp>
    <dsp:sp modelId="{78CA1D1B-C428-44DE-B7BE-985CCB533909}">
      <dsp:nvSpPr>
        <dsp:cNvPr id="0" name=""/>
        <dsp:cNvSpPr/>
      </dsp:nvSpPr>
      <dsp:spPr>
        <a:xfrm>
          <a:off x="7332694" y="3592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48988-7B0F-427F-9682-6B220AE21921}">
      <dsp:nvSpPr>
        <dsp:cNvPr id="0" name=""/>
        <dsp:cNvSpPr/>
      </dsp:nvSpPr>
      <dsp:spPr>
        <a:xfrm>
          <a:off x="5928693" y="20028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/>
            <a:t>Expansion Ideas</a:t>
          </a:r>
          <a:r>
            <a:rPr lang="en-US" sz="2800" b="0" i="0" kern="1200"/>
            <a:t>:</a:t>
          </a:r>
          <a:endParaRPr lang="en-US" sz="2800" kern="1200"/>
        </a:p>
      </dsp:txBody>
      <dsp:txXfrm>
        <a:off x="5928693" y="2002888"/>
        <a:ext cx="4320000" cy="648000"/>
      </dsp:txXfrm>
    </dsp:sp>
    <dsp:sp modelId="{47907FDA-6AAD-4268-8B16-5979C90CF017}">
      <dsp:nvSpPr>
        <dsp:cNvPr id="0" name=""/>
        <dsp:cNvSpPr/>
      </dsp:nvSpPr>
      <dsp:spPr>
        <a:xfrm>
          <a:off x="5928693" y="2712114"/>
          <a:ext cx="4320000" cy="70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"Introduction of more advanced debugging tools and instructional features to aid in educational settings."</a:t>
          </a:r>
          <a:endParaRPr lang="en-US" sz="1700" kern="1200"/>
        </a:p>
      </dsp:txBody>
      <dsp:txXfrm>
        <a:off x="5928693" y="2712114"/>
        <a:ext cx="4320000" cy="70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4/28/24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116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E634D-C6C9-5057-6B37-31B2D821C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540000"/>
            <a:ext cx="5567069" cy="4259814"/>
          </a:xfrm>
        </p:spPr>
        <p:txBody>
          <a:bodyPr>
            <a:normAutofit/>
          </a:bodyPr>
          <a:lstStyle/>
          <a:p>
            <a:r>
              <a:rPr lang="en-US" sz="5500" dirty="0"/>
              <a:t>Instruction Set Architecture Simulator using Python and </a:t>
            </a:r>
            <a:r>
              <a:rPr lang="en-US" sz="5500" dirty="0" err="1"/>
              <a:t>Tkinter</a:t>
            </a:r>
            <a:endParaRPr 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A479-DAC1-8C05-E09E-79AD8A9CD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Jayanth Sattineni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04BED-092A-4BB8-647C-7E080923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0" r="24807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63C58-D012-9E64-206C-6620CD0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E405B1-6B4B-8788-A79C-8379B5E1A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99" y="1049110"/>
            <a:ext cx="6301067" cy="45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930C-4DD6-2004-7C17-01501641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  <a:latin typeface="Söhne"/>
              </a:rPr>
              <a:t>Future Enhancements</a:t>
            </a:r>
            <a:br>
              <a:rPr lang="en-US" b="1" i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98236-4F0D-88C3-9A0A-13FDDD0B7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183643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27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4D326E6-DCF1-49C2-A73B-F2163348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8668-0C57-0F15-5F53-9480FAE2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>
                <a:effectLst/>
              </a:rPr>
              <a:t>Thank You</a:t>
            </a:r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3B74B93-3107-BEA4-6239-73026E6A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680" y="549275"/>
            <a:ext cx="2771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D9E-BDF2-8701-6E0C-3696BA5B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Introduction</a:t>
            </a:r>
            <a:br>
              <a:rPr lang="en-US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5B31-2686-F807-FF49-827EC66C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Purpose of the Presentation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"The main aim of this presentation is to discuss the development and functionality of an ISA Simulator built using Python and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Tkinter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.”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Overview of the Project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"This project aims to provide a tool for understanding and demonstrating basic computer architecture through simulation of an Instruction Set Architecture (ISA)."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B4134-DA6F-6737-09AD-85D44F7F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4700" b="1" i="0">
                <a:effectLst/>
                <a:latin typeface="Söhne"/>
              </a:rPr>
              <a:t>Project Objectives</a:t>
            </a:r>
            <a:br>
              <a:rPr lang="en-US" sz="4700" b="1" i="0">
                <a:effectLst/>
                <a:latin typeface="Söhne"/>
              </a:rPr>
            </a:br>
            <a:endParaRPr lang="en-US" sz="470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74F98D6F-ABC9-843D-8821-B2F3BCF3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2" r="2721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E405-1588-D499-A3D6-62B0EFF7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Söhne"/>
              </a:rPr>
              <a:t>Educational Tool</a:t>
            </a:r>
            <a:r>
              <a:rPr lang="en-US" sz="1500" b="0" i="0">
                <a:effectLst/>
                <a:latin typeface="Söhne"/>
              </a:rPr>
              <a:t>: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"To serve as an interactive educational platform for students learning the principles of computer architecture and instruction sets.”</a:t>
            </a:r>
          </a:p>
          <a:p>
            <a:pPr marL="457200" lvl="1" indent="0">
              <a:lnSpc>
                <a:spcPct val="115000"/>
              </a:lnSpc>
              <a:buNone/>
            </a:pPr>
            <a:endParaRPr lang="en-US" sz="1500" b="0" i="0">
              <a:effectLst/>
              <a:latin typeface="Söhne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Söhne"/>
              </a:rPr>
              <a:t>Software Development</a:t>
            </a:r>
            <a:r>
              <a:rPr lang="en-US" sz="1500" b="0" i="0">
                <a:effectLst/>
                <a:latin typeface="Söhne"/>
              </a:rPr>
              <a:t>: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"To provide developers a sandbox environment for testing and debugging assembly level programs."</a:t>
            </a:r>
          </a:p>
          <a:p>
            <a:pPr>
              <a:lnSpc>
                <a:spcPct val="115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6061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B088-7410-86F1-5133-FC20FFA3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  <a:latin typeface="Söhne"/>
              </a:rPr>
              <a:t>Technical Overview</a:t>
            </a:r>
            <a:br>
              <a:rPr lang="en-US" b="1" i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94675EC-EE81-CEA0-72FB-D8FF5659A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272093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D02-E754-8B48-DED5-0BE004B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ISA and Supported Instructions</a:t>
            </a:r>
            <a:br>
              <a:rPr lang="en-US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83BD-F363-7EB4-23B4-50EFB672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List of Instructions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”MOV: Moves or loads a value directly into a register.” </a:t>
            </a:r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”ADD: Adds two register values and stores the result in another register.”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”SUB: Subtracts the second register value from the first and stores the result in another register."</a:t>
            </a:r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”MUL: Multiplies two register values and stores the result in another register.”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”DIV: Divides the first register value by the second and stores the result in another register."</a:t>
            </a:r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“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HALT: Terminates the program execution.”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5C444-B410-DED9-1D5C-9624DF1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600" b="1" i="0" dirty="0">
                <a:effectLst/>
                <a:latin typeface="Söhne"/>
              </a:rPr>
              <a:t>User Interface</a:t>
            </a:r>
            <a:br>
              <a:rPr lang="en-US" sz="5600" b="1" i="0" dirty="0">
                <a:effectLst/>
                <a:latin typeface="Söhne"/>
              </a:rPr>
            </a:br>
            <a:endParaRPr lang="en-US" sz="5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2448F0-275D-26CF-29CA-DB6389D5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163282"/>
            <a:ext cx="6049714" cy="4522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9866-388C-9032-74D7-26B8C8F0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Explanation of UI Components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"Text Area for code input, button for executing the input commands, and display area after performing the operations.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4AED2-388E-FC51-1D7B-55C30C3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2420" y="201868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109" name="Content Placeholder 10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1A35AF-3A28-A3BF-705E-5428B09E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2739147"/>
            <a:ext cx="10602913" cy="2678282"/>
          </a:xfrm>
        </p:spPr>
      </p:pic>
    </p:spTree>
    <p:extLst>
      <p:ext uri="{BB962C8B-B14F-4D97-AF65-F5344CB8AC3E}">
        <p14:creationId xmlns:p14="http://schemas.microsoft.com/office/powerpoint/2010/main" val="29098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97C0-2BD9-3D83-F7CB-875726B6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25467" cy="1424267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166302-DC1A-CBE8-E457-CF7C26A50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67" y="1744133"/>
            <a:ext cx="8124451" cy="4622397"/>
          </a:xfrm>
        </p:spPr>
      </p:pic>
    </p:spTree>
    <p:extLst>
      <p:ext uri="{BB962C8B-B14F-4D97-AF65-F5344CB8AC3E}">
        <p14:creationId xmlns:p14="http://schemas.microsoft.com/office/powerpoint/2010/main" val="554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9C35-9846-F422-D822-61B40143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553" y="2095013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 b="1" i="0" dirty="0">
                <a:effectLst/>
                <a:latin typeface="Söhne"/>
              </a:rPr>
              <a:t>Code</a:t>
            </a:r>
            <a:br>
              <a:rPr lang="en-US" sz="5100" b="1" i="0" dirty="0">
                <a:effectLst/>
                <a:latin typeface="Söhne"/>
              </a:rPr>
            </a:br>
            <a:endParaRPr lang="en-US" sz="5100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6433B8C-162D-4A52-2355-5459A039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0" y="540000"/>
            <a:ext cx="5856573" cy="57687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57FBE7-A111-8789-5E55-034521CB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8733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1241B"/>
      </a:dk2>
      <a:lt2>
        <a:srgbClr val="F0F3F2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64DC3"/>
      </a:accent5>
      <a:accent6>
        <a:srgbClr val="3B62B1"/>
      </a:accent6>
      <a:hlink>
        <a:srgbClr val="785DC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359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Bell MT</vt:lpstr>
      <vt:lpstr>Söhne</vt:lpstr>
      <vt:lpstr>GlowVTI</vt:lpstr>
      <vt:lpstr>Instruction Set Architecture Simulator using Python and Tkinter</vt:lpstr>
      <vt:lpstr>Introduction </vt:lpstr>
      <vt:lpstr>Project Objectives </vt:lpstr>
      <vt:lpstr>Technical Overview </vt:lpstr>
      <vt:lpstr>ISA and Supported Instructions </vt:lpstr>
      <vt:lpstr>User Interface </vt:lpstr>
      <vt:lpstr>Code</vt:lpstr>
      <vt:lpstr>Code</vt:lpstr>
      <vt:lpstr>Code </vt:lpstr>
      <vt:lpstr>Output</vt:lpstr>
      <vt:lpstr>Future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Architecture Simulator using Python and Tkinter</dc:title>
  <dc:creator>Sattineni, Jayanth</dc:creator>
  <cp:lastModifiedBy>Sattineni, Jayanth</cp:lastModifiedBy>
  <cp:revision>1</cp:revision>
  <dcterms:created xsi:type="dcterms:W3CDTF">2024-04-29T01:19:57Z</dcterms:created>
  <dcterms:modified xsi:type="dcterms:W3CDTF">2024-04-29T18:22:03Z</dcterms:modified>
</cp:coreProperties>
</file>