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6634400" cy="4663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10" d="100"/>
          <a:sy n="10" d="100"/>
        </p:scale>
        <p:origin x="395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7580" y="7632068"/>
            <a:ext cx="39639240" cy="16235680"/>
          </a:xfrm>
        </p:spPr>
        <p:txBody>
          <a:bodyPr anchor="b"/>
          <a:lstStyle>
            <a:lvl1pPr algn="ctr">
              <a:defRPr sz="30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0" y="24493858"/>
            <a:ext cx="34975800" cy="11259182"/>
          </a:xfrm>
        </p:spPr>
        <p:txBody>
          <a:bodyPr/>
          <a:lstStyle>
            <a:lvl1pPr marL="0" indent="0" algn="ctr">
              <a:buNone/>
              <a:defRPr sz="12240"/>
            </a:lvl1pPr>
            <a:lvl2pPr marL="2331720" indent="0" algn="ctr">
              <a:buNone/>
              <a:defRPr sz="10200"/>
            </a:lvl2pPr>
            <a:lvl3pPr marL="4663440" indent="0" algn="ctr">
              <a:buNone/>
              <a:defRPr sz="9180"/>
            </a:lvl3pPr>
            <a:lvl4pPr marL="6995160" indent="0" algn="ctr">
              <a:buNone/>
              <a:defRPr sz="8160"/>
            </a:lvl4pPr>
            <a:lvl5pPr marL="9326880" indent="0" algn="ctr">
              <a:buNone/>
              <a:defRPr sz="8160"/>
            </a:lvl5pPr>
            <a:lvl6pPr marL="11658600" indent="0" algn="ctr">
              <a:buNone/>
              <a:defRPr sz="8160"/>
            </a:lvl6pPr>
            <a:lvl7pPr marL="13990320" indent="0" algn="ctr">
              <a:buNone/>
              <a:defRPr sz="8160"/>
            </a:lvl7pPr>
            <a:lvl8pPr marL="16322040" indent="0" algn="ctr">
              <a:buNone/>
              <a:defRPr sz="8160"/>
            </a:lvl8pPr>
            <a:lvl9pPr marL="18653760" indent="0" algn="ctr">
              <a:buNone/>
              <a:defRPr sz="81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4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5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372745" y="2482850"/>
            <a:ext cx="10055543" cy="395204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117" y="2482850"/>
            <a:ext cx="29583698" cy="395204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53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76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829" y="11626228"/>
            <a:ext cx="40222170" cy="19398612"/>
          </a:xfrm>
        </p:spPr>
        <p:txBody>
          <a:bodyPr anchor="b"/>
          <a:lstStyle>
            <a:lvl1pPr>
              <a:defRPr sz="30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1829" y="31208358"/>
            <a:ext cx="40222170" cy="10201272"/>
          </a:xfrm>
        </p:spPr>
        <p:txBody>
          <a:bodyPr/>
          <a:lstStyle>
            <a:lvl1pPr marL="0" indent="0">
              <a:buNone/>
              <a:defRPr sz="12240">
                <a:solidFill>
                  <a:schemeClr val="tx1"/>
                </a:solidFill>
              </a:defRPr>
            </a:lvl1pPr>
            <a:lvl2pPr marL="233172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2pPr>
            <a:lvl3pPr marL="4663440" indent="0">
              <a:buNone/>
              <a:defRPr sz="9180">
                <a:solidFill>
                  <a:schemeClr val="tx1">
                    <a:tint val="75000"/>
                  </a:schemeClr>
                </a:solidFill>
              </a:defRPr>
            </a:lvl3pPr>
            <a:lvl4pPr marL="6995160" indent="0">
              <a:buNone/>
              <a:defRPr sz="8160">
                <a:solidFill>
                  <a:schemeClr val="tx1">
                    <a:tint val="75000"/>
                  </a:schemeClr>
                </a:solidFill>
              </a:defRPr>
            </a:lvl4pPr>
            <a:lvl5pPr marL="9326880" indent="0">
              <a:buNone/>
              <a:defRPr sz="8160">
                <a:solidFill>
                  <a:schemeClr val="tx1">
                    <a:tint val="75000"/>
                  </a:schemeClr>
                </a:solidFill>
              </a:defRPr>
            </a:lvl5pPr>
            <a:lvl6pPr marL="11658600" indent="0">
              <a:buNone/>
              <a:defRPr sz="8160">
                <a:solidFill>
                  <a:schemeClr val="tx1">
                    <a:tint val="75000"/>
                  </a:schemeClr>
                </a:solidFill>
              </a:defRPr>
            </a:lvl6pPr>
            <a:lvl7pPr marL="13990320" indent="0">
              <a:buNone/>
              <a:defRPr sz="8160">
                <a:solidFill>
                  <a:schemeClr val="tx1">
                    <a:tint val="75000"/>
                  </a:schemeClr>
                </a:solidFill>
              </a:defRPr>
            </a:lvl7pPr>
            <a:lvl8pPr marL="16322040" indent="0">
              <a:buNone/>
              <a:defRPr sz="8160">
                <a:solidFill>
                  <a:schemeClr val="tx1">
                    <a:tint val="75000"/>
                  </a:schemeClr>
                </a:solidFill>
              </a:defRPr>
            </a:lvl8pPr>
            <a:lvl9pPr marL="18653760" indent="0">
              <a:buNone/>
              <a:defRPr sz="8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5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115" y="12414250"/>
            <a:ext cx="19819620" cy="295890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08665" y="12414250"/>
            <a:ext cx="19819620" cy="295890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9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189" y="2482860"/>
            <a:ext cx="40222170" cy="901382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2194" y="11431908"/>
            <a:ext cx="19728534" cy="5602602"/>
          </a:xfrm>
        </p:spPr>
        <p:txBody>
          <a:bodyPr anchor="b"/>
          <a:lstStyle>
            <a:lvl1pPr marL="0" indent="0">
              <a:buNone/>
              <a:defRPr sz="12240" b="1"/>
            </a:lvl1pPr>
            <a:lvl2pPr marL="2331720" indent="0">
              <a:buNone/>
              <a:defRPr sz="10200" b="1"/>
            </a:lvl2pPr>
            <a:lvl3pPr marL="4663440" indent="0">
              <a:buNone/>
              <a:defRPr sz="9180" b="1"/>
            </a:lvl3pPr>
            <a:lvl4pPr marL="6995160" indent="0">
              <a:buNone/>
              <a:defRPr sz="8160" b="1"/>
            </a:lvl4pPr>
            <a:lvl5pPr marL="9326880" indent="0">
              <a:buNone/>
              <a:defRPr sz="8160" b="1"/>
            </a:lvl5pPr>
            <a:lvl6pPr marL="11658600" indent="0">
              <a:buNone/>
              <a:defRPr sz="8160" b="1"/>
            </a:lvl6pPr>
            <a:lvl7pPr marL="13990320" indent="0">
              <a:buNone/>
              <a:defRPr sz="8160" b="1"/>
            </a:lvl7pPr>
            <a:lvl8pPr marL="16322040" indent="0">
              <a:buNone/>
              <a:defRPr sz="8160" b="1"/>
            </a:lvl8pPr>
            <a:lvl9pPr marL="18653760" indent="0">
              <a:buNone/>
              <a:defRPr sz="81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2194" y="17034510"/>
            <a:ext cx="19728534" cy="250551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08668" y="11431908"/>
            <a:ext cx="19825694" cy="5602602"/>
          </a:xfrm>
        </p:spPr>
        <p:txBody>
          <a:bodyPr anchor="b"/>
          <a:lstStyle>
            <a:lvl1pPr marL="0" indent="0">
              <a:buNone/>
              <a:defRPr sz="12240" b="1"/>
            </a:lvl1pPr>
            <a:lvl2pPr marL="2331720" indent="0">
              <a:buNone/>
              <a:defRPr sz="10200" b="1"/>
            </a:lvl2pPr>
            <a:lvl3pPr marL="4663440" indent="0">
              <a:buNone/>
              <a:defRPr sz="9180" b="1"/>
            </a:lvl3pPr>
            <a:lvl4pPr marL="6995160" indent="0">
              <a:buNone/>
              <a:defRPr sz="8160" b="1"/>
            </a:lvl4pPr>
            <a:lvl5pPr marL="9326880" indent="0">
              <a:buNone/>
              <a:defRPr sz="8160" b="1"/>
            </a:lvl5pPr>
            <a:lvl6pPr marL="11658600" indent="0">
              <a:buNone/>
              <a:defRPr sz="8160" b="1"/>
            </a:lvl6pPr>
            <a:lvl7pPr marL="13990320" indent="0">
              <a:buNone/>
              <a:defRPr sz="8160" b="1"/>
            </a:lvl7pPr>
            <a:lvl8pPr marL="16322040" indent="0">
              <a:buNone/>
              <a:defRPr sz="8160" b="1"/>
            </a:lvl8pPr>
            <a:lvl9pPr marL="18653760" indent="0">
              <a:buNone/>
              <a:defRPr sz="81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08668" y="17034510"/>
            <a:ext cx="19825694" cy="250551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36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91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189" y="3108960"/>
            <a:ext cx="15040808" cy="10881360"/>
          </a:xfrm>
        </p:spPr>
        <p:txBody>
          <a:bodyPr anchor="b"/>
          <a:lstStyle>
            <a:lvl1pPr>
              <a:defRPr sz="163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5694" y="6714500"/>
            <a:ext cx="23608665" cy="33140650"/>
          </a:xfrm>
        </p:spPr>
        <p:txBody>
          <a:bodyPr/>
          <a:lstStyle>
            <a:lvl1pPr>
              <a:defRPr sz="16320"/>
            </a:lvl1pPr>
            <a:lvl2pPr>
              <a:defRPr sz="14280"/>
            </a:lvl2pPr>
            <a:lvl3pPr>
              <a:defRPr sz="1224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189" y="13990320"/>
            <a:ext cx="15040808" cy="25918798"/>
          </a:xfrm>
        </p:spPr>
        <p:txBody>
          <a:bodyPr/>
          <a:lstStyle>
            <a:lvl1pPr marL="0" indent="0">
              <a:buNone/>
              <a:defRPr sz="8160"/>
            </a:lvl1pPr>
            <a:lvl2pPr marL="2331720" indent="0">
              <a:buNone/>
              <a:defRPr sz="7140"/>
            </a:lvl2pPr>
            <a:lvl3pPr marL="4663440" indent="0">
              <a:buNone/>
              <a:defRPr sz="6120"/>
            </a:lvl3pPr>
            <a:lvl4pPr marL="6995160" indent="0">
              <a:buNone/>
              <a:defRPr sz="5100"/>
            </a:lvl4pPr>
            <a:lvl5pPr marL="9326880" indent="0">
              <a:buNone/>
              <a:defRPr sz="5100"/>
            </a:lvl5pPr>
            <a:lvl6pPr marL="11658600" indent="0">
              <a:buNone/>
              <a:defRPr sz="5100"/>
            </a:lvl6pPr>
            <a:lvl7pPr marL="13990320" indent="0">
              <a:buNone/>
              <a:defRPr sz="5100"/>
            </a:lvl7pPr>
            <a:lvl8pPr marL="16322040" indent="0">
              <a:buNone/>
              <a:defRPr sz="5100"/>
            </a:lvl8pPr>
            <a:lvl9pPr marL="18653760" indent="0">
              <a:buNone/>
              <a:defRPr sz="5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8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189" y="3108960"/>
            <a:ext cx="15040808" cy="10881360"/>
          </a:xfrm>
        </p:spPr>
        <p:txBody>
          <a:bodyPr anchor="b"/>
          <a:lstStyle>
            <a:lvl1pPr>
              <a:defRPr sz="163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25694" y="6714500"/>
            <a:ext cx="23608665" cy="33140650"/>
          </a:xfrm>
        </p:spPr>
        <p:txBody>
          <a:bodyPr anchor="t"/>
          <a:lstStyle>
            <a:lvl1pPr marL="0" indent="0">
              <a:buNone/>
              <a:defRPr sz="16320"/>
            </a:lvl1pPr>
            <a:lvl2pPr marL="2331720" indent="0">
              <a:buNone/>
              <a:defRPr sz="14280"/>
            </a:lvl2pPr>
            <a:lvl3pPr marL="4663440" indent="0">
              <a:buNone/>
              <a:defRPr sz="12240"/>
            </a:lvl3pPr>
            <a:lvl4pPr marL="6995160" indent="0">
              <a:buNone/>
              <a:defRPr sz="10200"/>
            </a:lvl4pPr>
            <a:lvl5pPr marL="9326880" indent="0">
              <a:buNone/>
              <a:defRPr sz="10200"/>
            </a:lvl5pPr>
            <a:lvl6pPr marL="11658600" indent="0">
              <a:buNone/>
              <a:defRPr sz="10200"/>
            </a:lvl6pPr>
            <a:lvl7pPr marL="13990320" indent="0">
              <a:buNone/>
              <a:defRPr sz="10200"/>
            </a:lvl7pPr>
            <a:lvl8pPr marL="16322040" indent="0">
              <a:buNone/>
              <a:defRPr sz="10200"/>
            </a:lvl8pPr>
            <a:lvl9pPr marL="18653760" indent="0">
              <a:buNone/>
              <a:defRPr sz="10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189" y="13990320"/>
            <a:ext cx="15040808" cy="25918798"/>
          </a:xfrm>
        </p:spPr>
        <p:txBody>
          <a:bodyPr/>
          <a:lstStyle>
            <a:lvl1pPr marL="0" indent="0">
              <a:buNone/>
              <a:defRPr sz="8160"/>
            </a:lvl1pPr>
            <a:lvl2pPr marL="2331720" indent="0">
              <a:buNone/>
              <a:defRPr sz="7140"/>
            </a:lvl2pPr>
            <a:lvl3pPr marL="4663440" indent="0">
              <a:buNone/>
              <a:defRPr sz="6120"/>
            </a:lvl3pPr>
            <a:lvl4pPr marL="6995160" indent="0">
              <a:buNone/>
              <a:defRPr sz="5100"/>
            </a:lvl4pPr>
            <a:lvl5pPr marL="9326880" indent="0">
              <a:buNone/>
              <a:defRPr sz="5100"/>
            </a:lvl5pPr>
            <a:lvl6pPr marL="11658600" indent="0">
              <a:buNone/>
              <a:defRPr sz="5100"/>
            </a:lvl6pPr>
            <a:lvl7pPr marL="13990320" indent="0">
              <a:buNone/>
              <a:defRPr sz="5100"/>
            </a:lvl7pPr>
            <a:lvl8pPr marL="16322040" indent="0">
              <a:buNone/>
              <a:defRPr sz="5100"/>
            </a:lvl8pPr>
            <a:lvl9pPr marL="18653760" indent="0">
              <a:buNone/>
              <a:defRPr sz="5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6115" y="2482860"/>
            <a:ext cx="40222170" cy="9013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6115" y="12414250"/>
            <a:ext cx="40222170" cy="29589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6115" y="43223190"/>
            <a:ext cx="10492740" cy="2482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CBA5E-87D0-4ED3-8DC0-ED18B7E0EC7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47645" y="43223190"/>
            <a:ext cx="15739110" cy="2482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35545" y="43223190"/>
            <a:ext cx="10492740" cy="2482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C917-7EA3-41F2-A99F-1B64C03FC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7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663440" rtl="0" eaLnBrk="1" latinLnBrk="0" hangingPunct="1">
        <a:lnSpc>
          <a:spcPct val="90000"/>
        </a:lnSpc>
        <a:spcBef>
          <a:spcPct val="0"/>
        </a:spcBef>
        <a:buNone/>
        <a:defRPr kumimoji="1" sz="22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5860" indent="-1165860" algn="l" defTabSz="4663440" rtl="0" eaLnBrk="1" latinLnBrk="0" hangingPunct="1">
        <a:lnSpc>
          <a:spcPct val="90000"/>
        </a:lnSpc>
        <a:spcBef>
          <a:spcPts val="5100"/>
        </a:spcBef>
        <a:buFont typeface="Arial" panose="020B0604020202020204" pitchFamily="34" charset="0"/>
        <a:buChar char="•"/>
        <a:defRPr kumimoji="1" sz="14280" kern="1200">
          <a:solidFill>
            <a:schemeClr val="tx1"/>
          </a:solidFill>
          <a:latin typeface="+mn-lt"/>
          <a:ea typeface="+mn-ea"/>
          <a:cs typeface="+mn-cs"/>
        </a:defRPr>
      </a:lvl1pPr>
      <a:lvl2pPr marL="349758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kumimoji="1" sz="12240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kumimoji="1"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816102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4pPr>
      <a:lvl5pPr marL="1049274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5pPr>
      <a:lvl6pPr marL="1282446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6pPr>
      <a:lvl7pPr marL="1515618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8pPr>
      <a:lvl9pPr marL="1981962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3440" rtl="0" eaLnBrk="1" latinLnBrk="0" hangingPunct="1"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algn="l" defTabSz="4663440" rtl="0" eaLnBrk="1" latinLnBrk="0" hangingPunct="1"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0" algn="l" defTabSz="4663440" rtl="0" eaLnBrk="1" latinLnBrk="0" hangingPunct="1"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3pPr>
      <a:lvl4pPr marL="6995160" algn="l" defTabSz="4663440" rtl="0" eaLnBrk="1" latinLnBrk="0" hangingPunct="1"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0" algn="l" defTabSz="4663440" rtl="0" eaLnBrk="1" latinLnBrk="0" hangingPunct="1"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600" algn="l" defTabSz="4663440" rtl="0" eaLnBrk="1" latinLnBrk="0" hangingPunct="1"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6pPr>
      <a:lvl7pPr marL="13990320" algn="l" defTabSz="4663440" rtl="0" eaLnBrk="1" latinLnBrk="0" hangingPunct="1"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7pPr>
      <a:lvl8pPr marL="16322040" algn="l" defTabSz="4663440" rtl="0" eaLnBrk="1" latinLnBrk="0" hangingPunct="1"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algn="l" defTabSz="4663440" rtl="0" eaLnBrk="1" latinLnBrk="0" hangingPunct="1">
        <a:defRPr kumimoji="1" sz="9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無線マイク 単色塗りつぶし">
            <a:extLst>
              <a:ext uri="{FF2B5EF4-FFF2-40B4-BE49-F238E27FC236}">
                <a16:creationId xmlns:a16="http://schemas.microsoft.com/office/drawing/2014/main" id="{C191E682-11FC-8400-3B50-B2BF7E4B3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587200"/>
            <a:ext cx="22047200" cy="22047200"/>
          </a:xfrm>
          <a:prstGeom prst="rect">
            <a:avLst/>
          </a:prstGeom>
        </p:spPr>
      </p:pic>
      <p:pic>
        <p:nvPicPr>
          <p:cNvPr id="7" name="グラフィックス 6" descr="サブタイトル 単色塗りつぶし">
            <a:extLst>
              <a:ext uri="{FF2B5EF4-FFF2-40B4-BE49-F238E27FC236}">
                <a16:creationId xmlns:a16="http://schemas.microsoft.com/office/drawing/2014/main" id="{6D1C219D-3EBB-B193-971C-146391EB0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0" y="0"/>
            <a:ext cx="26822400" cy="26822400"/>
          </a:xfrm>
          <a:prstGeom prst="rect">
            <a:avLst/>
          </a:prstGeom>
        </p:spPr>
      </p:pic>
      <p:pic>
        <p:nvPicPr>
          <p:cNvPr id="9" name="グラフィックス 8" descr="矢印: 反時計回りの曲線 単色塗りつぶし">
            <a:extLst>
              <a:ext uri="{FF2B5EF4-FFF2-40B4-BE49-F238E27FC236}">
                <a16:creationId xmlns:a16="http://schemas.microsoft.com/office/drawing/2014/main" id="{5F267FB2-F963-D3A4-A094-367579DE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927703">
            <a:off x="15743229" y="20550594"/>
            <a:ext cx="15998013" cy="1599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鷲澤 稜河@沖縄高専</dc:creator>
  <cp:lastModifiedBy>鷲澤 稜河@沖縄高専</cp:lastModifiedBy>
  <cp:revision>1</cp:revision>
  <dcterms:created xsi:type="dcterms:W3CDTF">2023-01-24T13:33:44Z</dcterms:created>
  <dcterms:modified xsi:type="dcterms:W3CDTF">2023-01-24T13:38:54Z</dcterms:modified>
</cp:coreProperties>
</file>