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71" r:id="rId7"/>
    <p:sldId id="269" r:id="rId8"/>
    <p:sldId id="263" r:id="rId9"/>
    <p:sldId id="27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-1062" y="-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63113C-2911-4B2D-BE65-94B447F6930F}" type="datetime1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630A34-CF5D-4178-A683-B74A92F4B21C}" type="datetime1">
              <a:rPr lang="ru-RU" noProof="0" smtClean="0"/>
              <a:t>11.02.2025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3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5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460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396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14FD2957-8595-499F-896A-E9A0888D05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C44A184-010C-483F-8B5A-3D1E7E6EF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xmlns="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xmlns="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6F922A0-5527-4314-A2EA-E5CF34EF9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xmlns="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5F516FD-E4AF-4BA2-902A-DA4674655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xmlns="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xmlns="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xmlns="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xmlns="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E97352E-C52D-43BE-BCE2-2D71FE035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xmlns="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xmlns="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xmlns="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xmlns="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xmlns="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xmlns="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xmlns="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4716EF3-1422-48C0-BC49-14FAC3550F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F2AAFDE-CB45-46CA-8961-8133FCA5F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xmlns="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xmlns="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xmlns="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xmlns="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 dirty="0">
              <a:solidFill>
                <a:prstClr val="black"/>
              </a:solidFill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xmlns="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3698AF-A86A-4D69-8272-76C9C1914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>
              <a:solidFill>
                <a:srgbClr val="FFFFFF"/>
              </a:solidFill>
            </a:endParaRP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xmlns="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xmlns="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20ГГ</a:t>
            </a:r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46EB31F-C5DF-49FF-8DEA-86AC0C1860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sz="6000" noProof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xmlns="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xmlns="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xmlns="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24F4DD58-525D-4728-A769-9F38711D5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xmlns="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xmlns="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183FEABB-56CC-491D-830B-02C0466DA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xmlns="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xmlns="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xmlns="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xmlns="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xmlns="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xmlns="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xmlns="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ru-RU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4A42DEE-636F-4A79-B56A-5AF989E1F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xmlns="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xmlns="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4A42DEE-636F-4A79-B56A-5AF989E1F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xmlns="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xmlns="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Рисунок 23">
            <a:extLst>
              <a:ext uri="{FF2B5EF4-FFF2-40B4-BE49-F238E27FC236}">
                <a16:creationId xmlns:a16="http://schemas.microsoft.com/office/drawing/2014/main" xmlns="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Рисунок 23">
            <a:extLst>
              <a:ext uri="{FF2B5EF4-FFF2-40B4-BE49-F238E27FC236}">
                <a16:creationId xmlns:a16="http://schemas.microsoft.com/office/drawing/2014/main" xmlns="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3" name="Рисунок 23">
            <a:extLst>
              <a:ext uri="{FF2B5EF4-FFF2-40B4-BE49-F238E27FC236}">
                <a16:creationId xmlns:a16="http://schemas.microsoft.com/office/drawing/2014/main" xmlns="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xmlns="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xmlns="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xmlns="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xmlns="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Текст 28">
            <a:extLst>
              <a:ext uri="{FF2B5EF4-FFF2-40B4-BE49-F238E27FC236}">
                <a16:creationId xmlns:a16="http://schemas.microsoft.com/office/drawing/2014/main" xmlns="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xmlns="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20" name="Текст 28">
            <a:extLst>
              <a:ext uri="{FF2B5EF4-FFF2-40B4-BE49-F238E27FC236}">
                <a16:creationId xmlns:a16="http://schemas.microsoft.com/office/drawing/2014/main" xmlns="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28">
            <a:extLst>
              <a:ext uri="{FF2B5EF4-FFF2-40B4-BE49-F238E27FC236}">
                <a16:creationId xmlns:a16="http://schemas.microsoft.com/office/drawing/2014/main" xmlns="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20ГГ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ru-RU" smtClean="0"/>
              <a:pPr/>
              <a:t>‹#›</a:t>
            </a:fld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rmAutofit/>
          </a:bodyPr>
          <a:lstStyle/>
          <a:p>
            <a:r>
              <a:rPr lang="en-US" sz="4800" dirty="0"/>
              <a:t>“Moon </a:t>
            </a:r>
            <a:r>
              <a:rPr lang="en-US" sz="4800" dirty="0" smtClean="0"/>
              <a:t>Threads</a:t>
            </a:r>
            <a:r>
              <a:rPr lang="ru-RU" sz="4800" dirty="0" smtClean="0"/>
              <a:t> (первая версия</a:t>
            </a:r>
            <a:r>
              <a:rPr lang="en-US" sz="4800" dirty="0" smtClean="0"/>
              <a:t>” </a:t>
            </a:r>
            <a:r>
              <a:rPr lang="ru-RU" sz="4800" dirty="0" smtClean="0"/>
              <a:t>– </a:t>
            </a:r>
            <a:r>
              <a:rPr lang="ru-RU" sz="4800" dirty="0" err="1" smtClean="0"/>
              <a:t>платформер</a:t>
            </a:r>
            <a:r>
              <a:rPr lang="ru-RU" sz="4800" dirty="0" smtClean="0"/>
              <a:t> на </a:t>
            </a:r>
            <a:r>
              <a:rPr lang="en-US" sz="4800" dirty="0" err="1" smtClean="0"/>
              <a:t>PyGame</a:t>
            </a:r>
            <a:endParaRPr lang="ru-RU" sz="4800"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xmlns="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056224"/>
            <a:ext cx="6437555" cy="130317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 smtClean="0"/>
              <a:t>Работу выполнил</a:t>
            </a:r>
            <a:r>
              <a:rPr lang="en-US" sz="3600" dirty="0" smtClean="0"/>
              <a:t>: </a:t>
            </a:r>
            <a:r>
              <a:rPr lang="ru-RU" sz="3600" dirty="0" smtClean="0"/>
              <a:t>Андреев Михаил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1" r="20231"/>
          <a:stretch>
            <a:fillRect/>
          </a:stretch>
        </p:blipFill>
        <p:spPr bwMode="auto">
          <a:xfrm>
            <a:off x="8113533" y="0"/>
            <a:ext cx="40784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xmlns="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xmlns="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413000"/>
            <a:ext cx="6896099" cy="3770545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ru-RU" smtClean="0"/>
              <a:pPr lvl="0" rtl="0"/>
              <a:t>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4300" y="2689136"/>
            <a:ext cx="1196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Идея проекта (сюжет игры)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Лилия, потерянная в мире вечной ночи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отчаянно ищет дорогу домой. Её единственная надежда – крошечные светлячки, мерцающие в темноте. Собирая их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свет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Лилия должна проложить себе путь сквозь коварную паутину, избегая опасных пауков, что сторожат этот мрачный мир. Каждый собранный светлячок открывает ей путь к волшебным порталам, переносящим ее на новые уровни, ближе к разгадке тайны её заточения и надежде на возвращение в свой мир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конце своего путешествия, собрав достаточно света и преодолев все испытания, Лилия находит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последний портал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Пройдя через него, она возвращается домой, но с воспоминанием о ночном мире, навсегда изменившем её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xmlns="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xmlns="" id="{42E1C511-12DE-4CF9-BC15-F9E30F1B05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7800" y="1301830"/>
            <a:ext cx="11887200" cy="5149769"/>
          </a:xfrm>
        </p:spPr>
        <p:txBody>
          <a:bodyPr rtlCol="0"/>
          <a:lstStyle/>
          <a:p>
            <a:pPr algn="l"/>
            <a:r>
              <a:rPr lang="ru-RU" sz="1800" dirty="0"/>
              <a:t>Реализация </a:t>
            </a:r>
            <a:r>
              <a:rPr lang="ru-RU" sz="1800" dirty="0" smtClean="0"/>
              <a:t>игры выполнена с помощью </a:t>
            </a:r>
            <a:r>
              <a:rPr lang="en-US" sz="1800" dirty="0" err="1" smtClean="0"/>
              <a:t>PyGame</a:t>
            </a:r>
            <a:r>
              <a:rPr lang="ru-RU" sz="1800" dirty="0" smtClean="0"/>
              <a:t>. </a:t>
            </a:r>
          </a:p>
          <a:p>
            <a:pPr algn="l"/>
            <a:endParaRPr lang="ru-RU" sz="1800" dirty="0" smtClean="0"/>
          </a:p>
          <a:p>
            <a:pPr algn="l"/>
            <a:r>
              <a:rPr lang="ru-RU" sz="1800" dirty="0" smtClean="0"/>
              <a:t>Игра встречает нас главным меню с кнопками </a:t>
            </a:r>
            <a:r>
              <a:rPr lang="en-US" sz="1800" dirty="0" smtClean="0"/>
              <a:t>‘NEW GAME’ </a:t>
            </a:r>
            <a:r>
              <a:rPr lang="ru-RU" sz="1800" dirty="0" smtClean="0"/>
              <a:t>и </a:t>
            </a:r>
            <a:r>
              <a:rPr lang="en-US" sz="1800" dirty="0" smtClean="0"/>
              <a:t>‘EXIT’.</a:t>
            </a:r>
            <a:endParaRPr lang="ru-RU" sz="1800" dirty="0" smtClean="0"/>
          </a:p>
          <a:p>
            <a:pPr algn="l"/>
            <a:endParaRPr lang="ru-RU" sz="1800" dirty="0" smtClean="0"/>
          </a:p>
          <a:p>
            <a:pPr algn="l"/>
            <a:r>
              <a:rPr lang="ru-RU" sz="1800" dirty="0" smtClean="0"/>
              <a:t>Класс </a:t>
            </a:r>
            <a:r>
              <a:rPr lang="en-US" sz="1800" dirty="0" smtClean="0"/>
              <a:t>Hero –</a:t>
            </a:r>
            <a:r>
              <a:rPr lang="ru-RU" sz="1800" dirty="0" smtClean="0"/>
              <a:t> реализация главной героини, которая перемещается на стрелки и прыгает на пробел</a:t>
            </a:r>
            <a:r>
              <a:rPr lang="en-US" sz="1800" dirty="0" smtClean="0"/>
              <a:t>.</a:t>
            </a:r>
            <a:r>
              <a:rPr lang="ru-RU" sz="1800" dirty="0" smtClean="0"/>
              <a:t> При столкновении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ru-RU" sz="1800" dirty="0"/>
              <a:t>с</a:t>
            </a:r>
            <a:r>
              <a:rPr lang="ru-RU" sz="1800" dirty="0" smtClean="0"/>
              <a:t>о светлячками - она их собирает</a:t>
            </a:r>
            <a:r>
              <a:rPr lang="en-US" sz="1800" dirty="0" smtClean="0"/>
              <a:t>, </a:t>
            </a:r>
            <a:r>
              <a:rPr lang="ru-RU" sz="1800" dirty="0" smtClean="0"/>
              <a:t>с пауками и паутиной – погибает, через землю и траву она не может пройти. Когда Лилия погибает, она превращается в призрака, появляется экран поражения, где игра спрашивает, хочет ли игрок закончить игру или нет.</a:t>
            </a:r>
          </a:p>
          <a:p>
            <a:pPr algn="l"/>
            <a:endParaRPr lang="ru-RU" sz="1800" dirty="0" smtClean="0"/>
          </a:p>
          <a:p>
            <a:pPr algn="l"/>
            <a:r>
              <a:rPr lang="ru-RU" sz="1800" dirty="0" smtClean="0"/>
              <a:t>Класс </a:t>
            </a:r>
            <a:r>
              <a:rPr lang="en-US" sz="1800" dirty="0" smtClean="0"/>
              <a:t>Button </a:t>
            </a:r>
            <a:r>
              <a:rPr lang="ru-RU" sz="1800" dirty="0" smtClean="0"/>
              <a:t>– реализация всех кнопок в игре.</a:t>
            </a:r>
          </a:p>
          <a:p>
            <a:pPr algn="l"/>
            <a:endParaRPr lang="ru-RU" sz="1800" dirty="0" smtClean="0"/>
          </a:p>
          <a:p>
            <a:pPr algn="l"/>
            <a:r>
              <a:rPr lang="ru-RU" sz="1800" dirty="0" smtClean="0"/>
              <a:t>Класс </a:t>
            </a:r>
            <a:r>
              <a:rPr lang="en-US" sz="1800" dirty="0" err="1" smtClean="0"/>
              <a:t>NightWorld</a:t>
            </a:r>
            <a:r>
              <a:rPr lang="en-US" sz="1800" dirty="0" smtClean="0"/>
              <a:t> – </a:t>
            </a:r>
            <a:r>
              <a:rPr lang="ru-RU" sz="1800" dirty="0" smtClean="0"/>
              <a:t>реализация построения уровней</a:t>
            </a:r>
            <a:r>
              <a:rPr lang="en-US" sz="1800" dirty="0" smtClean="0"/>
              <a:t>: </a:t>
            </a:r>
            <a:r>
              <a:rPr lang="ru-RU" sz="1800" dirty="0" smtClean="0"/>
              <a:t>класс при инициализации получает список списков, по которому проходится и строит нам уровень. Уровни - те самые списки списков, в которых элементы обозначают цифру нужного  предмета или врага.</a:t>
            </a:r>
          </a:p>
          <a:p>
            <a:pPr algn="l"/>
            <a:endParaRPr lang="ru-RU" sz="1800" dirty="0"/>
          </a:p>
          <a:p>
            <a:pPr algn="l"/>
            <a:r>
              <a:rPr lang="ru-RU" sz="1800" dirty="0" smtClean="0"/>
              <a:t>Классы </a:t>
            </a:r>
            <a:r>
              <a:rPr lang="en-US" sz="1800" dirty="0" smtClean="0"/>
              <a:t>Enemy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smtClean="0"/>
              <a:t>Web – </a:t>
            </a:r>
            <a:r>
              <a:rPr lang="ru-RU" sz="1800" dirty="0" smtClean="0"/>
              <a:t>реализация паука и паутины соответственно, которых нам следует опасаться, </a:t>
            </a:r>
            <a:r>
              <a:rPr lang="en-US" sz="1800" dirty="0" err="1" smtClean="0"/>
              <a:t>FireFly</a:t>
            </a:r>
            <a:r>
              <a:rPr lang="en-US" sz="1800" dirty="0" smtClean="0"/>
              <a:t> – </a:t>
            </a:r>
            <a:r>
              <a:rPr lang="ru-RU" sz="1800" dirty="0" smtClean="0"/>
              <a:t>реализация светлячков, которых мы собираем, а класс </a:t>
            </a:r>
            <a:r>
              <a:rPr lang="en-US" sz="1800" dirty="0" smtClean="0"/>
              <a:t>Exit – </a:t>
            </a:r>
            <a:r>
              <a:rPr lang="ru-RU" sz="1800" dirty="0" smtClean="0"/>
              <a:t>реализация портала, с помощью которого мы проходим на следующий уровень. </a:t>
            </a:r>
          </a:p>
          <a:p>
            <a:pPr algn="l"/>
            <a:r>
              <a:rPr lang="ru-RU" sz="1800" dirty="0" smtClean="0"/>
              <a:t>Когда игрок наконец доберётся до последнего портала, игра поздравит его, предложит пройти заново или выйти.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ru-RU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ru-RU" sz="2000" dirty="0" smtClean="0"/>
          </a:p>
          <a:p>
            <a:pPr algn="l"/>
            <a:endParaRPr lang="ru-RU" sz="2000" dirty="0"/>
          </a:p>
          <a:p>
            <a:pPr algn="l"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26">
            <a:extLst>
              <a:ext uri="{FF2B5EF4-FFF2-40B4-BE49-F238E27FC236}">
                <a16:creationId xmlns:a16="http://schemas.microsoft.com/office/drawing/2014/main" xmlns="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047750"/>
            <a:ext cx="2882900" cy="399891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 smtClean="0"/>
              <a:t>Последний, самый сложный уровень в игре выглядел так (в первых версиях игры)</a:t>
            </a:r>
            <a:r>
              <a:rPr lang="en-US" sz="3600" dirty="0" smtClean="0"/>
              <a:t>:</a:t>
            </a:r>
            <a:endParaRPr lang="ru-RU" sz="3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133350"/>
            <a:ext cx="66389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53" y="118035"/>
            <a:ext cx="5945393" cy="2366683"/>
          </a:xfrm>
        </p:spPr>
        <p:txBody>
          <a:bodyPr rtlCol="0"/>
          <a:lstStyle/>
          <a:p>
            <a:pPr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ru-RU" smtClean="0"/>
              <a:pPr lvl="0" rtl="0"/>
              <a:t>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70993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099300" y="158571"/>
            <a:ext cx="50927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Четкая структура: Игра имеет достаточно четкую структуру классов, что облегчает понимание и дальнейшую разработку. Наличие классов для каждого игрового элемента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Hero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NightWorld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Enemy1,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FireFly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обеспечивает хорошую организацию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Рабочая базовая механика: Реализованы основные механики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платформера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перемещение игрока, сбор предметов, избегание врагов, переходы между уровнями через порталы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Также простой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гемплей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поможет охватить как можно большую аудиторию.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Простота: Использование вложенных списков для представления уровней упрощает их создание и редактирование (по крайней мере, на начальном этапе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Сложность уровней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несмотря на простые механики, от игрока потребуется хорошая реакция, чтобы пройти игру до конца.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53" y="118035"/>
            <a:ext cx="5945393" cy="2366683"/>
          </a:xfrm>
        </p:spPr>
        <p:txBody>
          <a:bodyPr rtlCol="0"/>
          <a:lstStyle/>
          <a:p>
            <a:r>
              <a:rPr lang="ru-RU" dirty="0"/>
              <a:t>В</a:t>
            </a:r>
            <a:r>
              <a:rPr lang="ru-RU" dirty="0" smtClean="0"/>
              <a:t>озможности </a:t>
            </a:r>
            <a:r>
              <a:rPr lang="ru-RU" dirty="0"/>
              <a:t>для доработки и </a:t>
            </a:r>
            <a:r>
              <a:rPr lang="ru-RU" dirty="0" smtClean="0"/>
              <a:t>развития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ru-RU" smtClean="0"/>
              <a:pPr lvl="0" rtl="0"/>
              <a:t>6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70993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099300" y="158571"/>
            <a:ext cx="50927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звуковые эффекты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несколько концовок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больше уровней, врагов с улучшенным интеллектом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новые предметы для сбора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новые механики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движущиеся платформы, например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бонусные уровни и </a:t>
            </a:r>
            <a:r>
              <a:rPr lang="ru-R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пасхалки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при выполнении каких-либо условий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A742F3-D2BE-4CC5-9066-2DB838FE2FFD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Произвольный</PresentationFormat>
  <Paragraphs>53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ColorBlockVTI</vt:lpstr>
      <vt:lpstr>“Moon Threads (первая версия” – платформер на PyGame</vt:lpstr>
      <vt:lpstr>Введение</vt:lpstr>
      <vt:lpstr>Описание реализации</vt:lpstr>
      <vt:lpstr>Последний, самый сложный уровень в игре выглядел так (в первых версиях игры):</vt:lpstr>
      <vt:lpstr>Заключение</vt:lpstr>
      <vt:lpstr>Возможности для доработки 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2021-05-05T19:03:05Z</dcterms:created>
  <dcterms:modified xsi:type="dcterms:W3CDTF">2025-02-11T14:27:18Z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